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3/15/2019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3/15/2019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3/15/2019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3/15/2019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3/15/2019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3/15/2019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3/15/2019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3/15/2019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3/15/2019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3/15/2019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3/15/2019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280160" y="1934076"/>
            <a:ext cx="9628632" cy="4850445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AutoNum type="arabicPeriod"/>
            </a:pPr>
            <a:r>
              <a:rPr lang="en-US" dirty="0"/>
              <a:t>Download the ‘Baseball2018.csv’ data set and load it into R. (Look up the help for the </a:t>
            </a:r>
            <a:r>
              <a:rPr lang="en-US" i="1" dirty="0"/>
              <a:t>read.csv() </a:t>
            </a:r>
            <a:r>
              <a:rPr lang="en-US" dirty="0"/>
              <a:t>function if needed).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Plot </a:t>
            </a:r>
            <a:r>
              <a:rPr lang="en-US" i="1" dirty="0" err="1"/>
              <a:t>WinPct</a:t>
            </a:r>
            <a:r>
              <a:rPr lang="en-US" dirty="0"/>
              <a:t> vs. </a:t>
            </a:r>
            <a:r>
              <a:rPr lang="en-US" i="1" dirty="0" err="1"/>
              <a:t>Rdiff</a:t>
            </a:r>
            <a:r>
              <a:rPr lang="en-US" dirty="0"/>
              <a:t> and </a:t>
            </a:r>
            <a:r>
              <a:rPr lang="en-US" i="1" dirty="0" err="1"/>
              <a:t>WinPct</a:t>
            </a:r>
            <a:r>
              <a:rPr lang="en-US" dirty="0"/>
              <a:t> vs. </a:t>
            </a:r>
            <a:r>
              <a:rPr lang="en-US" i="1" dirty="0"/>
              <a:t>ERA</a:t>
            </a:r>
            <a:r>
              <a:rPr lang="en-US" dirty="0"/>
              <a:t>. Of </a:t>
            </a:r>
            <a:r>
              <a:rPr lang="en-US" i="1" dirty="0" err="1"/>
              <a:t>Rdiff</a:t>
            </a:r>
            <a:r>
              <a:rPr lang="en-US" dirty="0"/>
              <a:t> and </a:t>
            </a:r>
            <a:r>
              <a:rPr lang="en-US" i="1" dirty="0"/>
              <a:t>ERA</a:t>
            </a:r>
            <a:r>
              <a:rPr lang="en-US" dirty="0"/>
              <a:t>, which appears to be more closely related to </a:t>
            </a:r>
            <a:r>
              <a:rPr lang="en-US" i="1" dirty="0" err="1"/>
              <a:t>WinPct</a:t>
            </a:r>
            <a:r>
              <a:rPr lang="en-US" dirty="0"/>
              <a:t>? Plot </a:t>
            </a:r>
            <a:r>
              <a:rPr lang="en-US" i="1" dirty="0" err="1"/>
              <a:t>WinPct</a:t>
            </a:r>
            <a:r>
              <a:rPr lang="en-US" dirty="0"/>
              <a:t> vs. </a:t>
            </a:r>
            <a:r>
              <a:rPr lang="en-US" i="1" dirty="0" err="1"/>
              <a:t>Rdiff</a:t>
            </a:r>
            <a:r>
              <a:rPr lang="en-US" dirty="0"/>
              <a:t> and </a:t>
            </a:r>
            <a:r>
              <a:rPr lang="en-US" i="1" dirty="0"/>
              <a:t>ERA</a:t>
            </a:r>
            <a:r>
              <a:rPr lang="en-US" dirty="0"/>
              <a:t> in 3-space.</a:t>
            </a:r>
          </a:p>
          <a:p>
            <a:pPr marL="457200" indent="-457200">
              <a:buAutoNum type="arabicPeriod" startAt="2"/>
            </a:pPr>
            <a:r>
              <a:rPr lang="en-US" dirty="0"/>
              <a:t>Create the model matrices and estimate the linear regression model for </a:t>
            </a:r>
            <a:r>
              <a:rPr lang="en-US" i="1" dirty="0" err="1"/>
              <a:t>WinPct</a:t>
            </a:r>
            <a:r>
              <a:rPr lang="en-US" dirty="0"/>
              <a:t> as a function of </a:t>
            </a:r>
            <a:r>
              <a:rPr lang="en-US" i="1" dirty="0" err="1"/>
              <a:t>Rdiff</a:t>
            </a:r>
            <a:r>
              <a:rPr lang="en-US" dirty="0"/>
              <a:t> and </a:t>
            </a:r>
            <a:r>
              <a:rPr lang="en-US" i="1" dirty="0"/>
              <a:t>ERA</a:t>
            </a:r>
            <a:r>
              <a:rPr lang="en-US" dirty="0"/>
              <a:t>. Write the regression equation.</a:t>
            </a:r>
          </a:p>
          <a:p>
            <a:pPr marL="457200" indent="-457200">
              <a:buAutoNum type="arabicPeriod" startAt="2"/>
            </a:pPr>
            <a:r>
              <a:rPr lang="en-US" dirty="0"/>
              <a:t>Calculate predicted values for the data. Plot predicted values against actuals in 2-space and 3-space. How accurate would you say the prediction is?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8AFC78-F417-4D82-96B2-9837E964B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2458130"/>
            <a:ext cx="107061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142</TotalTime>
  <Words>118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Wingdings</vt:lpstr>
      <vt:lpstr>Educational subjects 16x9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</dc:title>
  <dc:creator>Tim Young</dc:creator>
  <cp:lastModifiedBy>Tim Young</cp:lastModifiedBy>
  <cp:revision>9</cp:revision>
  <dcterms:created xsi:type="dcterms:W3CDTF">2019-03-02T12:21:21Z</dcterms:created>
  <dcterms:modified xsi:type="dcterms:W3CDTF">2019-03-16T01:48:40Z</dcterms:modified>
</cp:coreProperties>
</file>