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Transposes and Inverses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Transpose of a Matrix</a:t>
            </a:r>
          </a:p>
          <a:p>
            <a:pPr marL="457200" indent="-457200">
              <a:buAutoNum type="arabicPeriod"/>
            </a:pPr>
            <a:r>
              <a:rPr lang="en-US" dirty="0"/>
              <a:t>Inverse of a Matrix</a:t>
            </a:r>
          </a:p>
          <a:p>
            <a:pPr marL="457200" indent="-457200">
              <a:buAutoNum type="arabicPeriod"/>
            </a:pPr>
            <a:r>
              <a:rPr lang="en-US" dirty="0"/>
              <a:t>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5E8-70E5-4C28-9E7F-DDF2721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9A4CF-6377-44F6-8107-D693CFA57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50"/>
                <a:ext cx="9628632" cy="1661404"/>
              </a:xfrm>
            </p:spPr>
            <p:txBody>
              <a:bodyPr/>
              <a:lstStyle/>
              <a:p>
                <a:r>
                  <a:rPr lang="en-US" b="1" dirty="0"/>
                  <a:t>The transpose of a matrix</a:t>
                </a:r>
                <a:r>
                  <a:rPr lang="en-US" dirty="0"/>
                  <a:t>: means all of the elements switch positions</a:t>
                </a:r>
              </a:p>
              <a:p>
                <a:pPr lvl="1"/>
                <a:r>
                  <a:rPr lang="en-US" dirty="0"/>
                  <a:t>E.g. the element in row 2, column 3 moves to row 3, column 2</a:t>
                </a:r>
              </a:p>
              <a:p>
                <a:pPr lvl="1"/>
                <a:r>
                  <a:rPr lang="en-US" dirty="0"/>
                  <a:t>Effect is that rows become columns and columns become rows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3 x 5 matrix,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5 x 3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9A4CF-6377-44F6-8107-D693CFA57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50"/>
                <a:ext cx="9628632" cy="1661404"/>
              </a:xfrm>
              <a:blipFill>
                <a:blip r:embed="rId2"/>
                <a:stretch>
                  <a:fillRect l="-696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8F38EA-1B04-44F3-8A3C-B6B1593055DF}"/>
                  </a:ext>
                </a:extLst>
              </p:cNvPr>
              <p:cNvSpPr/>
              <p:nvPr/>
            </p:nvSpPr>
            <p:spPr>
              <a:xfrm>
                <a:off x="4074147" y="3852154"/>
                <a:ext cx="404065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8F38EA-1B04-44F3-8A3C-B6B159305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47" y="3852154"/>
                <a:ext cx="4040657" cy="906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995977-9545-4E17-9E82-17BA178FC4E9}"/>
                  </a:ext>
                </a:extLst>
              </p:cNvPr>
              <p:cNvSpPr/>
              <p:nvPr/>
            </p:nvSpPr>
            <p:spPr>
              <a:xfrm>
                <a:off x="4293084" y="5269991"/>
                <a:ext cx="3602781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995977-9545-4E17-9E82-17BA178FC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84" y="5269991"/>
                <a:ext cx="3602781" cy="904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5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FB14-1577-4DC4-94C6-DE424CE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9C05-954B-4E4C-8C80-BA8F0B5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1238251"/>
          </a:xfrm>
        </p:spPr>
        <p:txBody>
          <a:bodyPr/>
          <a:lstStyle/>
          <a:p>
            <a:r>
              <a:rPr lang="en-US" b="1" dirty="0"/>
              <a:t>Inverse of a matrix</a:t>
            </a:r>
            <a:endParaRPr lang="en-US" dirty="0"/>
          </a:p>
          <a:p>
            <a:pPr lvl="1"/>
            <a:r>
              <a:rPr lang="en-US" dirty="0"/>
              <a:t>The matrix </a:t>
            </a:r>
            <a:r>
              <a:rPr lang="en-US" i="1" dirty="0"/>
              <a:t>must</a:t>
            </a:r>
            <a:r>
              <a:rPr lang="en-US" dirty="0"/>
              <a:t> be square</a:t>
            </a:r>
          </a:p>
          <a:p>
            <a:pPr lvl="1"/>
            <a:r>
              <a:rPr lang="en-US" dirty="0"/>
              <a:t>Cannot have a row or column of all zeroes</a:t>
            </a:r>
          </a:p>
        </p:txBody>
      </p:sp>
    </p:spTree>
    <p:extLst>
      <p:ext uri="{BB962C8B-B14F-4D97-AF65-F5344CB8AC3E}">
        <p14:creationId xmlns:p14="http://schemas.microsoft.com/office/powerpoint/2010/main" val="4194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8148-0957-4460-A199-C5BAAC9B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a 2 x 2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3B781-6FB1-42BA-AC88-4EE08F59ECE3}"/>
                  </a:ext>
                </a:extLst>
              </p:cNvPr>
              <p:cNvSpPr txBox="1"/>
              <p:nvPr/>
            </p:nvSpPr>
            <p:spPr>
              <a:xfrm>
                <a:off x="3776053" y="2273043"/>
                <a:ext cx="4636846" cy="1155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3B781-6FB1-42BA-AC88-4EE08F59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53" y="2273043"/>
                <a:ext cx="4636846" cy="1155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C41AE-E2B5-445F-A80C-76157CDB21BD}"/>
                  </a:ext>
                </a:extLst>
              </p:cNvPr>
              <p:cNvSpPr txBox="1"/>
              <p:nvPr/>
            </p:nvSpPr>
            <p:spPr>
              <a:xfrm>
                <a:off x="1999893" y="4458225"/>
                <a:ext cx="8189165" cy="1309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1∗4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−(2∗3)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1∗4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−(2∗3)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1∗4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−(2∗3)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1∗4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−(2∗3)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1C41AE-E2B5-445F-A80C-76157CDB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893" y="4458225"/>
                <a:ext cx="8189165" cy="1309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0740-2A8D-42A3-802E-54AE6E70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7281-0716-4E3B-8D90-0DE0CDCF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50"/>
            <a:ext cx="9628632" cy="485544"/>
          </a:xfrm>
        </p:spPr>
        <p:txBody>
          <a:bodyPr/>
          <a:lstStyle/>
          <a:p>
            <a:r>
              <a:rPr lang="en-US" dirty="0"/>
              <a:t>An interesting thing happens when a matrix is multiplied by its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0848DC-4173-4A4F-9323-F919D77EE5AC}"/>
                  </a:ext>
                </a:extLst>
              </p:cNvPr>
              <p:cNvSpPr/>
              <p:nvPr/>
            </p:nvSpPr>
            <p:spPr>
              <a:xfrm>
                <a:off x="4069370" y="3207629"/>
                <a:ext cx="4050211" cy="657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0848DC-4173-4A4F-9323-F919D77EE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70" y="3207629"/>
                <a:ext cx="4050211" cy="657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E73FC0-369C-474E-AE3B-EC83B43456F3}"/>
                  </a:ext>
                </a:extLst>
              </p:cNvPr>
              <p:cNvSpPr txBox="1"/>
              <p:nvPr/>
            </p:nvSpPr>
            <p:spPr>
              <a:xfrm>
                <a:off x="3087594" y="4396323"/>
                <a:ext cx="6013762" cy="107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∗−2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1∗1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+(2∗−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3∗−2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+(4∗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3∗1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+(4∗−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E73FC0-369C-474E-AE3B-EC83B4345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94" y="4396323"/>
                <a:ext cx="6013762" cy="1077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1B860E-D652-443A-B42B-B28FE31F62C8}"/>
              </a:ext>
            </a:extLst>
          </p:cNvPr>
          <p:cNvCxnSpPr/>
          <p:nvPr/>
        </p:nvCxnSpPr>
        <p:spPr>
          <a:xfrm flipH="1">
            <a:off x="9101356" y="4226312"/>
            <a:ext cx="1246976" cy="602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003C2E-CC0E-481D-8F4F-F29621CE8F08}"/>
              </a:ext>
            </a:extLst>
          </p:cNvPr>
          <p:cNvSpPr txBox="1"/>
          <p:nvPr/>
        </p:nvSpPr>
        <p:spPr>
          <a:xfrm>
            <a:off x="10404555" y="3789496"/>
            <a:ext cx="124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1334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F03B-7438-46D3-8F7A-92ECBCD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FEA0-2727-4B0C-A895-1BAF00A7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98734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Identity Matrix</a:t>
            </a:r>
            <a:r>
              <a:rPr lang="en-US" dirty="0"/>
              <a:t> is any </a:t>
            </a:r>
            <a:r>
              <a:rPr lang="en-US" i="1" dirty="0"/>
              <a:t>n x n</a:t>
            </a:r>
            <a:r>
              <a:rPr lang="en-US" dirty="0"/>
              <a:t> matrix whose main diagonal is all 1s and has 0s everywhere 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21758B-91AA-456B-922C-491BAF0C06D5}"/>
                  </a:ext>
                </a:extLst>
              </p:cNvPr>
              <p:cNvSpPr txBox="1"/>
              <p:nvPr/>
            </p:nvSpPr>
            <p:spPr>
              <a:xfrm>
                <a:off x="2737624" y="3166686"/>
                <a:ext cx="1324144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21758B-91AA-456B-922C-491BAF0C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624" y="3166686"/>
                <a:ext cx="1324144" cy="513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E55616-68F7-4201-ABBE-8DD0061D4D57}"/>
                  </a:ext>
                </a:extLst>
              </p:cNvPr>
              <p:cNvSpPr txBox="1"/>
              <p:nvPr/>
            </p:nvSpPr>
            <p:spPr>
              <a:xfrm>
                <a:off x="5112834" y="2891763"/>
                <a:ext cx="1740605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E55616-68F7-4201-ABBE-8DD0061D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34" y="2891763"/>
                <a:ext cx="1740605" cy="813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D7B36F-9CFD-4B53-A7B5-25A08C7D750D}"/>
                  </a:ext>
                </a:extLst>
              </p:cNvPr>
              <p:cNvSpPr txBox="1"/>
              <p:nvPr/>
            </p:nvSpPr>
            <p:spPr>
              <a:xfrm>
                <a:off x="7904505" y="2891762"/>
                <a:ext cx="1833579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D7B36F-9CFD-4B53-A7B5-25A08C7D7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05" y="2891762"/>
                <a:ext cx="1833579" cy="813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282DE93-84CD-47C0-91FC-BB4C3C3ED0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0160" y="4187901"/>
                <a:ext cx="9628632" cy="1889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Any matrix times its corresponding identity matrix will yield itself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Any matrix times its inverse yields the corresponding identity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282DE93-84CD-47C0-91FC-BB4C3C3ED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4187901"/>
                <a:ext cx="9628632" cy="1889514"/>
              </a:xfrm>
              <a:prstGeom prst="rect">
                <a:avLst/>
              </a:prstGeom>
              <a:blipFill>
                <a:blip r:embed="rId5"/>
                <a:stretch>
                  <a:fillRect l="-696" t="-4194" b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103</TotalTime>
  <Words>231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Wingdings</vt:lpstr>
      <vt:lpstr>Educational subjects 16x9</vt:lpstr>
      <vt:lpstr>Matrix Operations</vt:lpstr>
      <vt:lpstr>Outline</vt:lpstr>
      <vt:lpstr>Transpose of a Matrix</vt:lpstr>
      <vt:lpstr>Inverse of a Matrix</vt:lpstr>
      <vt:lpstr>Inverse of a 2 x 2 Matrix</vt:lpstr>
      <vt:lpstr>Inverse of a Matrix</vt:lpstr>
      <vt:lpstr>Identity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Operations</dc:title>
  <dc:creator>Tim Young</dc:creator>
  <cp:lastModifiedBy>Tim Young</cp:lastModifiedBy>
  <cp:revision>14</cp:revision>
  <dcterms:created xsi:type="dcterms:W3CDTF">2019-03-02T12:52:53Z</dcterms:created>
  <dcterms:modified xsi:type="dcterms:W3CDTF">2019-03-09T03:29:04Z</dcterms:modified>
</cp:coreProperties>
</file>