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Define matrix A as a square matrix with entries of your choice.</a:t>
            </a:r>
          </a:p>
          <a:p>
            <a:pPr marL="457200" indent="-457200">
              <a:buAutoNum type="arabicPeriod"/>
            </a:pPr>
            <a:r>
              <a:rPr lang="en-US" dirty="0"/>
              <a:t>Find the transpose of A.</a:t>
            </a:r>
          </a:p>
          <a:p>
            <a:pPr marL="457200" indent="-457200">
              <a:buAutoNum type="arabicPeriod"/>
            </a:pPr>
            <a:r>
              <a:rPr lang="en-US" dirty="0"/>
              <a:t>Find the inverse of A, if it exists. If it does not exist, define a new matrix A that is invertible.</a:t>
            </a:r>
          </a:p>
          <a:p>
            <a:pPr marL="457200" indent="-457200">
              <a:buAutoNum type="arabicPeriod"/>
            </a:pPr>
            <a:r>
              <a:rPr lang="en-US" dirty="0"/>
              <a:t>Multiply A by its inverse. Before doing so, what is the expected result?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117</TotalTime>
  <Words>61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Tim Young</dc:creator>
  <cp:lastModifiedBy>Tim Young</cp:lastModifiedBy>
  <cp:revision>4</cp:revision>
  <dcterms:created xsi:type="dcterms:W3CDTF">2019-03-02T12:21:21Z</dcterms:created>
  <dcterms:modified xsi:type="dcterms:W3CDTF">2019-03-02T14:19:04Z</dcterms:modified>
</cp:coreProperties>
</file>