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Multiplication</a:t>
            </a:r>
          </a:p>
          <a:p>
            <a:r>
              <a:rPr lang="en-US" dirty="0"/>
              <a:t>Vector Addition</a:t>
            </a:r>
          </a:p>
          <a:p>
            <a:r>
              <a:rPr lang="en-US" dirty="0"/>
              <a:t>Vector Subtraction</a:t>
            </a:r>
          </a:p>
          <a:p>
            <a:r>
              <a:rPr lang="en-US" dirty="0"/>
              <a:t>Vector Addition and Multiplication Together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CB0-9EF9-4690-8F10-7D7368DF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D5AF-F4FC-49E5-BCC1-BA7E224A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Scalar multiplication</a:t>
            </a:r>
            <a:r>
              <a:rPr lang="en-US" dirty="0"/>
              <a:t>: a scalar times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Multiply each element of the vector by the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157AD-ED65-4763-BEC7-10ED3834E803}"/>
                  </a:ext>
                </a:extLst>
              </p:cNvPr>
              <p:cNvSpPr txBox="1"/>
              <p:nvPr/>
            </p:nvSpPr>
            <p:spPr>
              <a:xfrm>
                <a:off x="1919177" y="3429000"/>
                <a:ext cx="74153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−1∗3  2∗3  5∗3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=[−3  6  15]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157AD-ED65-4763-BEC7-10ED3834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7" y="3429000"/>
                <a:ext cx="7415323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33685-3FC5-48AD-A36E-E071AB56C706}"/>
                  </a:ext>
                </a:extLst>
              </p:cNvPr>
              <p:cNvSpPr txBox="1"/>
              <p:nvPr/>
            </p:nvSpPr>
            <p:spPr>
              <a:xfrm>
                <a:off x="1919176" y="4160625"/>
                <a:ext cx="7415323" cy="711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−1∗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  2∗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  5∗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=[−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 1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33685-3FC5-48AD-A36E-E071AB56C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4160625"/>
                <a:ext cx="7415323" cy="711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D0BF7-EC52-4319-AB0D-373FF8700820}"/>
                  </a:ext>
                </a:extLst>
              </p:cNvPr>
              <p:cNvSpPr txBox="1"/>
              <p:nvPr/>
            </p:nvSpPr>
            <p:spPr>
              <a:xfrm>
                <a:off x="1280160" y="5339770"/>
                <a:ext cx="84821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−2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−1∗−2  2∗−2  5∗−2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=[2  −4  −10]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D0BF7-EC52-4319-AB0D-373FF870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5339770"/>
                <a:ext cx="8482124" cy="369332"/>
              </a:xfrm>
              <a:prstGeom prst="rect">
                <a:avLst/>
              </a:prstGeom>
              <a:blipFill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A25-1A17-4FB9-ABC7-DFF7C861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597D-68B2-4B87-BEDF-9E4CC3F4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vector is being </a:t>
            </a:r>
            <a:r>
              <a:rPr lang="en-US" b="1" dirty="0"/>
              <a:t>dilated</a:t>
            </a:r>
            <a:r>
              <a:rPr lang="en-US" dirty="0"/>
              <a:t> – stretched or compressed – by a factor equal to the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C4C6A-107C-44AB-96EE-8A43A1F6CFD9}"/>
                  </a:ext>
                </a:extLst>
              </p:cNvPr>
              <p:cNvSpPr txBox="1"/>
              <p:nvPr/>
            </p:nvSpPr>
            <p:spPr>
              <a:xfrm>
                <a:off x="838200" y="3058216"/>
                <a:ext cx="398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=[−3  6  15]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C4C6A-107C-44AB-96EE-8A43A1F6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8216"/>
                <a:ext cx="3987800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B19287-AE88-45CB-AC15-577C17E4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28" y="3746500"/>
            <a:ext cx="3005936" cy="2920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B1F4-16A6-416A-A050-827A63096587}"/>
                  </a:ext>
                </a:extLst>
              </p:cNvPr>
              <p:cNvSpPr txBox="1"/>
              <p:nvPr/>
            </p:nvSpPr>
            <p:spPr>
              <a:xfrm>
                <a:off x="6656277" y="2888691"/>
                <a:ext cx="3859324" cy="711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−1  2  5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=[−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 1 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B1F4-16A6-416A-A050-827A6309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77" y="2888691"/>
                <a:ext cx="3859324" cy="711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E425EB9-E897-4C7C-9AA0-3F951A856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711" y="3746500"/>
            <a:ext cx="3168394" cy="29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CB0-9EF9-4690-8F10-7D7368DF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D5AF-F4FC-49E5-BCC1-BA7E224A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 Addition</a:t>
            </a:r>
            <a:r>
              <a:rPr lang="en-US" dirty="0"/>
              <a:t>: adding two vectors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Both vectors must have </a:t>
            </a:r>
            <a:r>
              <a:rPr lang="en-US" i="1" dirty="0"/>
              <a:t>exactly</a:t>
            </a:r>
            <a:r>
              <a:rPr lang="en-US" dirty="0"/>
              <a:t> the same dimensions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element-wise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157AD-ED65-4763-BEC7-10ED3834E803}"/>
                  </a:ext>
                </a:extLst>
              </p:cNvPr>
              <p:cNvSpPr txBox="1"/>
              <p:nvPr/>
            </p:nvSpPr>
            <p:spPr>
              <a:xfrm>
                <a:off x="1919176" y="3617573"/>
                <a:ext cx="74153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1  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2+1  3+4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=[ 3  7 ]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157AD-ED65-4763-BEC7-10ED3834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3617573"/>
                <a:ext cx="7415323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33685-3FC5-48AD-A36E-E071AB56C706}"/>
                  </a:ext>
                </a:extLst>
              </p:cNvPr>
              <p:cNvSpPr txBox="1"/>
              <p:nvPr/>
            </p:nvSpPr>
            <p:spPr>
              <a:xfrm>
                <a:off x="1919176" y="4541625"/>
                <a:ext cx="7415323" cy="1018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5+4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33685-3FC5-48AD-A36E-E071AB56C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4541625"/>
                <a:ext cx="7415323" cy="1018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A25-1A17-4FB9-ABC7-DFF7C861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597D-68B2-4B87-BEDF-9E4CC3F4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914737"/>
            <a:ext cx="9628632" cy="3986213"/>
          </a:xfrm>
        </p:spPr>
        <p:txBody>
          <a:bodyPr/>
          <a:lstStyle/>
          <a:p>
            <a:r>
              <a:rPr lang="en-US" dirty="0"/>
              <a:t>The second vector is being drawn from the end of the first to create a new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4C8E1-EA32-4D06-A0C2-092BC0B22EEC}"/>
                  </a:ext>
                </a:extLst>
              </p:cNvPr>
              <p:cNvSpPr txBox="1"/>
              <p:nvPr/>
            </p:nvSpPr>
            <p:spPr>
              <a:xfrm>
                <a:off x="1280160" y="2808156"/>
                <a:ext cx="3491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1  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=[ 3  7 ]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4C8E1-EA32-4D06-A0C2-092BC0B2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2808156"/>
                <a:ext cx="3491024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CBA9236-7E72-4C68-825D-A914E058C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3" y="3263769"/>
            <a:ext cx="4934098" cy="353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238064-42D6-40B6-BD36-178A0871BD69}"/>
                  </a:ext>
                </a:extLst>
              </p:cNvPr>
              <p:cNvSpPr txBox="1"/>
              <p:nvPr/>
            </p:nvSpPr>
            <p:spPr>
              <a:xfrm>
                <a:off x="6699281" y="2342434"/>
                <a:ext cx="4621324" cy="1018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5+4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1+0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238064-42D6-40B6-BD36-178A0871B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1" y="2342434"/>
                <a:ext cx="4621324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9CFF1F0-C4C0-49D9-99AF-4DBFF024B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916" y="3361303"/>
            <a:ext cx="3558876" cy="33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CB0-9EF9-4690-8F10-7D7368DF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0D5AF-F4FC-49E5-BCC1-BA7E224A9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160054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Vector subtraction</a:t>
                </a:r>
                <a:r>
                  <a:rPr lang="en-US" dirty="0"/>
                  <a:t>: simply add the negative vector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Multiply each element of the second vector by the scalar -1, then subtract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1+−1∗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Net effect is the same as subtracting the second vector from the first element-wise.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0D5AF-F4FC-49E5-BCC1-BA7E224A9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1600544"/>
              </a:xfrm>
              <a:blipFill>
                <a:blip r:embed="rId2"/>
                <a:stretch>
                  <a:fillRect l="-696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62568-98BD-4949-916C-E9C5B415F25B}"/>
                  </a:ext>
                </a:extLst>
              </p:cNvPr>
              <p:cNvSpPr txBox="1"/>
              <p:nvPr/>
            </p:nvSpPr>
            <p:spPr>
              <a:xfrm>
                <a:off x="1409700" y="4153586"/>
                <a:ext cx="9829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1  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+−1∗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1  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−1  −4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−1]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62568-98BD-4949-916C-E9C5B415F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4153586"/>
                <a:ext cx="9829800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A68-A79A-496C-B75C-EAE64CA8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and Multiplication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3F815C7-D657-4268-BBBD-8F4B75EAA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860" y="2089494"/>
                <a:ext cx="10695940" cy="2940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500"/>
                  </a:spcBef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Vector subtraction</a:t>
                </a:r>
                <a:r>
                  <a:rPr lang="en-US" dirty="0"/>
                  <a:t> illustrates a more general rule: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Multiplication and addition can be applied successively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order of operations is the same as with real number – multiply first, then add/subtract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Multiply each element of the second vector by the scalar, then subtract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3F815C7-D657-4268-BBBD-8F4B75EA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2089494"/>
                <a:ext cx="10695940" cy="2940051"/>
              </a:xfrm>
              <a:prstGeom prst="rect">
                <a:avLst/>
              </a:prstGeom>
              <a:blipFill>
                <a:blip r:embed="rId2"/>
                <a:stretch>
                  <a:fillRect l="-627" t="-1452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BB3DFE-C83B-4C72-94F4-D55CFA4465D4}"/>
                  </a:ext>
                </a:extLst>
              </p:cNvPr>
              <p:cNvSpPr txBox="1"/>
              <p:nvPr/>
            </p:nvSpPr>
            <p:spPr>
              <a:xfrm>
                <a:off x="1179576" y="4342713"/>
                <a:ext cx="9829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+3∗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1  4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2  3 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3  12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=[ 5  15 ]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BB3DFE-C83B-4C72-94F4-D55CFA44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76" y="4342713"/>
                <a:ext cx="9829800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126</TotalTime>
  <Words>321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Educational subjects 16x9</vt:lpstr>
      <vt:lpstr>Linear Algebra</vt:lpstr>
      <vt:lpstr>Outline</vt:lpstr>
      <vt:lpstr>Scalar Multiplication</vt:lpstr>
      <vt:lpstr>Scalar Multiplication</vt:lpstr>
      <vt:lpstr>Vector Addition</vt:lpstr>
      <vt:lpstr>Vector Addition</vt:lpstr>
      <vt:lpstr>Vector Subtraction</vt:lpstr>
      <vt:lpstr>Vector Addition and Multiplication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2.2</dc:title>
  <dc:creator>Tim Young</dc:creator>
  <cp:lastModifiedBy>Tim Young</cp:lastModifiedBy>
  <cp:revision>21</cp:revision>
  <dcterms:created xsi:type="dcterms:W3CDTF">2019-02-24T21:15:54Z</dcterms:created>
  <dcterms:modified xsi:type="dcterms:W3CDTF">2019-03-02T23:44:36Z</dcterms:modified>
</cp:coreProperties>
</file>