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12221" y="1907945"/>
            <a:ext cx="10564510" cy="495005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Directions</a:t>
            </a:r>
            <a:r>
              <a:rPr lang="en-US" dirty="0"/>
              <a:t>: To complete this lab, begin by loading the “mpg” data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the first 6 observations of the data. Do this two different ways.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What is the average of ‘</a:t>
            </a:r>
            <a:r>
              <a:rPr lang="en-US" dirty="0" err="1"/>
              <a:t>cty</a:t>
            </a:r>
            <a:r>
              <a:rPr lang="en-US" dirty="0"/>
              <a:t>’ for compact cars?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has five variables: manufacturer, class, 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mean.hwy</a:t>
            </a:r>
            <a:r>
              <a:rPr lang="en-US" dirty="0"/>
              <a:t>, and </a:t>
            </a:r>
            <a:r>
              <a:rPr lang="en-US" dirty="0" err="1"/>
              <a:t>hwy.per.cyl</a:t>
            </a:r>
            <a:r>
              <a:rPr lang="en-US" dirty="0"/>
              <a:t>. </a:t>
            </a:r>
          </a:p>
          <a:p>
            <a:pPr lvl="1" fontAlgn="base">
              <a:buFontTx/>
              <a:buChar char="-"/>
            </a:pPr>
            <a:r>
              <a:rPr lang="en-US" dirty="0" err="1"/>
              <a:t>mean.hwy</a:t>
            </a:r>
            <a:r>
              <a:rPr lang="en-US" dirty="0"/>
              <a:t> should be the average of ‘</a:t>
            </a:r>
            <a:r>
              <a:rPr lang="en-US" dirty="0" err="1"/>
              <a:t>hwy</a:t>
            </a:r>
            <a:r>
              <a:rPr lang="en-US" dirty="0"/>
              <a:t>’ for each manufacturer's classes of vehicles, by number of cylinders. </a:t>
            </a:r>
          </a:p>
          <a:p>
            <a:pPr lvl="1" fontAlgn="base">
              <a:buFontTx/>
              <a:buChar char="-"/>
            </a:pPr>
            <a:r>
              <a:rPr lang="en-US" dirty="0" err="1"/>
              <a:t>hwy.per.cyl</a:t>
            </a:r>
            <a:r>
              <a:rPr lang="en-US" dirty="0"/>
              <a:t> should be the average ratio of </a:t>
            </a:r>
            <a:r>
              <a:rPr lang="en-US" dirty="0" err="1"/>
              <a:t>hwy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 for each manufacturer's classes of vehicles, by number of cylinders.</a:t>
            </a:r>
          </a:p>
          <a:p>
            <a:pPr lvl="1" fontAlgn="base">
              <a:buFontTx/>
              <a:buChar char="-"/>
            </a:pPr>
            <a:r>
              <a:rPr lang="en-US" dirty="0"/>
              <a:t>Each manufacturer/class/</a:t>
            </a:r>
            <a:r>
              <a:rPr lang="en-US" dirty="0" err="1"/>
              <a:t>cyl</a:t>
            </a:r>
            <a:r>
              <a:rPr lang="en-US" dirty="0"/>
              <a:t> combination should have only one record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/>
              <a:t>4.     Plot ‘</a:t>
            </a:r>
            <a:r>
              <a:rPr lang="en-US" dirty="0" err="1"/>
              <a:t>hwy</a:t>
            </a:r>
            <a:r>
              <a:rPr lang="en-US" dirty="0"/>
              <a:t>’ against ‘</a:t>
            </a:r>
            <a:r>
              <a:rPr lang="en-US" dirty="0" err="1"/>
              <a:t>cty</a:t>
            </a:r>
            <a:r>
              <a:rPr lang="en-US" dirty="0"/>
              <a:t>’ for all 2008 models. Make the points blue.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CB8D-62C9-4ABF-BB70-AAAD1F0A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01" y="2337707"/>
            <a:ext cx="7905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2325</TotalTime>
  <Words>156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10</cp:revision>
  <dcterms:created xsi:type="dcterms:W3CDTF">2019-02-13T02:42:00Z</dcterms:created>
  <dcterms:modified xsi:type="dcterms:W3CDTF">2019-02-24T16:29:04Z</dcterms:modified>
</cp:coreProperties>
</file>