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80160" y="1934076"/>
            <a:ext cx="9628632" cy="485044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Download the ‘Baseball2018.csv’ data set and load it into R. (Look up the help for the </a:t>
            </a:r>
            <a:r>
              <a:rPr lang="en-US" i="1" dirty="0"/>
              <a:t>read.csv() </a:t>
            </a:r>
            <a:r>
              <a:rPr lang="en-US" dirty="0"/>
              <a:t>function if needed).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Plot </a:t>
            </a:r>
            <a:r>
              <a:rPr lang="en-US" i="1" dirty="0"/>
              <a:t>Runs</a:t>
            </a:r>
            <a:r>
              <a:rPr lang="en-US" dirty="0"/>
              <a:t> vs. </a:t>
            </a:r>
            <a:r>
              <a:rPr lang="en-US" i="1" dirty="0" err="1"/>
              <a:t>HomeRun</a:t>
            </a:r>
            <a:r>
              <a:rPr lang="en-US" dirty="0"/>
              <a:t> and </a:t>
            </a:r>
            <a:r>
              <a:rPr lang="en-US" i="1" dirty="0"/>
              <a:t>Runs</a:t>
            </a:r>
            <a:r>
              <a:rPr lang="en-US" dirty="0"/>
              <a:t> vs. </a:t>
            </a:r>
            <a:r>
              <a:rPr lang="en-US" i="1" dirty="0"/>
              <a:t>H9</a:t>
            </a:r>
            <a:r>
              <a:rPr lang="en-US" dirty="0"/>
              <a:t>. Of </a:t>
            </a:r>
            <a:r>
              <a:rPr lang="en-US" i="1" dirty="0" err="1"/>
              <a:t>HomeRun</a:t>
            </a:r>
            <a:r>
              <a:rPr lang="en-US" dirty="0"/>
              <a:t> and </a:t>
            </a:r>
            <a:r>
              <a:rPr lang="en-US" i="1" dirty="0"/>
              <a:t>H9</a:t>
            </a:r>
            <a:r>
              <a:rPr lang="en-US" dirty="0"/>
              <a:t>, which appears to be more closely related to </a:t>
            </a:r>
            <a:r>
              <a:rPr lang="en-US" i="1" dirty="0"/>
              <a:t>Runs</a:t>
            </a:r>
            <a:r>
              <a:rPr lang="en-US" dirty="0"/>
              <a:t>? Plot </a:t>
            </a:r>
            <a:r>
              <a:rPr lang="en-US" i="1" dirty="0"/>
              <a:t>Runs</a:t>
            </a:r>
            <a:r>
              <a:rPr lang="en-US" dirty="0"/>
              <a:t> vs. </a:t>
            </a:r>
            <a:r>
              <a:rPr lang="en-US" i="1" dirty="0" err="1"/>
              <a:t>HomeRun</a:t>
            </a:r>
            <a:r>
              <a:rPr lang="en-US" dirty="0"/>
              <a:t> and </a:t>
            </a:r>
            <a:r>
              <a:rPr lang="en-US" i="1" dirty="0"/>
              <a:t>H9</a:t>
            </a:r>
            <a:r>
              <a:rPr lang="en-US" dirty="0"/>
              <a:t> in 3-space.</a:t>
            </a:r>
          </a:p>
          <a:p>
            <a:pPr marL="457200" indent="-457200">
              <a:buAutoNum type="arabicPeriod" startAt="2"/>
            </a:pPr>
            <a:r>
              <a:rPr lang="en-US" dirty="0"/>
              <a:t>Use the </a:t>
            </a:r>
            <a:r>
              <a:rPr lang="en-US" i="1" dirty="0" err="1"/>
              <a:t>lm</a:t>
            </a:r>
            <a:r>
              <a:rPr lang="en-US" i="1" dirty="0"/>
              <a:t>()</a:t>
            </a:r>
            <a:r>
              <a:rPr lang="en-US" dirty="0"/>
              <a:t> function to estimate the linear regression model for </a:t>
            </a:r>
            <a:r>
              <a:rPr lang="en-US" i="1" dirty="0"/>
              <a:t>Runs</a:t>
            </a:r>
            <a:r>
              <a:rPr lang="en-US" dirty="0"/>
              <a:t> as a function of </a:t>
            </a:r>
            <a:r>
              <a:rPr lang="en-US" i="1" dirty="0" err="1"/>
              <a:t>HomeRun</a:t>
            </a:r>
            <a:r>
              <a:rPr lang="en-US" dirty="0"/>
              <a:t> and </a:t>
            </a:r>
            <a:r>
              <a:rPr lang="en-US" i="1" dirty="0"/>
              <a:t>H9</a:t>
            </a:r>
            <a:r>
              <a:rPr lang="en-US" dirty="0"/>
              <a:t>. Write the regression equation. Plot fitted values against actuals. How accurate would you say the predictions are?</a:t>
            </a:r>
          </a:p>
          <a:p>
            <a:pPr marL="457200" indent="-457200">
              <a:buAutoNum type="arabicPeriod" startAt="2"/>
            </a:pPr>
            <a:r>
              <a:rPr lang="en-US" dirty="0"/>
              <a:t>Calculate RMSE for the model and offer an interpretation for the value in the context of the problem. Does this change your perception of the quality of the model predictions?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8AFC78-F417-4D82-96B2-9837E964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3" y="2405959"/>
            <a:ext cx="10406313" cy="20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169</TotalTime>
  <Words>140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11</cp:revision>
  <dcterms:created xsi:type="dcterms:W3CDTF">2019-03-02T12:21:21Z</dcterms:created>
  <dcterms:modified xsi:type="dcterms:W3CDTF">2019-03-16T02:16:09Z</dcterms:modified>
</cp:coreProperties>
</file>