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190749"/>
                <a:ext cx="9628632" cy="4373953"/>
              </a:xfrm>
            </p:spPr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Define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 and plot it on an appropriate interval.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Find the slope of the tangent lines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−1, 0, 2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What patterns do you notice between the values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and the slopes of the tangent lines?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Repeat 1-2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the following functions.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−1, 0, 2</m:t>
                    </m:r>
                  </m:oMath>
                </a14:m>
                <a:r>
                  <a:rPr lang="en-US" sz="2400" dirty="0"/>
                  <a:t> determine (without plotting) if the slopes of the tangent lines will be positive, negative, or zero.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190749"/>
                <a:ext cx="9628632" cy="4373953"/>
              </a:xfrm>
              <a:blipFill>
                <a:blip r:embed="rId2"/>
                <a:stretch>
                  <a:fillRect l="-1013" t="-1253" r="-1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5782</TotalTime>
  <Words>120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Wingdings</vt:lpstr>
      <vt:lpstr>Educational subjects 16x9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65</cp:revision>
  <dcterms:created xsi:type="dcterms:W3CDTF">2019-03-06T03:00:19Z</dcterms:created>
  <dcterms:modified xsi:type="dcterms:W3CDTF">2019-03-30T15:06:50Z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2019-03-19T20:02:50.5921686Z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