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9628632" cy="427631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For each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do the following: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Define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find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200" dirty="0"/>
                  <a:t>. Write the closed form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914400" lvl="1" indent="-457200">
                  <a:buAutoNum type="alphaLcParenR"/>
                </a:pPr>
                <a:r>
                  <a:rPr lang="en-US" sz="2200" dirty="0"/>
                  <a:t>Plot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200" dirty="0"/>
                  <a:t> together.</a:t>
                </a:r>
              </a:p>
              <a:p>
                <a:pPr marL="914400" lvl="1" indent="-457200">
                  <a:buAutoNum type="alphaLcParenR"/>
                </a:pPr>
                <a:r>
                  <a:rPr lang="en-US" sz="2200" dirty="0"/>
                  <a:t>Pick 3-5 values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calculate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and plot the points.</a:t>
                </a:r>
              </a:p>
              <a:p>
                <a:pPr marL="914400" lvl="1" indent="-457200">
                  <a:buAutoNum type="alphaLcParenR"/>
                </a:pPr>
                <a:r>
                  <a:rPr lang="en-US" sz="2200" dirty="0"/>
                  <a:t>What is the slope of the tangent line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at each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from part c?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,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914400" lvl="1" indent="-457200">
                  <a:buAutoNum type="alphaLcParenR"/>
                </a:pPr>
                <a:r>
                  <a:rPr lang="en-US" sz="2200" dirty="0"/>
                  <a:t>Plot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200" dirty="0"/>
                  <a:t> together.</a:t>
                </a:r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9628632" cy="4276312"/>
              </a:xfrm>
              <a:blipFill>
                <a:blip r:embed="rId2"/>
                <a:stretch>
                  <a:fillRect l="-1013" t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5766</TotalTime>
  <Words>97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65</cp:revision>
  <dcterms:created xsi:type="dcterms:W3CDTF">2019-03-06T03:00:19Z</dcterms:created>
  <dcterms:modified xsi:type="dcterms:W3CDTF">2019-03-30T15:07:28Z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2019-03-19T20:02:50.5921686Z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