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190749"/>
                <a:ext cx="9628632" cy="427631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/>
                  <a:t>Define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−1.5 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US" sz="2400" dirty="0"/>
                  <a:t>. Plot the function.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From the graph, estimate all extreme values and critical points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Find the derivative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plot. Does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’=0 </m:t>
                    </m:r>
                  </m:oMath>
                </a14:m>
                <a:r>
                  <a:rPr lang="en-US" sz="2400" dirty="0"/>
                  <a:t>at the critical points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Verify whether each extreme value is a max or a min by using the Second Derivative Test.</a:t>
                </a:r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190749"/>
                <a:ext cx="9628632" cy="4276312"/>
              </a:xfrm>
              <a:blipFill>
                <a:blip r:embed="rId2"/>
                <a:stretch>
                  <a:fillRect l="-1013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5769</TotalTime>
  <Words>76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 CHILDREN</cp:lastModifiedBy>
  <cp:revision>66</cp:revision>
  <dcterms:created xsi:type="dcterms:W3CDTF">2019-03-06T03:00:19Z</dcterms:created>
  <dcterms:modified xsi:type="dcterms:W3CDTF">2019-03-30T17:39:13Z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2019-03-19T20:02:50.5921686Z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