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9628632" cy="427631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Define and plot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−10 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. Write the closed form expression for each.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The critical point is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Verify analytically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both equal 0 at that point. Verify by plotting both partials as well.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Verify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satisfies the conditions for a local minimum by using the Second Derivative Test.</a:t>
                </a:r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9628632" cy="4276312"/>
              </a:xfrm>
              <a:blipFill>
                <a:blip r:embed="rId2"/>
                <a:stretch>
                  <a:fillRect l="-1013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5774</TotalTime>
  <Words>99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69</cp:revision>
  <dcterms:created xsi:type="dcterms:W3CDTF">2019-03-06T03:00:19Z</dcterms:created>
  <dcterms:modified xsi:type="dcterms:W3CDTF">2019-03-30T17:39:47Z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2019-03-19T20:02:50.5921686Z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