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4/19/2019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4/19/2019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4/19/2019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4/19/2019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4/19/2019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4/19/2019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4/19/2019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4/19/2019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4/19/2019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4/19/2019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4/19/2019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0160" y="1961322"/>
                <a:ext cx="9628632" cy="4704521"/>
              </a:xfrm>
            </p:spPr>
            <p:txBody>
              <a:bodyPr>
                <a:normAutofit fontScale="92500"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/>
                  <a:t>From the mtcars data set, define the model matrices for a linear regression model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h𝑝</m:t>
                    </m:r>
                  </m:oMath>
                </a14:m>
                <a:r>
                  <a:rPr lang="en-US" sz="2400" dirty="0"/>
                  <a:t>. Calculate 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vector.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Validate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evaluate to the same scalar.</a:t>
                </a:r>
              </a:p>
              <a:p>
                <a:pPr marL="457200" indent="-457200">
                  <a:buFont typeface="Wingdings" panose="05000000000000000000" pitchFamily="2" charset="2"/>
                  <a:buAutoNum type="arabicPeriod"/>
                </a:pPr>
                <a:r>
                  <a:rPr lang="en-US" sz="2400" dirty="0"/>
                  <a:t>Validate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𝜕𝛽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200" dirty="0"/>
                  <a:t>What are the dimensions of the resulting vector? Why does this make sense?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Fit the model using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400" dirty="0"/>
                  <a:t> function.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200" dirty="0"/>
                  <a:t>Plot actuals and predicted values, as well as the residuals. Comment on the distribution of the residuals.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200" dirty="0"/>
                  <a:t>Calculate SSE and RMSE and offer interpretations for each.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200" dirty="0"/>
                  <a:t>Recall the RMSE for the model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was about 2.95. What does this tell you about using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h𝑝</m:t>
                    </m:r>
                  </m:oMath>
                </a14:m>
                <a:r>
                  <a:rPr lang="en-US" sz="2200" dirty="0"/>
                  <a:t> as a predictor for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𝑚𝑝𝑔</m:t>
                    </m:r>
                  </m:oMath>
                </a14:m>
                <a:r>
                  <a:rPr lang="en-US" sz="2200" dirty="0"/>
                  <a:t>?</a:t>
                </a:r>
              </a:p>
            </p:txBody>
          </p:sp>
        </mc:Choice>
        <mc:Fallback xmlns="">
          <p:sp>
            <p:nvSpPr>
              <p:cNvPr id="1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1961322"/>
                <a:ext cx="9628632" cy="4704521"/>
              </a:xfrm>
              <a:blipFill>
                <a:blip r:embed="rId2"/>
                <a:stretch>
                  <a:fillRect l="-823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10300</TotalTime>
  <Words>141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Wingdings</vt:lpstr>
      <vt:lpstr>Educational subjects 16x9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Tim Young</dc:creator>
  <cp:lastModifiedBy>YOUNG CHILDREN</cp:lastModifiedBy>
  <cp:revision>77</cp:revision>
  <dcterms:created xsi:type="dcterms:W3CDTF">2019-03-06T03:00:19Z</dcterms:created>
  <dcterms:modified xsi:type="dcterms:W3CDTF">2019-04-19T14:33:31Z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Timothy.Young1@purina.nestle.com</vt:lpwstr>
  </property>
  <property fmtid="{D5CDD505-2E9C-101B-9397-08002B2CF9AE}" pid="5" name="MSIP_Label_1ada0a2f-b917-4d51-b0d0-d418a10c8b23_SetDate">
    <vt:lpwstr>2019-03-19T20:02:50.5921686Z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