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4/29/2019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7243" y="1960700"/>
                <a:ext cx="10774465" cy="437395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Create a pair of orthogonal 2-dimensional vectors.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Create a pair of orthogonal 3-dimensional vectors.</a:t>
                </a:r>
                <a:endParaRPr lang="en-US" dirty="0"/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Load the Baseball2018 data set.</a:t>
                </a:r>
              </a:p>
              <a:p>
                <a:pPr marL="914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sz="2200" dirty="0" smtClean="0"/>
                  <a:t>The variable Games is </a:t>
                </a:r>
                <a:r>
                  <a:rPr lang="en-US" sz="2200" dirty="0" smtClean="0"/>
                  <a:t>a linear combination of Wins and Losses (Games = Wins + Losses). </a:t>
                </a:r>
                <a:r>
                  <a:rPr lang="en-US" sz="2200" dirty="0" smtClean="0"/>
                  <a:t>There is one more variable that is a linear combination of two other variables. Find this linear combination. Express it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.</a:t>
                </a:r>
              </a:p>
              <a:p>
                <a:pPr marL="914400" lvl="1" indent="-457200">
                  <a:spcBef>
                    <a:spcPts val="0"/>
                  </a:spcBef>
                  <a:buAutoNum type="alphaLcParenR"/>
                </a:pPr>
                <a:r>
                  <a:rPr lang="en-US" sz="2200" dirty="0" smtClean="0"/>
                  <a:t>For the variables you found in part a), fit a linear regression model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𝑊𝑖𝑛𝑃𝑐𝑡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𝑊𝑖𝑛𝑃𝑐𝑡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 Describe the relationship between the coefficients from each model. </a:t>
                </a:r>
                <a:endParaRPr lang="en-US" sz="2200" dirty="0" smtClean="0"/>
              </a:p>
              <a:p>
                <a:pPr marL="914400" lvl="1" indent="-457200">
                  <a:spcBef>
                    <a:spcPts val="0"/>
                  </a:spcBef>
                  <a:buAutoNum type="alphaLcParenR"/>
                </a:pPr>
                <a:r>
                  <a:rPr lang="en-US" sz="2200" dirty="0" smtClean="0"/>
                  <a:t>Compare the fitted values for both models from part b) and comment on the comparison.</a:t>
                </a:r>
              </a:p>
              <a:p>
                <a:pPr marL="457200" indent="-45720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Assume </a:t>
                </a:r>
                <a:r>
                  <a:rPr lang="en-US" dirty="0" smtClean="0"/>
                  <a:t>one predictor variable can be written as a linear combination of other variables. </a:t>
                </a:r>
                <a:r>
                  <a:rPr lang="en-US" dirty="0" smtClean="0"/>
                  <a:t>Explain in your own words why it is best practice to use the single variable for modeling rather than the other variables.</a:t>
                </a:r>
              </a:p>
            </p:txBody>
          </p:sp>
        </mc:Choice>
        <mc:Fallback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243" y="1960700"/>
                <a:ext cx="10774465" cy="4373953"/>
              </a:xfrm>
              <a:blipFill>
                <a:blip r:embed="rId2"/>
                <a:stretch>
                  <a:fillRect l="-736" t="-1116" b="-1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5814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Young,Timothy,ST LOUIS,NPPC St. Louis Purchasing &amp; Logistics</cp:lastModifiedBy>
  <cp:revision>74</cp:revision>
  <dcterms:created xsi:type="dcterms:W3CDTF">2019-03-06T03:00:19Z</dcterms:created>
  <dcterms:modified xsi:type="dcterms:W3CDTF">2019-04-29T18:45:03Z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