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5/4/2019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5/4/2019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07243" y="2262704"/>
            <a:ext cx="10774465" cy="437395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dirty="0"/>
              <a:t>Load the Baseball2018 data set and retain Runs, RunsAgainst, and Rdiff.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dirty="0"/>
              <a:t>Create the covariance matrix. Explain what each entry means.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dirty="0"/>
              <a:t>Create the eigen decomposition for the data set. How many eigenvectors are needed to account for almost all variation in </a:t>
            </a:r>
            <a:r>
              <a:rPr lang="en-US"/>
              <a:t>the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5874</TotalTime>
  <Words>50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Wingdings</vt:lpstr>
      <vt:lpstr>Educational subjects 16x9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Tim Young</dc:creator>
  <cp:lastModifiedBy>YOUNG CHILDREN</cp:lastModifiedBy>
  <cp:revision>80</cp:revision>
  <dcterms:created xsi:type="dcterms:W3CDTF">2019-03-06T03:00:19Z</dcterms:created>
  <dcterms:modified xsi:type="dcterms:W3CDTF">2019-05-04T16:44:23Z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Timothy.Young1@purina.nestle.com</vt:lpwstr>
  </property>
  <property fmtid="{D5CDD505-2E9C-101B-9397-08002B2CF9AE}" pid="5" name="MSIP_Label_1ada0a2f-b917-4d51-b0d0-d418a10c8b23_SetDate">
    <vt:lpwstr>2019-03-19T20:02:50.5921686Z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