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018471"/>
                <a:ext cx="9628632" cy="4276312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Wingdings" panose="05000000000000000000" pitchFamily="2" charset="2"/>
                  <a:buAutoNum type="arabicPeriod"/>
                </a:pPr>
                <a:r>
                  <a:rPr lang="en-US" sz="2400" dirty="0"/>
                  <a:t>Define and plot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−10 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smtClean="0"/>
                  <a:t>Plot </a:t>
                </a:r>
                <a:r>
                  <a:rPr lang="en-US" sz="2400" dirty="0" smtClean="0"/>
                  <a:t>the function.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Run gradient descent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 to find its minimum, first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en-US" sz="2400" dirty="0" smtClean="0"/>
                  <a:t>as the initial point, and second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(5,5).</m:t>
                    </m:r>
                  </m:oMath>
                </a14:m>
                <a:endParaRPr lang="en-US" sz="2400" dirty="0" smtClean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 smtClean="0"/>
                  <a:t>Compare the number of</a:t>
                </a:r>
                <a:r>
                  <a:rPr lang="en-US" sz="2200" dirty="0" smtClean="0"/>
                  <a:t> iterations required for each run before convergence. Does this make sense? What do you think this comparison?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Plot the path taken by each run.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Propose starting points that would satisfy the following criteria: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 smtClean="0"/>
                  <a:t>Take less iterations to reach convergence than the 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(5,5)</m:t>
                    </m:r>
                  </m:oMath>
                </a14:m>
                <a:endParaRPr lang="en-US" sz="2200" dirty="0" smtClean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200" dirty="0" smtClean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Take </a:t>
                </a:r>
                <a:r>
                  <a:rPr lang="en-US" sz="2200" dirty="0" smtClean="0"/>
                  <a:t>more </a:t>
                </a:r>
                <a:r>
                  <a:rPr lang="en-US" sz="2200" dirty="0"/>
                  <a:t>iterations to reach convergence than the point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(5,5)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200" dirty="0" smtClean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Take </a:t>
                </a:r>
                <a:r>
                  <a:rPr lang="en-US" sz="2200" dirty="0" smtClean="0"/>
                  <a:t>the same number of </a:t>
                </a:r>
                <a:r>
                  <a:rPr lang="en-US" sz="2200" dirty="0"/>
                  <a:t>iterations to reach convergence </a:t>
                </a:r>
                <a:r>
                  <a:rPr lang="en-US" sz="2200" dirty="0" smtClean="0"/>
                  <a:t>as </a:t>
                </a:r>
                <a:r>
                  <a:rPr lang="en-US" sz="2200" dirty="0"/>
                  <a:t>the point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(5,5)</m:t>
                    </m:r>
                  </m:oMath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200" dirty="0" smtClean="0"/>
              </a:p>
              <a:p>
                <a:pPr marL="914400" lvl="1" indent="-457200">
                  <a:buAutoNum type="alphaLcParenR"/>
                </a:pPr>
                <a:endParaRPr lang="en-US" sz="2200" dirty="0" smtClean="0"/>
              </a:p>
              <a:p>
                <a:pPr marL="457200" indent="-457200">
                  <a:buAutoNum type="arabicPeriod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018471"/>
                <a:ext cx="9628632" cy="4276312"/>
              </a:xfrm>
              <a:blipFill>
                <a:blip r:embed="rId2"/>
                <a:stretch>
                  <a:fillRect l="-823" t="-2564" r="-1013" b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5826</TotalTime>
  <Words>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Young,Timothy,ST LOUIS,NPPC St. Louis Purchasing &amp; Logistics</cp:lastModifiedBy>
  <cp:revision>72</cp:revision>
  <dcterms:created xsi:type="dcterms:W3CDTF">2019-03-06T03:00:19Z</dcterms:created>
  <dcterms:modified xsi:type="dcterms:W3CDTF">2019-04-30T20:38:37Z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