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80160" y="2031722"/>
            <a:ext cx="9628632" cy="468712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Open the Baseball2018 data set.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Using SSE as the error function, run</a:t>
            </a:r>
            <a:r>
              <a:rPr lang="en-US" sz="2400" dirty="0" smtClean="0"/>
              <a:t> gradient descent to fit a simple linear regression model to predict ‘</a:t>
            </a:r>
            <a:r>
              <a:rPr lang="en-US" sz="2400" i="1" dirty="0" err="1" smtClean="0"/>
              <a:t>WinPct</a:t>
            </a:r>
            <a:r>
              <a:rPr lang="en-US" sz="2400" dirty="0" smtClean="0"/>
              <a:t>’. Use </a:t>
            </a:r>
            <a:r>
              <a:rPr lang="en-US" sz="2400" i="1" dirty="0" err="1" smtClean="0"/>
              <a:t>Rdiff</a:t>
            </a:r>
            <a:r>
              <a:rPr lang="en-US" sz="2400" dirty="0" smtClean="0"/>
              <a:t>, </a:t>
            </a:r>
            <a:r>
              <a:rPr lang="en-US" sz="2400" i="1" dirty="0" smtClean="0"/>
              <a:t>OPS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HomeRun</a:t>
            </a:r>
            <a:r>
              <a:rPr lang="en-US" sz="2400" dirty="0" smtClean="0"/>
              <a:t>, and </a:t>
            </a:r>
            <a:r>
              <a:rPr lang="en-US" sz="2400" i="1" dirty="0" err="1" smtClean="0"/>
              <a:t>StrikeOut</a:t>
            </a:r>
            <a:r>
              <a:rPr lang="en-US" sz="2400" dirty="0" smtClean="0"/>
              <a:t> as potential input variables.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dirty="0" smtClean="0"/>
              <a:t>Two of these runs will not converge. Compare these data to the ones that do converge and offer a hypothesis for the lack of convergence.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Use 2) to determine the best predictor of </a:t>
            </a:r>
            <a:r>
              <a:rPr lang="en-US" sz="2400" i="1" dirty="0" err="1" smtClean="0"/>
              <a:t>WinPct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6029</TotalTime>
  <Words>81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Young,Timothy,ST LOUIS,NPPC St. Louis Purchasing &amp; Logistics</cp:lastModifiedBy>
  <cp:revision>78</cp:revision>
  <dcterms:created xsi:type="dcterms:W3CDTF">2019-03-06T03:00:19Z</dcterms:created>
  <dcterms:modified xsi:type="dcterms:W3CDTF">2019-05-01T20:17:37Z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