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0" r:id="rId3"/>
    <p:sldId id="261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Orthogonal Vectors &amp; Linear Independence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Orthogonality</a:t>
            </a:r>
          </a:p>
          <a:p>
            <a:pPr marL="457200" indent="-457200">
              <a:buAutoNum type="arabicPeriod"/>
            </a:pPr>
            <a:r>
              <a:rPr lang="en-US" sz="2800" dirty="0"/>
              <a:t>Linear independence</a:t>
            </a:r>
          </a:p>
          <a:p>
            <a:pPr marL="457200" indent="-457200">
              <a:buAutoNum type="arabicPeriod"/>
            </a:pPr>
            <a:r>
              <a:rPr lang="en-US" sz="2800" dirty="0"/>
              <a:t>Linear independence 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009114"/>
                <a:ext cx="7655438" cy="46235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Two vectors are said to be </a:t>
                </a:r>
                <a:r>
                  <a:rPr lang="en-US" sz="2400" b="1" dirty="0"/>
                  <a:t>orthogonal</a:t>
                </a:r>
                <a:r>
                  <a:rPr lang="en-US" sz="2400" dirty="0"/>
                  <a:t> if their inner product is 0</a:t>
                </a:r>
              </a:p>
              <a:p>
                <a:pPr lvl="1"/>
                <a:r>
                  <a:rPr lang="en-US" sz="2200" dirty="0"/>
                  <a:t>Orthogonal vectors are analogous to </a:t>
                </a:r>
                <a:r>
                  <a:rPr lang="en-US" sz="2200" b="1" dirty="0"/>
                  <a:t>perpendicular lines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/>
                  <a:t>Example: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1=[1  2]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2=[−2  1]</m:t>
                    </m:r>
                  </m:oMath>
                </a14:m>
                <a:r>
                  <a:rPr lang="en-US" sz="2200" dirty="0"/>
                  <a:t> are orthogonal because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1  2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 set of vectors is called an </a:t>
                </a:r>
                <a:r>
                  <a:rPr lang="en-US" sz="2400" b="1" dirty="0"/>
                  <a:t>orthogonal set</a:t>
                </a:r>
                <a:r>
                  <a:rPr lang="en-US" sz="2400" dirty="0"/>
                  <a:t> if each pair of vectors is orthogonal</a:t>
                </a:r>
              </a:p>
              <a:p>
                <a:pPr lvl="1"/>
                <a:r>
                  <a:rPr lang="en-US" sz="2200" dirty="0"/>
                  <a:t>In notation, the set of vectors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 is an orthogonal set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009114"/>
                <a:ext cx="7655438" cy="4623506"/>
              </a:xfrm>
              <a:blipFill>
                <a:blip r:embed="rId2"/>
                <a:stretch>
                  <a:fillRect l="-111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748" y="2009114"/>
            <a:ext cx="3494573" cy="372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202179"/>
                <a:ext cx="10911840" cy="429006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Linear independence </a:t>
                </a:r>
                <a:r>
                  <a:rPr lang="en-US" sz="2400" dirty="0"/>
                  <a:t>means no vector can be written as a linear combination of any of the other vectors.</a:t>
                </a:r>
              </a:p>
              <a:p>
                <a:pPr lvl="1"/>
                <a:r>
                  <a:rPr lang="en-US" sz="2200" dirty="0"/>
                  <a:t>If two vectors are orthogonal, they are also linearly independent.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A orthogonal vector set is said to be </a:t>
                </a:r>
                <a:r>
                  <a:rPr lang="en-US" sz="2400" b="1" dirty="0"/>
                  <a:t>linearly independent</a:t>
                </a:r>
                <a:r>
                  <a:rPr lang="en-US" sz="2400" dirty="0"/>
                  <a:t> as long as a vector of zeroes does not exist in the set</a:t>
                </a:r>
              </a:p>
              <a:p>
                <a:pPr lvl="1"/>
                <a:r>
                  <a:rPr lang="en-US" sz="2200" dirty="0"/>
                  <a:t>In notation, the set of vectors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 is linearly independent if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202179"/>
                <a:ext cx="10911840" cy="4290061"/>
              </a:xfrm>
              <a:blipFill>
                <a:blip r:embed="rId2"/>
                <a:stretch>
                  <a:fillRect l="-782" t="-1136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2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202179"/>
                <a:ext cx="10911840" cy="42900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Which of these vector sets is linearly independent?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linearly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2]</m:t>
                            </m:r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2]</m:t>
                            </m:r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1+2∗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202179"/>
                <a:ext cx="10911840" cy="4290061"/>
              </a:xfrm>
              <a:blipFill>
                <a:blip r:embed="rId2"/>
                <a:stretch>
                  <a:fillRect l="-782" t="-1989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7654" y="2820472"/>
                <a:ext cx="2702791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54" y="2820472"/>
                <a:ext cx="2702791" cy="564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9543" y="2820472"/>
                <a:ext cx="2798843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43" y="2820472"/>
                <a:ext cx="2798843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2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 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276740"/>
                <a:ext cx="9948279" cy="458126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linear regression and other models, </a:t>
                </a:r>
                <a:r>
                  <a:rPr lang="en-US" sz="2400"/>
                  <a:t>use only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minimum</a:t>
                </a:r>
                <a:r>
                  <a:rPr lang="en-US" sz="2400" dirty="0"/>
                  <a:t> number of input variables required to obtain an appropriate model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the set of input variables is a vector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400" dirty="0"/>
                  <a:t>, the assumption in regression is that the set is linearly independent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one vector is a linear combination of others, then use that vector in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276740"/>
                <a:ext cx="9948279" cy="4581260"/>
              </a:xfrm>
              <a:blipFill>
                <a:blip r:embed="rId2"/>
                <a:stretch>
                  <a:fillRect l="-797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6416</TotalTime>
  <Words>327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 Math</vt:lpstr>
      <vt:lpstr>Wingdings</vt:lpstr>
      <vt:lpstr>Educational subjects 16x9</vt:lpstr>
      <vt:lpstr>Vector Spaces</vt:lpstr>
      <vt:lpstr>Outline</vt:lpstr>
      <vt:lpstr>Orthogonality</vt:lpstr>
      <vt:lpstr>Linear Independence</vt:lpstr>
      <vt:lpstr>Linear Independence</vt:lpstr>
      <vt:lpstr>Linear Independence in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115</cp:revision>
  <dcterms:created xsi:type="dcterms:W3CDTF">2019-03-06T03:00:19Z</dcterms:created>
  <dcterms:modified xsi:type="dcterms:W3CDTF">2019-05-04T14:51:58Z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