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34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B45A-6071-634E-9721-A23E7BC5E61B}" type="datetimeFigureOut">
              <a:rPr lang="en-US" smtClean="0"/>
              <a:t>5 Mar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4D83-4EA5-9A47-A06B-6B526C7A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E4D83-4EA5-9A47-A06B-6B526C7A9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811836"/>
            <a:ext cx="830171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4828036"/>
            <a:ext cx="8112126" cy="384175"/>
          </a:xfrm>
          <a:prstGeom prst="rect">
            <a:avLst/>
          </a:prstGeom>
        </p:spPr>
        <p:txBody>
          <a:bodyPr lIns="121840" tIns="60920" rIns="121840" bIns="6092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7" y="5164920"/>
            <a:ext cx="8112650" cy="384175"/>
          </a:xfrm>
          <a:prstGeom prst="rect">
            <a:avLst/>
          </a:prstGeom>
        </p:spPr>
        <p:txBody>
          <a:bodyPr lIns="121840" tIns="60920" rIns="121840" bIns="6092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5938243"/>
            <a:ext cx="8112650" cy="384175"/>
          </a:xfrm>
          <a:prstGeom prst="rect">
            <a:avLst/>
          </a:prstGeom>
        </p:spPr>
        <p:txBody>
          <a:bodyPr lIns="121840" tIns="60920" rIns="121840" bIns="6092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1" y="3496671"/>
            <a:ext cx="8302625" cy="398668"/>
          </a:xfrm>
          <a:prstGeom prst="rect">
            <a:avLst/>
          </a:prstGeom>
        </p:spPr>
        <p:txBody>
          <a:bodyPr lIns="121840" tIns="60920" rIns="121840" bIns="60920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208" indent="0">
              <a:buNone/>
              <a:defRPr/>
            </a:lvl2pPr>
            <a:lvl3pPr marL="569624" indent="0">
              <a:buNone/>
              <a:defRPr/>
            </a:lvl3pPr>
            <a:lvl4pPr marL="688637" indent="0">
              <a:buNone/>
              <a:defRPr/>
            </a:lvl4pPr>
            <a:lvl5pPr marL="801288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175" y="410506"/>
            <a:ext cx="86273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8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13" y="381032"/>
            <a:ext cx="8588861" cy="889415"/>
          </a:xfrm>
        </p:spPr>
        <p:txBody>
          <a:bodyPr vert="horz" lIns="108753" tIns="54368" rIns="97875" bIns="54368" rtlCol="0" anchor="b" anchorCtr="0">
            <a:noAutofit/>
          </a:bodyPr>
          <a:lstStyle>
            <a:lvl1pPr algn="l" defTabSz="108747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300" b="0" kern="1200" spc="0" baseline="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0074DE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9702" y="1344168"/>
            <a:ext cx="8578850" cy="452323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000"/>
              </a:spcBef>
              <a:defRPr sz="25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1000"/>
              </a:spcBef>
              <a:defRPr>
                <a:solidFill>
                  <a:schemeClr val="bg1"/>
                </a:solidFill>
                <a:latin typeface="+mj-lt"/>
              </a:defRPr>
            </a:lvl2pPr>
            <a:lvl3pPr>
              <a:spcBef>
                <a:spcPts val="1000"/>
              </a:spcBef>
              <a:defRPr sz="1700">
                <a:solidFill>
                  <a:schemeClr val="bg1"/>
                </a:solidFill>
                <a:latin typeface="+mj-lt"/>
              </a:defRPr>
            </a:lvl3pPr>
            <a:lvl4pPr>
              <a:spcBef>
                <a:spcPts val="1000"/>
              </a:spcBef>
              <a:defRPr>
                <a:solidFill>
                  <a:schemeClr val="bg1"/>
                </a:solidFill>
                <a:latin typeface="+mj-lt"/>
              </a:defRPr>
            </a:lvl4pPr>
            <a:lvl5pPr>
              <a:spcBef>
                <a:spcPts val="1000"/>
              </a:spcBef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9703" y="6062147"/>
            <a:ext cx="8412480" cy="276999"/>
          </a:xfrm>
        </p:spPr>
        <p:txBody>
          <a:bodyPr vert="horz" wrap="square" lIns="108753" tIns="54368" rIns="108753" bIns="54368" rtlCol="0" anchor="b" anchorCtr="0">
            <a:noAutofit/>
          </a:bodyPr>
          <a:lstStyle>
            <a:lvl1pPr marL="0" indent="0" algn="l" defTabSz="957204">
              <a:lnSpc>
                <a:spcPct val="90000"/>
              </a:lnSpc>
              <a:spcBef>
                <a:spcPct val="50000"/>
              </a:spcBef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 typeface="Arial" pitchFamily="34" charset="0"/>
              <a:buNone/>
              <a:defRPr sz="1700"/>
            </a:lvl2pPr>
            <a:lvl3pPr>
              <a:buFont typeface="Arial" pitchFamily="34" charset="0"/>
              <a:buNone/>
              <a:defRPr sz="1700"/>
            </a:lvl3pPr>
            <a:lvl4pPr>
              <a:buFont typeface="Arial" pitchFamily="34" charset="0"/>
              <a:buNone/>
              <a:defRPr sz="1700"/>
            </a:lvl4pPr>
            <a:lvl5pPr>
              <a:buFont typeface="Arial" pitchFamily="34" charset="0"/>
              <a:buNone/>
              <a:defRPr sz="1700"/>
            </a:lvl5pPr>
          </a:lstStyle>
          <a:p>
            <a:pPr marL="271859" lvl="0" indent="-271859" algn="l" defTabSz="95720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412760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6BFF-CD5B-464A-B447-0FB1038A5F42}" type="datetimeFigureOut">
              <a:rPr lang="en-US" smtClean="0"/>
              <a:t>5 Mar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B883-4BC3-3444-8A56-A54D64E4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21394" y="2015836"/>
            <a:ext cx="8301718" cy="1655640"/>
          </a:xfrm>
        </p:spPr>
        <p:txBody>
          <a:bodyPr>
            <a:normAutofit/>
          </a:bodyPr>
          <a:lstStyle/>
          <a:p>
            <a:r>
              <a:rPr lang="en-US" dirty="0" err="1" smtClean="0"/>
              <a:t>CmadBlog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9484" y="5195456"/>
            <a:ext cx="8782804" cy="1340426"/>
          </a:xfrm>
        </p:spPr>
        <p:txBody>
          <a:bodyPr/>
          <a:lstStyle/>
          <a:p>
            <a:r>
              <a:rPr lang="en-US" sz="2400" b="1" dirty="0" smtClean="0"/>
              <a:t>Praveen </a:t>
            </a:r>
            <a:r>
              <a:rPr lang="en-US" sz="2400" b="1" dirty="0" err="1" smtClean="0"/>
              <a:t>Vedha</a:t>
            </a:r>
            <a:r>
              <a:rPr lang="en-US" sz="2400" b="1" dirty="0" smtClean="0"/>
              <a:t> &amp; Aswin Kuppusami</a:t>
            </a:r>
          </a:p>
          <a:p>
            <a:pPr algn="just"/>
            <a:r>
              <a:rPr lang="en-US" altLang="en-US" sz="1800" dirty="0" smtClean="0"/>
              <a:t>Cisco modern Application Development program</a:t>
            </a:r>
          </a:p>
          <a:p>
            <a:pPr algn="r"/>
            <a:fld id="{105B8D06-1F88-409E-A249-5C978A224E50}" type="datetime2">
              <a:rPr lang="en-US" altLang="en-US" sz="1800" smtClean="0"/>
              <a:t>Sunday, March 05, 2017</a:t>
            </a:fld>
            <a:endParaRPr lang="en-US" altLang="en-US" sz="1800" dirty="0" smtClean="0"/>
          </a:p>
          <a:p>
            <a:endParaRPr lang="en-US" alt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28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A2BF"/>
                </a:solidFill>
              </a:rPr>
              <a:t>Features</a:t>
            </a:r>
            <a:endParaRPr lang="en-US" sz="4400" dirty="0">
              <a:solidFill>
                <a:srgbClr val="00A2B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112" y="1541595"/>
            <a:ext cx="8578850" cy="4523232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Microservice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approach (User and Blog app)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Continuous Integration and Continuous deployment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Feature rich user interface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Create and View Blog posts, comment on them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Interact with other users on a live Chat window</a:t>
            </a:r>
          </a:p>
          <a:p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aintain a favorite list of </a:t>
            </a:r>
            <a:r>
              <a:rPr lang="en-US" dirty="0" smtClean="0">
                <a:solidFill>
                  <a:srgbClr val="000000"/>
                </a:solidFill>
              </a:rPr>
              <a:t>posts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Browse and </a:t>
            </a:r>
            <a:r>
              <a:rPr lang="en-US" dirty="0" smtClean="0">
                <a:solidFill>
                  <a:srgbClr val="000000"/>
                </a:solidFill>
              </a:rPr>
              <a:t>Search posts </a:t>
            </a:r>
            <a:r>
              <a:rPr lang="en-US" dirty="0" smtClean="0">
                <a:solidFill>
                  <a:srgbClr val="000000"/>
                </a:solidFill>
              </a:rPr>
              <a:t>by </a:t>
            </a:r>
            <a:r>
              <a:rPr lang="en-US" dirty="0" smtClean="0">
                <a:solidFill>
                  <a:srgbClr val="000000"/>
                </a:solidFill>
              </a:rPr>
              <a:t>category, text and tag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MD5 Token based user </a:t>
            </a:r>
            <a:r>
              <a:rPr lang="en-US" dirty="0" smtClean="0">
                <a:solidFill>
                  <a:srgbClr val="000000"/>
                </a:solidFill>
              </a:rPr>
              <a:t>sessions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Integration with cisco applications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75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A2BF"/>
                </a:solidFill>
              </a:rPr>
              <a:t>Technology</a:t>
            </a:r>
            <a:endParaRPr lang="en-US" sz="4400" dirty="0">
              <a:solidFill>
                <a:srgbClr val="00A2B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112" y="1541594"/>
            <a:ext cx="8578850" cy="4946887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Oracle </a:t>
            </a:r>
            <a:r>
              <a:rPr lang="en-US" sz="2000" dirty="0" smtClean="0">
                <a:solidFill>
                  <a:srgbClr val="000000"/>
                </a:solidFill>
              </a:rPr>
              <a:t>DB integration with JPA and </a:t>
            </a:r>
            <a:r>
              <a:rPr lang="en-US" sz="2000" dirty="0" smtClean="0">
                <a:solidFill>
                  <a:srgbClr val="000000"/>
                </a:solidFill>
              </a:rPr>
              <a:t>OJDBC (Blog app </a:t>
            </a:r>
            <a:r>
              <a:rPr lang="en-US" sz="2000" dirty="0" err="1" smtClean="0">
                <a:solidFill>
                  <a:srgbClr val="000000"/>
                </a:solidFill>
              </a:rPr>
              <a:t>microservice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Mongo DB integration (user </a:t>
            </a:r>
            <a:r>
              <a:rPr lang="en-US" sz="2000" dirty="0" err="1" smtClean="0">
                <a:solidFill>
                  <a:srgbClr val="000000"/>
                </a:solidFill>
              </a:rPr>
              <a:t>microservice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HTML5, JS, CSS3, </a:t>
            </a:r>
            <a:r>
              <a:rPr lang="en-US" sz="2000" dirty="0" err="1" smtClean="0">
                <a:solidFill>
                  <a:srgbClr val="000000"/>
                </a:solidFill>
              </a:rPr>
              <a:t>Jquery</a:t>
            </a:r>
            <a:r>
              <a:rPr lang="en-US" sz="2000" dirty="0" smtClean="0">
                <a:solidFill>
                  <a:srgbClr val="000000"/>
                </a:solidFill>
              </a:rPr>
              <a:t>/AJAX, Angular JS </a:t>
            </a:r>
            <a:r>
              <a:rPr lang="en-US" sz="2000" dirty="0" smtClean="0">
                <a:solidFill>
                  <a:srgbClr val="000000"/>
                </a:solidFill>
              </a:rPr>
              <a:t>front-end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Java </a:t>
            </a:r>
            <a:r>
              <a:rPr lang="en-US" sz="2000" dirty="0" smtClean="0">
                <a:solidFill>
                  <a:srgbClr val="000000"/>
                </a:solidFill>
              </a:rPr>
              <a:t>based controller with </a:t>
            </a:r>
            <a:r>
              <a:rPr lang="en-US" sz="2000" dirty="0" smtClean="0">
                <a:solidFill>
                  <a:srgbClr val="000000"/>
                </a:solidFill>
              </a:rPr>
              <a:t>REST APIs, using JAX-RS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Testing with Postman, HTML UI and Junit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MVC Design Pattern &amp; Separate objects </a:t>
            </a:r>
            <a:r>
              <a:rPr lang="en-US" sz="2000" dirty="0" smtClean="0">
                <a:solidFill>
                  <a:srgbClr val="000000"/>
                </a:solidFill>
              </a:rPr>
              <a:t>for system (DAO) and user (DTO)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err="1" smtClean="0">
                <a:solidFill>
                  <a:srgbClr val="000000"/>
                </a:solidFill>
              </a:rPr>
              <a:t>Github</a:t>
            </a:r>
            <a:r>
              <a:rPr lang="en-US" sz="2000" dirty="0" smtClean="0">
                <a:solidFill>
                  <a:srgbClr val="000000"/>
                </a:solidFill>
              </a:rPr>
              <a:t>, Maven for repository and library management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Apache </a:t>
            </a:r>
            <a:r>
              <a:rPr lang="en-US" sz="2000" dirty="0" smtClean="0">
                <a:solidFill>
                  <a:srgbClr val="000000"/>
                </a:solidFill>
              </a:rPr>
              <a:t>Tomcat, </a:t>
            </a:r>
            <a:r>
              <a:rPr lang="en-US" sz="2000" dirty="0" err="1" smtClean="0">
                <a:solidFill>
                  <a:srgbClr val="000000"/>
                </a:solidFill>
              </a:rPr>
              <a:t>Sonarqube</a:t>
            </a:r>
            <a:r>
              <a:rPr lang="en-US" sz="2000" dirty="0" smtClean="0">
                <a:solidFill>
                  <a:srgbClr val="000000"/>
                </a:solidFill>
              </a:rPr>
              <a:t> and </a:t>
            </a:r>
            <a:r>
              <a:rPr lang="en-US" sz="2000" dirty="0" err="1" smtClean="0">
                <a:solidFill>
                  <a:srgbClr val="000000"/>
                </a:solidFill>
              </a:rPr>
              <a:t>Jfrog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Artifactory</a:t>
            </a:r>
            <a:r>
              <a:rPr lang="en-US" sz="2000" dirty="0" smtClean="0">
                <a:solidFill>
                  <a:srgbClr val="000000"/>
                </a:solidFill>
              </a:rPr>
              <a:t> integrated.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Deployed in a </a:t>
            </a:r>
            <a:r>
              <a:rPr lang="en-US" sz="2000" dirty="0" err="1" smtClean="0">
                <a:solidFill>
                  <a:srgbClr val="000000"/>
                </a:solidFill>
              </a:rPr>
              <a:t>docker</a:t>
            </a:r>
            <a:r>
              <a:rPr lang="en-US" sz="2000" dirty="0" smtClean="0">
                <a:solidFill>
                  <a:srgbClr val="000000"/>
                </a:solidFill>
              </a:rPr>
              <a:t> container inside a google compute engine.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Continuous integration and deployment using Jenkins.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Google cloud platform for the application and Amazon web services for the database. 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Integration with cisco applications (spark and jabber plugins)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28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A2BF"/>
                </a:solidFill>
              </a:rPr>
              <a:t>Software Architecture</a:t>
            </a:r>
            <a:endParaRPr lang="en-US" sz="4400" dirty="0">
              <a:solidFill>
                <a:srgbClr val="00A2B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78279" y="1778696"/>
            <a:ext cx="6037546" cy="10521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90806" y="3164906"/>
            <a:ext cx="6025019" cy="20166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30674" y="3274511"/>
            <a:ext cx="3995803" cy="482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673" y="3909161"/>
            <a:ext cx="3995803" cy="482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30674" y="4573040"/>
            <a:ext cx="3995803" cy="482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(JPA) Persistence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30674" y="1921180"/>
            <a:ext cx="3995802" cy="767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HTML5 | JavaScript | CSS3 | JQuery | </a:t>
            </a:r>
            <a:r>
              <a:rPr lang="en-US" dirty="0" smtClean="0"/>
              <a:t>Angular JS | Ajax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3062615" y="5686817"/>
            <a:ext cx="1954060" cy="83924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DB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3914385" y="5181597"/>
            <a:ext cx="125259" cy="50522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4597052" y="2830882"/>
            <a:ext cx="68892" cy="33402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5781" y="2743200"/>
            <a:ext cx="1052186" cy="551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JAX/RS</a:t>
            </a:r>
          </a:p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5781" y="5313123"/>
            <a:ext cx="1052186" cy="551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</a:t>
            </a:r>
          </a:p>
          <a:p>
            <a:pPr algn="ctr"/>
            <a:r>
              <a:rPr lang="en-US" dirty="0" smtClean="0"/>
              <a:t>JDBC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 flipV="1">
            <a:off x="1427967" y="3018772"/>
            <a:ext cx="15156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27967" y="5588694"/>
            <a:ext cx="15156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64679" y="3515636"/>
            <a:ext cx="325677" cy="12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 A V A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04353" y="5686817"/>
            <a:ext cx="1954060" cy="83924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 smtClean="0"/>
          </a:p>
        </p:txBody>
      </p:sp>
      <p:sp>
        <p:nvSpPr>
          <p:cNvPr id="23" name="Up-Down Arrow 22"/>
          <p:cNvSpPr/>
          <p:nvPr/>
        </p:nvSpPr>
        <p:spPr>
          <a:xfrm>
            <a:off x="5956123" y="5181597"/>
            <a:ext cx="125259" cy="505220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393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A2BF"/>
                </a:solidFill>
              </a:rPr>
              <a:t>Architecture</a:t>
            </a:r>
          </a:p>
        </p:txBody>
      </p:sp>
      <p:sp>
        <p:nvSpPr>
          <p:cNvPr id="3" name="AutoShape 2" descr="Embrace Qua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Embrace Qual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28612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01" y="3822939"/>
            <a:ext cx="3524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9" descr="Artifactor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2" y="3400425"/>
            <a:ext cx="1952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D:\CMAD\Project docs\Presentation\0908.sdt-jfrog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92" y="1922674"/>
            <a:ext cx="1587499" cy="47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CMAD\Project docs\Presentation\2000px-Tomcat-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09" y="1461008"/>
            <a:ext cx="1514092" cy="10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CMAD\Project docs\Presentation\Amazon-RDS-and-pt-online-schema-chan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91" y="160337"/>
            <a:ext cx="1024351" cy="10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CMAD\Project docs\Presentation\dock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17" y="4387850"/>
            <a:ext cx="1993726" cy="19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CMAD\Project docs\Presentation\google cloud platfor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647342"/>
            <a:ext cx="7169105" cy="17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:\CMAD\Project docs\Presentation\Google_Compute_Engine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520950"/>
            <a:ext cx="204152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CMAD\Project docs\Presentation\jenkins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386" y="2520950"/>
            <a:ext cx="2987215" cy="96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CMAD\Project docs\Presentation\MongoDB-Logo.sv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8" y="1404938"/>
            <a:ext cx="2939662" cy="7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CMAD\Project docs\Presentation\sonarqube_logo_720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59" y="4827134"/>
            <a:ext cx="2952750" cy="8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CMAD\Project docs\Presentation\amazon-web-services-logo_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71" y="134540"/>
            <a:ext cx="3165091" cy="1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1317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598" y="2197370"/>
            <a:ext cx="4445450" cy="4260643"/>
          </a:xfrm>
          <a:prstGeom prst="roundRect">
            <a:avLst>
              <a:gd name="adj" fmla="val 47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6" descr="D:\CMAD\Project docs\Presentation\Google_Compute_Engin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30" y="2197370"/>
            <a:ext cx="581418" cy="5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D:\CMAD\Project docs\Presentation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8" y="4751104"/>
            <a:ext cx="4445450" cy="19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5020" y="2806708"/>
            <a:ext cx="3250316" cy="2842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D:\CMAD\Project docs\Presentation\jenkin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85" y="2921021"/>
            <a:ext cx="1170942" cy="3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94736" y="3285799"/>
            <a:ext cx="2830883" cy="727389"/>
            <a:chOff x="5661764" y="2911861"/>
            <a:chExt cx="2830883" cy="727389"/>
          </a:xfrm>
        </p:grpSpPr>
        <p:sp>
          <p:nvSpPr>
            <p:cNvPr id="13" name="Rounded Rectangle 12"/>
            <p:cNvSpPr/>
            <p:nvPr/>
          </p:nvSpPr>
          <p:spPr>
            <a:xfrm>
              <a:off x="5661764" y="2911861"/>
              <a:ext cx="2830883" cy="727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Service</a:t>
              </a:r>
              <a:endParaRPr lang="en-US" dirty="0"/>
            </a:p>
          </p:txBody>
        </p:sp>
        <p:pic>
          <p:nvPicPr>
            <p:cNvPr id="12" name="Picture 12" descr="D:\CMAD\Project docs\Presentation\2000px-Tomcat-logo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52" y="3023269"/>
              <a:ext cx="757046" cy="50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683016" y="4077171"/>
            <a:ext cx="2830883" cy="727389"/>
            <a:chOff x="5661764" y="2911861"/>
            <a:chExt cx="2830883" cy="727389"/>
          </a:xfrm>
        </p:grpSpPr>
        <p:sp>
          <p:nvSpPr>
            <p:cNvPr id="17" name="Rounded Rectangle 16"/>
            <p:cNvSpPr/>
            <p:nvPr/>
          </p:nvSpPr>
          <p:spPr>
            <a:xfrm>
              <a:off x="5661764" y="2911861"/>
              <a:ext cx="2830883" cy="727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Blog Service</a:t>
              </a:r>
              <a:endParaRPr lang="en-US" dirty="0"/>
            </a:p>
          </p:txBody>
        </p:sp>
        <p:pic>
          <p:nvPicPr>
            <p:cNvPr id="18" name="Picture 12" descr="D:\CMAD\Project docs\Presentation\2000px-Tomcat-logo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52" y="3023269"/>
              <a:ext cx="757046" cy="50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2151495" y="4911406"/>
            <a:ext cx="1374124" cy="531712"/>
            <a:chOff x="5778238" y="2403432"/>
            <a:chExt cx="1662221" cy="705988"/>
          </a:xfrm>
        </p:grpSpPr>
        <p:sp>
          <p:nvSpPr>
            <p:cNvPr id="22" name="Rounded Rectangle 21"/>
            <p:cNvSpPr/>
            <p:nvPr/>
          </p:nvSpPr>
          <p:spPr>
            <a:xfrm>
              <a:off x="5778238" y="2403432"/>
              <a:ext cx="1662221" cy="7059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 descr="D:\CMAD\Project docs\Presentation\0908.sdt-jfrog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291" y="2534037"/>
              <a:ext cx="1587499" cy="47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704221" y="4948984"/>
            <a:ext cx="1430185" cy="464436"/>
            <a:chOff x="5546812" y="1511998"/>
            <a:chExt cx="1605550" cy="705988"/>
          </a:xfrm>
        </p:grpSpPr>
        <p:sp>
          <p:nvSpPr>
            <p:cNvPr id="21" name="Rounded Rectangle 20"/>
            <p:cNvSpPr/>
            <p:nvPr/>
          </p:nvSpPr>
          <p:spPr>
            <a:xfrm>
              <a:off x="5546812" y="1511998"/>
              <a:ext cx="1605550" cy="7059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D:\CMAD\Project docs\Presentation\sonarqube_logo_720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968" y="1658501"/>
              <a:ext cx="1505341" cy="41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ounded Rectangle 25"/>
          <p:cNvSpPr/>
          <p:nvPr/>
        </p:nvSpPr>
        <p:spPr>
          <a:xfrm>
            <a:off x="5799550" y="2189731"/>
            <a:ext cx="2751827" cy="3253387"/>
          </a:xfrm>
          <a:prstGeom prst="roundRect">
            <a:avLst>
              <a:gd name="adj" fmla="val 47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 descr="D:\CMAD\Project docs\Presentation\amazon-web-services-logo_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25" y="2068460"/>
            <a:ext cx="1224511" cy="4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 descr="D:\CMAD\Project docs\Presentation\google cloud platfor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" y="2095366"/>
            <a:ext cx="2008679" cy="4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5910334" y="2971322"/>
            <a:ext cx="2530257" cy="8517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908383" y="4022122"/>
            <a:ext cx="2530257" cy="8517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8" descr="D:\CMAD\Project docs\Presentation\MongoDB-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72" y="3137169"/>
            <a:ext cx="1578278" cy="42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D:\CMAD\Project docs\Presentation\Amazon-RDS-and-pt-online-schema-chang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763" y="4077171"/>
            <a:ext cx="665774" cy="6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oracle 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247" y="4343183"/>
            <a:ext cx="1476378" cy="2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9" name="Straight Arrow Connector 2048"/>
          <p:cNvCxnSpPr>
            <a:stCxn id="13" idx="3"/>
            <a:endCxn id="28" idx="1"/>
          </p:cNvCxnSpPr>
          <p:nvPr/>
        </p:nvCxnSpPr>
        <p:spPr>
          <a:xfrm flipV="1">
            <a:off x="3525619" y="3397207"/>
            <a:ext cx="2384715" cy="2522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>
            <a:stCxn id="17" idx="3"/>
            <a:endCxn id="29" idx="1"/>
          </p:cNvCxnSpPr>
          <p:nvPr/>
        </p:nvCxnSpPr>
        <p:spPr>
          <a:xfrm>
            <a:off x="3513899" y="4440866"/>
            <a:ext cx="2394484" cy="71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Image result for github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52" y="1516595"/>
            <a:ext cx="1447659" cy="48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5" name="Straight Arrow Connector 2054"/>
          <p:cNvCxnSpPr>
            <a:stCxn id="2053" idx="2"/>
            <a:endCxn id="11" idx="0"/>
          </p:cNvCxnSpPr>
          <p:nvPr/>
        </p:nvCxnSpPr>
        <p:spPr>
          <a:xfrm flipH="1">
            <a:off x="1932556" y="1997942"/>
            <a:ext cx="12526" cy="9230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29713" y="381032"/>
            <a:ext cx="8588861" cy="889415"/>
          </a:xfrm>
        </p:spPr>
        <p:txBody>
          <a:bodyPr/>
          <a:lstStyle/>
          <a:p>
            <a:r>
              <a:rPr lang="en-US" sz="4400" dirty="0" smtClean="0">
                <a:solidFill>
                  <a:srgbClr val="00A2BF"/>
                </a:solidFill>
              </a:rPr>
              <a:t>Deployment</a:t>
            </a:r>
            <a:endParaRPr lang="en-US" sz="4400" dirty="0">
              <a:solidFill>
                <a:srgbClr val="00A2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3277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239</Words>
  <Application>Microsoft Office PowerPoint</Application>
  <PresentationFormat>On-screen Show (4:3)</PresentationFormat>
  <Paragraphs>47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CmadBlog</vt:lpstr>
      <vt:lpstr>Features</vt:lpstr>
      <vt:lpstr>Technology</vt:lpstr>
      <vt:lpstr>Software Architecture</vt:lpstr>
      <vt:lpstr>Architecture</vt:lpstr>
      <vt:lpstr>Deployment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CmadBlog</dc:title>
  <dc:creator>Aswin Kuppusami</dc:creator>
  <cp:lastModifiedBy>Praveen Vedha</cp:lastModifiedBy>
  <cp:revision>14</cp:revision>
  <dcterms:created xsi:type="dcterms:W3CDTF">2017-01-31T12:46:24Z</dcterms:created>
  <dcterms:modified xsi:type="dcterms:W3CDTF">2017-03-05T14:23:53Z</dcterms:modified>
</cp:coreProperties>
</file>