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23"/>
  </p:notesMasterIdLst>
  <p:sldIdLst>
    <p:sldId id="475" r:id="rId5"/>
    <p:sldId id="476" r:id="rId6"/>
    <p:sldId id="477" r:id="rId7"/>
    <p:sldId id="607" r:id="rId8"/>
    <p:sldId id="608" r:id="rId9"/>
    <p:sldId id="609" r:id="rId10"/>
    <p:sldId id="610" r:id="rId11"/>
    <p:sldId id="461" r:id="rId12"/>
    <p:sldId id="611" r:id="rId13"/>
    <p:sldId id="612" r:id="rId14"/>
    <p:sldId id="613" r:id="rId15"/>
    <p:sldId id="614" r:id="rId16"/>
    <p:sldId id="615" r:id="rId17"/>
    <p:sldId id="620" r:id="rId18"/>
    <p:sldId id="616" r:id="rId19"/>
    <p:sldId id="617" r:id="rId20"/>
    <p:sldId id="618" r:id="rId21"/>
    <p:sldId id="619" r:id="rId22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D0317-D48B-AFE4-0F1B-4064C26B34BF}" v="613" dt="2025-01-14T10:45:26.104"/>
    <p1510:client id="{4F4633D1-8F5C-042D-791D-79BD1EEDDAC0}" v="1" dt="2025-01-14T14:10:22.926"/>
    <p1510:client id="{83785BBF-13B0-51D3-8D72-5F2F01948007}" v="560" dt="2025-01-14T11:01:24.541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>
      <p:cViewPr varScale="1">
        <p:scale>
          <a:sx n="134" d="100"/>
          <a:sy n="134" d="100"/>
        </p:scale>
        <p:origin x="378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Francisco Pérez Fernández" userId="S::afperez@ceu.es::44b7fe62-a8c9-47a8-84a1-bb9e9d27ff2c" providerId="AD" clId="Web-{320D0317-D48B-AFE4-0F1B-4064C26B34BF}"/>
    <pc:docChg chg="addSld delSld modSld">
      <pc:chgData name="Antonio Francisco Pérez Fernández" userId="S::afperez@ceu.es::44b7fe62-a8c9-47a8-84a1-bb9e9d27ff2c" providerId="AD" clId="Web-{320D0317-D48B-AFE4-0F1B-4064C26B34BF}" dt="2025-01-14T10:45:26.104" v="535"/>
      <pc:docMkLst>
        <pc:docMk/>
      </pc:docMkLst>
      <pc:sldChg chg="addSp delSp modSp">
        <pc:chgData name="Antonio Francisco Pérez Fernández" userId="S::afperez@ceu.es::44b7fe62-a8c9-47a8-84a1-bb9e9d27ff2c" providerId="AD" clId="Web-{320D0317-D48B-AFE4-0F1B-4064C26B34BF}" dt="2025-01-14T10:27:59.640" v="82" actId="1076"/>
        <pc:sldMkLst>
          <pc:docMk/>
          <pc:sldMk cId="2781003551" sldId="461"/>
        </pc:sldMkLst>
        <pc:picChg chg="add mod">
          <ac:chgData name="Antonio Francisco Pérez Fernández" userId="S::afperez@ceu.es::44b7fe62-a8c9-47a8-84a1-bb9e9d27ff2c" providerId="AD" clId="Web-{320D0317-D48B-AFE4-0F1B-4064C26B34BF}" dt="2025-01-14T10:27:59.640" v="82" actId="1076"/>
          <ac:picMkLst>
            <pc:docMk/>
            <pc:sldMk cId="2781003551" sldId="461"/>
            <ac:picMk id="2" creationId="{46D5FA0B-CCD0-A768-1333-4161C0C7E005}"/>
          </ac:picMkLst>
        </pc:picChg>
        <pc:picChg chg="del">
          <ac:chgData name="Antonio Francisco Pérez Fernández" userId="S::afperez@ceu.es::44b7fe62-a8c9-47a8-84a1-bb9e9d27ff2c" providerId="AD" clId="Web-{320D0317-D48B-AFE4-0F1B-4064C26B34BF}" dt="2025-01-14T10:27:24.998" v="79"/>
          <ac:picMkLst>
            <pc:docMk/>
            <pc:sldMk cId="2781003551" sldId="461"/>
            <ac:picMk id="3" creationId="{F17A58E9-C879-C2B3-236E-286F200D53AC}"/>
          </ac:picMkLst>
        </pc:picChg>
      </pc:sldChg>
      <pc:sldChg chg="addSp delSp modSp">
        <pc:chgData name="Antonio Francisco Pérez Fernández" userId="S::afperez@ceu.es::44b7fe62-a8c9-47a8-84a1-bb9e9d27ff2c" providerId="AD" clId="Web-{320D0317-D48B-AFE4-0F1B-4064C26B34BF}" dt="2025-01-14T10:22:49.975" v="3" actId="1076"/>
        <pc:sldMkLst>
          <pc:docMk/>
          <pc:sldMk cId="2390837264" sldId="607"/>
        </pc:sldMkLst>
        <pc:picChg chg="add mod">
          <ac:chgData name="Antonio Francisco Pérez Fernández" userId="S::afperez@ceu.es::44b7fe62-a8c9-47a8-84a1-bb9e9d27ff2c" providerId="AD" clId="Web-{320D0317-D48B-AFE4-0F1B-4064C26B34BF}" dt="2025-01-14T10:22:49.975" v="3" actId="1076"/>
          <ac:picMkLst>
            <pc:docMk/>
            <pc:sldMk cId="2390837264" sldId="607"/>
            <ac:picMk id="2" creationId="{DFD0E00F-330B-16C6-273E-A8837ECAA908}"/>
          </ac:picMkLst>
        </pc:picChg>
        <pc:picChg chg="del">
          <ac:chgData name="Antonio Francisco Pérez Fernández" userId="S::afperez@ceu.es::44b7fe62-a8c9-47a8-84a1-bb9e9d27ff2c" providerId="AD" clId="Web-{320D0317-D48B-AFE4-0F1B-4064C26B34BF}" dt="2025-01-14T10:21:18.379" v="0"/>
          <ac:picMkLst>
            <pc:docMk/>
            <pc:sldMk cId="2390837264" sldId="607"/>
            <ac:picMk id="4" creationId="{52FD543B-5862-252F-74D8-3980BD5D5645}"/>
          </ac:picMkLst>
        </pc:picChg>
      </pc:sldChg>
      <pc:sldChg chg="modSp">
        <pc:chgData name="Antonio Francisco Pérez Fernández" userId="S::afperez@ceu.es::44b7fe62-a8c9-47a8-84a1-bb9e9d27ff2c" providerId="AD" clId="Web-{320D0317-D48B-AFE4-0F1B-4064C26B34BF}" dt="2025-01-14T10:23:50.571" v="19" actId="20577"/>
        <pc:sldMkLst>
          <pc:docMk/>
          <pc:sldMk cId="708144837" sldId="608"/>
        </pc:sldMkLst>
        <pc:spChg chg="mod">
          <ac:chgData name="Antonio Francisco Pérez Fernández" userId="S::afperez@ceu.es::44b7fe62-a8c9-47a8-84a1-bb9e9d27ff2c" providerId="AD" clId="Web-{320D0317-D48B-AFE4-0F1B-4064C26B34BF}" dt="2025-01-14T10:23:50.571" v="19" actId="20577"/>
          <ac:spMkLst>
            <pc:docMk/>
            <pc:sldMk cId="708144837" sldId="608"/>
            <ac:spMk id="7" creationId="{7100C31C-9A77-D374-A099-85DC6520A305}"/>
          </ac:spMkLst>
        </pc:spChg>
      </pc:sldChg>
      <pc:sldChg chg="addSp modSp">
        <pc:chgData name="Antonio Francisco Pérez Fernández" userId="S::afperez@ceu.es::44b7fe62-a8c9-47a8-84a1-bb9e9d27ff2c" providerId="AD" clId="Web-{320D0317-D48B-AFE4-0F1B-4064C26B34BF}" dt="2025-01-14T10:26:30.872" v="58" actId="20577"/>
        <pc:sldMkLst>
          <pc:docMk/>
          <pc:sldMk cId="577537124" sldId="609"/>
        </pc:sldMkLst>
        <pc:spChg chg="add mod">
          <ac:chgData name="Antonio Francisco Pérez Fernández" userId="S::afperez@ceu.es::44b7fe62-a8c9-47a8-84a1-bb9e9d27ff2c" providerId="AD" clId="Web-{320D0317-D48B-AFE4-0F1B-4064C26B34BF}" dt="2025-01-14T10:26:30.872" v="58" actId="20577"/>
          <ac:spMkLst>
            <pc:docMk/>
            <pc:sldMk cId="577537124" sldId="609"/>
            <ac:spMk id="2" creationId="{C6C18411-71F2-1C12-5334-34EC38148B95}"/>
          </ac:spMkLst>
        </pc:spChg>
        <pc:spChg chg="mod">
          <ac:chgData name="Antonio Francisco Pérez Fernández" userId="S::afperez@ceu.es::44b7fe62-a8c9-47a8-84a1-bb9e9d27ff2c" providerId="AD" clId="Web-{320D0317-D48B-AFE4-0F1B-4064C26B34BF}" dt="2025-01-14T10:25:18.620" v="35"/>
          <ac:spMkLst>
            <pc:docMk/>
            <pc:sldMk cId="577537124" sldId="609"/>
            <ac:spMk id="7" creationId="{7100C31C-9A77-D374-A099-85DC6520A305}"/>
          </ac:spMkLst>
        </pc:spChg>
      </pc:sldChg>
      <pc:sldChg chg="modSp">
        <pc:chgData name="Antonio Francisco Pérez Fernández" userId="S::afperez@ceu.es::44b7fe62-a8c9-47a8-84a1-bb9e9d27ff2c" providerId="AD" clId="Web-{320D0317-D48B-AFE4-0F1B-4064C26B34BF}" dt="2025-01-14T10:27:19.451" v="78" actId="20577"/>
        <pc:sldMkLst>
          <pc:docMk/>
          <pc:sldMk cId="141089101" sldId="610"/>
        </pc:sldMkLst>
        <pc:spChg chg="mod">
          <ac:chgData name="Antonio Francisco Pérez Fernández" userId="S::afperez@ceu.es::44b7fe62-a8c9-47a8-84a1-bb9e9d27ff2c" providerId="AD" clId="Web-{320D0317-D48B-AFE4-0F1B-4064C26B34BF}" dt="2025-01-14T10:27:19.451" v="78" actId="20577"/>
          <ac:spMkLst>
            <pc:docMk/>
            <pc:sldMk cId="141089101" sldId="610"/>
            <ac:spMk id="7" creationId="{7100C31C-9A77-D374-A099-85DC6520A305}"/>
          </ac:spMkLst>
        </pc:spChg>
      </pc:sldChg>
      <pc:sldChg chg="addSp delSp modSp new">
        <pc:chgData name="Antonio Francisco Pérez Fernández" userId="S::afperez@ceu.es::44b7fe62-a8c9-47a8-84a1-bb9e9d27ff2c" providerId="AD" clId="Web-{320D0317-D48B-AFE4-0F1B-4064C26B34BF}" dt="2025-01-14T10:29:17.454" v="88" actId="1076"/>
        <pc:sldMkLst>
          <pc:docMk/>
          <pc:sldMk cId="1648225212" sldId="611"/>
        </pc:sldMkLst>
        <pc:spChg chg="del">
          <ac:chgData name="Antonio Francisco Pérez Fernández" userId="S::afperez@ceu.es::44b7fe62-a8c9-47a8-84a1-bb9e9d27ff2c" providerId="AD" clId="Web-{320D0317-D48B-AFE4-0F1B-4064C26B34BF}" dt="2025-01-14T10:29:14.829" v="87"/>
          <ac:spMkLst>
            <pc:docMk/>
            <pc:sldMk cId="1648225212" sldId="611"/>
            <ac:spMk id="2" creationId="{B8B15DB1-B4C9-BD9B-2212-08E46A96F8A3}"/>
          </ac:spMkLst>
        </pc:spChg>
        <pc:spChg chg="del">
          <ac:chgData name="Antonio Francisco Pérez Fernández" userId="S::afperez@ceu.es::44b7fe62-a8c9-47a8-84a1-bb9e9d27ff2c" providerId="AD" clId="Web-{320D0317-D48B-AFE4-0F1B-4064C26B34BF}" dt="2025-01-14T10:29:13.407" v="86"/>
          <ac:spMkLst>
            <pc:docMk/>
            <pc:sldMk cId="1648225212" sldId="611"/>
            <ac:spMk id="3" creationId="{C808BC42-89C8-9480-7EE8-489D5B031A10}"/>
          </ac:spMkLst>
        </pc:spChg>
        <pc:picChg chg="add mod">
          <ac:chgData name="Antonio Francisco Pérez Fernández" userId="S::afperez@ceu.es::44b7fe62-a8c9-47a8-84a1-bb9e9d27ff2c" providerId="AD" clId="Web-{320D0317-D48B-AFE4-0F1B-4064C26B34BF}" dt="2025-01-14T10:29:17.454" v="88" actId="1076"/>
          <ac:picMkLst>
            <pc:docMk/>
            <pc:sldMk cId="1648225212" sldId="611"/>
            <ac:picMk id="5" creationId="{72D1882F-44DB-7A4A-57E1-C101FF29EB33}"/>
          </ac:picMkLst>
        </pc:picChg>
      </pc:sldChg>
      <pc:sldChg chg="addSp delSp modSp new">
        <pc:chgData name="Antonio Francisco Pérez Fernández" userId="S::afperez@ceu.es::44b7fe62-a8c9-47a8-84a1-bb9e9d27ff2c" providerId="AD" clId="Web-{320D0317-D48B-AFE4-0F1B-4064C26B34BF}" dt="2025-01-14T10:29:36.064" v="92"/>
        <pc:sldMkLst>
          <pc:docMk/>
          <pc:sldMk cId="3863728074" sldId="612"/>
        </pc:sldMkLst>
        <pc:spChg chg="del">
          <ac:chgData name="Antonio Francisco Pérez Fernández" userId="S::afperez@ceu.es::44b7fe62-a8c9-47a8-84a1-bb9e9d27ff2c" providerId="AD" clId="Web-{320D0317-D48B-AFE4-0F1B-4064C26B34BF}" dt="2025-01-14T10:29:34.345" v="91"/>
          <ac:spMkLst>
            <pc:docMk/>
            <pc:sldMk cId="3863728074" sldId="612"/>
            <ac:spMk id="2" creationId="{CF3027B6-129A-40A0-EB1A-F568F6FB983F}"/>
          </ac:spMkLst>
        </pc:spChg>
        <pc:spChg chg="del">
          <ac:chgData name="Antonio Francisco Pérez Fernández" userId="S::afperez@ceu.es::44b7fe62-a8c9-47a8-84a1-bb9e9d27ff2c" providerId="AD" clId="Web-{320D0317-D48B-AFE4-0F1B-4064C26B34BF}" dt="2025-01-14T10:29:34.345" v="90"/>
          <ac:spMkLst>
            <pc:docMk/>
            <pc:sldMk cId="3863728074" sldId="612"/>
            <ac:spMk id="3" creationId="{CC3B27E4-1022-5F57-5580-8CB45F6D113D}"/>
          </ac:spMkLst>
        </pc:spChg>
        <pc:picChg chg="add mod">
          <ac:chgData name="Antonio Francisco Pérez Fernández" userId="S::afperez@ceu.es::44b7fe62-a8c9-47a8-84a1-bb9e9d27ff2c" providerId="AD" clId="Web-{320D0317-D48B-AFE4-0F1B-4064C26B34BF}" dt="2025-01-14T10:29:36.064" v="92"/>
          <ac:picMkLst>
            <pc:docMk/>
            <pc:sldMk cId="3863728074" sldId="612"/>
            <ac:picMk id="5" creationId="{520A5670-8283-5308-873C-4EA30C12056C}"/>
          </ac:picMkLst>
        </pc:picChg>
      </pc:sldChg>
      <pc:sldChg chg="addSp delSp modSp new">
        <pc:chgData name="Antonio Francisco Pérez Fernández" userId="S::afperez@ceu.es::44b7fe62-a8c9-47a8-84a1-bb9e9d27ff2c" providerId="AD" clId="Web-{320D0317-D48B-AFE4-0F1B-4064C26B34BF}" dt="2025-01-14T10:30:48.503" v="103" actId="1076"/>
        <pc:sldMkLst>
          <pc:docMk/>
          <pc:sldMk cId="1084650803" sldId="613"/>
        </pc:sldMkLst>
        <pc:spChg chg="del">
          <ac:chgData name="Antonio Francisco Pérez Fernández" userId="S::afperez@ceu.es::44b7fe62-a8c9-47a8-84a1-bb9e9d27ff2c" providerId="AD" clId="Web-{320D0317-D48B-AFE4-0F1B-4064C26B34BF}" dt="2025-01-14T10:30:43.863" v="102"/>
          <ac:spMkLst>
            <pc:docMk/>
            <pc:sldMk cId="1084650803" sldId="613"/>
            <ac:spMk id="2" creationId="{344BAD02-AEA0-0343-BF5E-DDBFABE462D2}"/>
          </ac:spMkLst>
        </pc:spChg>
        <pc:spChg chg="mod">
          <ac:chgData name="Antonio Francisco Pérez Fernández" userId="S::afperez@ceu.es::44b7fe62-a8c9-47a8-84a1-bb9e9d27ff2c" providerId="AD" clId="Web-{320D0317-D48B-AFE4-0F1B-4064C26B34BF}" dt="2025-01-14T10:30:48.503" v="103" actId="1076"/>
          <ac:spMkLst>
            <pc:docMk/>
            <pc:sldMk cId="1084650803" sldId="613"/>
            <ac:spMk id="3" creationId="{1AF88413-45F0-57EE-9449-34EF3000D543}"/>
          </ac:spMkLst>
        </pc:spChg>
        <pc:spChg chg="add del mod">
          <ac:chgData name="Antonio Francisco Pérez Fernández" userId="S::afperez@ceu.es::44b7fe62-a8c9-47a8-84a1-bb9e9d27ff2c" providerId="AD" clId="Web-{320D0317-D48B-AFE4-0F1B-4064C26B34BF}" dt="2025-01-14T10:30:22.268" v="97"/>
          <ac:spMkLst>
            <pc:docMk/>
            <pc:sldMk cId="1084650803" sldId="613"/>
            <ac:spMk id="5" creationId="{A3C4891F-C91A-9355-8007-F96CD1F01124}"/>
          </ac:spMkLst>
        </pc:spChg>
      </pc:sldChg>
      <pc:sldChg chg="modSp add replId">
        <pc:chgData name="Antonio Francisco Pérez Fernández" userId="S::afperez@ceu.es::44b7fe62-a8c9-47a8-84a1-bb9e9d27ff2c" providerId="AD" clId="Web-{320D0317-D48B-AFE4-0F1B-4064C26B34BF}" dt="2025-01-14T10:31:07.551" v="125" actId="1076"/>
        <pc:sldMkLst>
          <pc:docMk/>
          <pc:sldMk cId="3791882712" sldId="614"/>
        </pc:sldMkLst>
        <pc:spChg chg="mod">
          <ac:chgData name="Antonio Francisco Pérez Fernández" userId="S::afperez@ceu.es::44b7fe62-a8c9-47a8-84a1-bb9e9d27ff2c" providerId="AD" clId="Web-{320D0317-D48B-AFE4-0F1B-4064C26B34BF}" dt="2025-01-14T10:31:07.551" v="125" actId="1076"/>
          <ac:spMkLst>
            <pc:docMk/>
            <pc:sldMk cId="3791882712" sldId="614"/>
            <ac:spMk id="3" creationId="{1AF88413-45F0-57EE-9449-34EF3000D543}"/>
          </ac:spMkLst>
        </pc:spChg>
      </pc:sldChg>
      <pc:sldChg chg="modSp new">
        <pc:chgData name="Antonio Francisco Pérez Fernández" userId="S::afperez@ceu.es::44b7fe62-a8c9-47a8-84a1-bb9e9d27ff2c" providerId="AD" clId="Web-{320D0317-D48B-AFE4-0F1B-4064C26B34BF}" dt="2025-01-14T10:32:10.740" v="186" actId="20577"/>
        <pc:sldMkLst>
          <pc:docMk/>
          <pc:sldMk cId="190590689" sldId="615"/>
        </pc:sldMkLst>
        <pc:spChg chg="mod">
          <ac:chgData name="Antonio Francisco Pérez Fernández" userId="S::afperez@ceu.es::44b7fe62-a8c9-47a8-84a1-bb9e9d27ff2c" providerId="AD" clId="Web-{320D0317-D48B-AFE4-0F1B-4064C26B34BF}" dt="2025-01-14T10:32:10.740" v="186" actId="20577"/>
          <ac:spMkLst>
            <pc:docMk/>
            <pc:sldMk cId="190590689" sldId="615"/>
            <ac:spMk id="3" creationId="{AC545020-70D1-DB9C-8089-11A81F94269B}"/>
          </ac:spMkLst>
        </pc:spChg>
      </pc:sldChg>
      <pc:sldChg chg="modSp new">
        <pc:chgData name="Antonio Francisco Pérez Fernández" userId="S::afperez@ceu.es::44b7fe62-a8c9-47a8-84a1-bb9e9d27ff2c" providerId="AD" clId="Web-{320D0317-D48B-AFE4-0F1B-4064C26B34BF}" dt="2025-01-14T10:34:42.978" v="340" actId="20577"/>
        <pc:sldMkLst>
          <pc:docMk/>
          <pc:sldMk cId="3272723972" sldId="616"/>
        </pc:sldMkLst>
        <pc:spChg chg="mod">
          <ac:chgData name="Antonio Francisco Pérez Fernández" userId="S::afperez@ceu.es::44b7fe62-a8c9-47a8-84a1-bb9e9d27ff2c" providerId="AD" clId="Web-{320D0317-D48B-AFE4-0F1B-4064C26B34BF}" dt="2025-01-14T10:34:42.978" v="340" actId="20577"/>
          <ac:spMkLst>
            <pc:docMk/>
            <pc:sldMk cId="3272723972" sldId="616"/>
            <ac:spMk id="3" creationId="{AB7C3935-0F17-BFF0-1682-36F3D1B0CCF2}"/>
          </ac:spMkLst>
        </pc:spChg>
      </pc:sldChg>
      <pc:sldChg chg="modSp new">
        <pc:chgData name="Antonio Francisco Pérez Fernández" userId="S::afperez@ceu.es::44b7fe62-a8c9-47a8-84a1-bb9e9d27ff2c" providerId="AD" clId="Web-{320D0317-D48B-AFE4-0F1B-4064C26B34BF}" dt="2025-01-14T10:45:08.697" v="534" actId="20577"/>
        <pc:sldMkLst>
          <pc:docMk/>
          <pc:sldMk cId="3723419876" sldId="617"/>
        </pc:sldMkLst>
        <pc:spChg chg="mod">
          <ac:chgData name="Antonio Francisco Pérez Fernández" userId="S::afperez@ceu.es::44b7fe62-a8c9-47a8-84a1-bb9e9d27ff2c" providerId="AD" clId="Web-{320D0317-D48B-AFE4-0F1B-4064C26B34BF}" dt="2025-01-14T10:45:08.697" v="534" actId="20577"/>
          <ac:spMkLst>
            <pc:docMk/>
            <pc:sldMk cId="3723419876" sldId="617"/>
            <ac:spMk id="3" creationId="{6881694B-0C94-986B-F126-8F7BC449EEAE}"/>
          </ac:spMkLst>
        </pc:spChg>
      </pc:sldChg>
      <pc:sldChg chg="addSp delSp modSp new">
        <pc:chgData name="Antonio Francisco Pérez Fernández" userId="S::afperez@ceu.es::44b7fe62-a8c9-47a8-84a1-bb9e9d27ff2c" providerId="AD" clId="Web-{320D0317-D48B-AFE4-0F1B-4064C26B34BF}" dt="2025-01-14T10:44:35.009" v="524" actId="1076"/>
        <pc:sldMkLst>
          <pc:docMk/>
          <pc:sldMk cId="4011062964" sldId="618"/>
        </pc:sldMkLst>
        <pc:spChg chg="mod">
          <ac:chgData name="Antonio Francisco Pérez Fernández" userId="S::afperez@ceu.es::44b7fe62-a8c9-47a8-84a1-bb9e9d27ff2c" providerId="AD" clId="Web-{320D0317-D48B-AFE4-0F1B-4064C26B34BF}" dt="2025-01-14T10:37:19.498" v="447" actId="20577"/>
          <ac:spMkLst>
            <pc:docMk/>
            <pc:sldMk cId="4011062964" sldId="618"/>
            <ac:spMk id="2" creationId="{E246758A-BE09-61F6-C811-2F00B96520B0}"/>
          </ac:spMkLst>
        </pc:spChg>
        <pc:spChg chg="del">
          <ac:chgData name="Antonio Francisco Pérez Fernández" userId="S::afperez@ceu.es::44b7fe62-a8c9-47a8-84a1-bb9e9d27ff2c" providerId="AD" clId="Web-{320D0317-D48B-AFE4-0F1B-4064C26B34BF}" dt="2025-01-14T10:37:50.936" v="449"/>
          <ac:spMkLst>
            <pc:docMk/>
            <pc:sldMk cId="4011062964" sldId="618"/>
            <ac:spMk id="3" creationId="{4858B2FA-CE44-709F-89FB-299B5CFEB450}"/>
          </ac:spMkLst>
        </pc:spChg>
        <pc:graphicFrameChg chg="add mod modGraphic">
          <ac:chgData name="Antonio Francisco Pérez Fernández" userId="S::afperez@ceu.es::44b7fe62-a8c9-47a8-84a1-bb9e9d27ff2c" providerId="AD" clId="Web-{320D0317-D48B-AFE4-0F1B-4064C26B34BF}" dt="2025-01-14T10:37:58.577" v="451" actId="1076"/>
          <ac:graphicFrameMkLst>
            <pc:docMk/>
            <pc:sldMk cId="4011062964" sldId="618"/>
            <ac:graphicFrameMk id="6" creationId="{14FE2DC2-A945-6FF2-2C2A-C0DB03BAD8BC}"/>
          </ac:graphicFrameMkLst>
        </pc:graphicFrameChg>
        <pc:graphicFrameChg chg="add mod">
          <ac:chgData name="Antonio Francisco Pérez Fernández" userId="S::afperez@ceu.es::44b7fe62-a8c9-47a8-84a1-bb9e9d27ff2c" providerId="AD" clId="Web-{320D0317-D48B-AFE4-0F1B-4064C26B34BF}" dt="2025-01-14T10:44:35.009" v="524" actId="1076"/>
          <ac:graphicFrameMkLst>
            <pc:docMk/>
            <pc:sldMk cId="4011062964" sldId="618"/>
            <ac:graphicFrameMk id="8" creationId="{6C20FA78-1656-F6B7-08E9-A817FC3A4448}"/>
          </ac:graphicFrameMkLst>
        </pc:graphicFrameChg>
      </pc:sldChg>
      <pc:sldChg chg="addSp delSp modSp new">
        <pc:chgData name="Antonio Francisco Pérez Fernández" userId="S::afperez@ceu.es::44b7fe62-a8c9-47a8-84a1-bb9e9d27ff2c" providerId="AD" clId="Web-{320D0317-D48B-AFE4-0F1B-4064C26B34BF}" dt="2025-01-14T10:44:12.149" v="522"/>
        <pc:sldMkLst>
          <pc:docMk/>
          <pc:sldMk cId="4060271004" sldId="619"/>
        </pc:sldMkLst>
        <pc:spChg chg="del">
          <ac:chgData name="Antonio Francisco Pérez Fernández" userId="S::afperez@ceu.es::44b7fe62-a8c9-47a8-84a1-bb9e9d27ff2c" providerId="AD" clId="Web-{320D0317-D48B-AFE4-0F1B-4064C26B34BF}" dt="2025-01-14T10:39:33.704" v="453"/>
          <ac:spMkLst>
            <pc:docMk/>
            <pc:sldMk cId="4060271004" sldId="619"/>
            <ac:spMk id="2" creationId="{5416C0C4-50A7-3AFD-E68D-C43ABAFCBC46}"/>
          </ac:spMkLst>
        </pc:spChg>
        <pc:spChg chg="del">
          <ac:chgData name="Antonio Francisco Pérez Fernández" userId="S::afperez@ceu.es::44b7fe62-a8c9-47a8-84a1-bb9e9d27ff2c" providerId="AD" clId="Web-{320D0317-D48B-AFE4-0F1B-4064C26B34BF}" dt="2025-01-14T10:39:38.423" v="454"/>
          <ac:spMkLst>
            <pc:docMk/>
            <pc:sldMk cId="4060271004" sldId="619"/>
            <ac:spMk id="3" creationId="{572B19C9-604F-2151-B1B6-28ED59A2593C}"/>
          </ac:spMkLst>
        </pc:spChg>
        <pc:graphicFrameChg chg="add del mod modGraphic">
          <ac:chgData name="Antonio Francisco Pérez Fernández" userId="S::afperez@ceu.es::44b7fe62-a8c9-47a8-84a1-bb9e9d27ff2c" providerId="AD" clId="Web-{320D0317-D48B-AFE4-0F1B-4064C26B34BF}" dt="2025-01-14T10:40:14.908" v="458"/>
          <ac:graphicFrameMkLst>
            <pc:docMk/>
            <pc:sldMk cId="4060271004" sldId="619"/>
            <ac:graphicFrameMk id="6" creationId="{E1A49088-E71A-ADED-7CE0-4D3A124C9AEA}"/>
          </ac:graphicFrameMkLst>
        </pc:graphicFrameChg>
        <pc:graphicFrameChg chg="add mod modGraphic">
          <ac:chgData name="Antonio Francisco Pérez Fernández" userId="S::afperez@ceu.es::44b7fe62-a8c9-47a8-84a1-bb9e9d27ff2c" providerId="AD" clId="Web-{320D0317-D48B-AFE4-0F1B-4064C26B34BF}" dt="2025-01-14T10:40:22.143" v="461" actId="1076"/>
          <ac:graphicFrameMkLst>
            <pc:docMk/>
            <pc:sldMk cId="4060271004" sldId="619"/>
            <ac:graphicFrameMk id="8" creationId="{ACAA19B7-0190-131C-C1B6-FEBD86966942}"/>
          </ac:graphicFrameMkLst>
        </pc:graphicFrameChg>
        <pc:graphicFrameChg chg="add mod modGraphic">
          <ac:chgData name="Antonio Francisco Pérez Fernández" userId="S::afperez@ceu.es::44b7fe62-a8c9-47a8-84a1-bb9e9d27ff2c" providerId="AD" clId="Web-{320D0317-D48B-AFE4-0F1B-4064C26B34BF}" dt="2025-01-14T10:40:54.597" v="464" actId="1076"/>
          <ac:graphicFrameMkLst>
            <pc:docMk/>
            <pc:sldMk cId="4060271004" sldId="619"/>
            <ac:graphicFrameMk id="10" creationId="{EB804952-7C91-3006-7475-B2B5984CD70C}"/>
          </ac:graphicFrameMkLst>
        </pc:graphicFrameChg>
        <pc:graphicFrameChg chg="add del mod">
          <ac:chgData name="Antonio Francisco Pérez Fernández" userId="S::afperez@ceu.es::44b7fe62-a8c9-47a8-84a1-bb9e9d27ff2c" providerId="AD" clId="Web-{320D0317-D48B-AFE4-0F1B-4064C26B34BF}" dt="2025-01-14T10:41:25.207" v="466"/>
          <ac:graphicFrameMkLst>
            <pc:docMk/>
            <pc:sldMk cId="4060271004" sldId="619"/>
            <ac:graphicFrameMk id="12" creationId="{36534332-9C7A-03AD-2DB4-FA4739838A8D}"/>
          </ac:graphicFrameMkLst>
        </pc:graphicFrameChg>
        <pc:graphicFrameChg chg="add del mod modGraphic">
          <ac:chgData name="Antonio Francisco Pérez Fernández" userId="S::afperez@ceu.es::44b7fe62-a8c9-47a8-84a1-bb9e9d27ff2c" providerId="AD" clId="Web-{320D0317-D48B-AFE4-0F1B-4064C26B34BF}" dt="2025-01-14T10:41:40.583" v="470"/>
          <ac:graphicFrameMkLst>
            <pc:docMk/>
            <pc:sldMk cId="4060271004" sldId="619"/>
            <ac:graphicFrameMk id="14" creationId="{F10468CF-292E-A67A-6E6E-D5B42495E2D4}"/>
          </ac:graphicFrameMkLst>
        </pc:graphicFrameChg>
        <pc:graphicFrameChg chg="add mod modGraphic">
          <ac:chgData name="Antonio Francisco Pérez Fernández" userId="S::afperez@ceu.es::44b7fe62-a8c9-47a8-84a1-bb9e9d27ff2c" providerId="AD" clId="Web-{320D0317-D48B-AFE4-0F1B-4064C26B34BF}" dt="2025-01-14T10:42:24.021" v="474" actId="1076"/>
          <ac:graphicFrameMkLst>
            <pc:docMk/>
            <pc:sldMk cId="4060271004" sldId="619"/>
            <ac:graphicFrameMk id="16" creationId="{13EA6EE8-E107-79FB-81EE-64AC44BA9B27}"/>
          </ac:graphicFrameMkLst>
        </pc:graphicFrameChg>
        <pc:graphicFrameChg chg="add mod modGraphic">
          <ac:chgData name="Antonio Francisco Pérez Fernández" userId="S::afperez@ceu.es::44b7fe62-a8c9-47a8-84a1-bb9e9d27ff2c" providerId="AD" clId="Web-{320D0317-D48B-AFE4-0F1B-4064C26B34BF}" dt="2025-01-14T10:44:12.149" v="522"/>
          <ac:graphicFrameMkLst>
            <pc:docMk/>
            <pc:sldMk cId="4060271004" sldId="619"/>
            <ac:graphicFrameMk id="18" creationId="{B02814A2-585C-7444-F5EB-0D983E31031D}"/>
          </ac:graphicFrameMkLst>
        </pc:graphicFrameChg>
      </pc:sldChg>
      <pc:sldChg chg="addSp delSp modSp new del">
        <pc:chgData name="Antonio Francisco Pérez Fernández" userId="S::afperez@ceu.es::44b7fe62-a8c9-47a8-84a1-bb9e9d27ff2c" providerId="AD" clId="Web-{320D0317-D48B-AFE4-0F1B-4064C26B34BF}" dt="2025-01-14T10:45:26.104" v="535"/>
        <pc:sldMkLst>
          <pc:docMk/>
          <pc:sldMk cId="2667163486" sldId="620"/>
        </pc:sldMkLst>
        <pc:spChg chg="del">
          <ac:chgData name="Antonio Francisco Pérez Fernández" userId="S::afperez@ceu.es::44b7fe62-a8c9-47a8-84a1-bb9e9d27ff2c" providerId="AD" clId="Web-{320D0317-D48B-AFE4-0F1B-4064C26B34BF}" dt="2025-01-14T10:43:18.226" v="479"/>
          <ac:spMkLst>
            <pc:docMk/>
            <pc:sldMk cId="2667163486" sldId="620"/>
            <ac:spMk id="3" creationId="{FD3C5180-E451-189E-5942-79F8B159110C}"/>
          </ac:spMkLst>
        </pc:spChg>
        <pc:graphicFrameChg chg="add del mod">
          <ac:chgData name="Antonio Francisco Pérez Fernández" userId="S::afperez@ceu.es::44b7fe62-a8c9-47a8-84a1-bb9e9d27ff2c" providerId="AD" clId="Web-{320D0317-D48B-AFE4-0F1B-4064C26B34BF}" dt="2025-01-14T10:43:07.069" v="477"/>
          <ac:graphicFrameMkLst>
            <pc:docMk/>
            <pc:sldMk cId="2667163486" sldId="620"/>
            <ac:graphicFrameMk id="6" creationId="{A15D731B-D504-6EAB-B436-68EA95345FB6}"/>
          </ac:graphicFrameMkLst>
        </pc:graphicFrameChg>
        <pc:graphicFrameChg chg="add del mod modGraphic">
          <ac:chgData name="Antonio Francisco Pérez Fernández" userId="S::afperez@ceu.es::44b7fe62-a8c9-47a8-84a1-bb9e9d27ff2c" providerId="AD" clId="Web-{320D0317-D48B-AFE4-0F1B-4064C26B34BF}" dt="2025-01-14T10:43:31.523" v="482"/>
          <ac:graphicFrameMkLst>
            <pc:docMk/>
            <pc:sldMk cId="2667163486" sldId="620"/>
            <ac:graphicFrameMk id="8" creationId="{333CC628-F409-72BB-2DF4-66544CDAA01C}"/>
          </ac:graphicFrameMkLst>
        </pc:graphicFrameChg>
      </pc:sldChg>
    </pc:docChg>
  </pc:docChgLst>
  <pc:docChgLst>
    <pc:chgData name="Antonio Francisco Pérez Fernández" userId="S::afperez@ceu.es::44b7fe62-a8c9-47a8-84a1-bb9e9d27ff2c" providerId="AD" clId="Web-{83785BBF-13B0-51D3-8D72-5F2F01948007}"/>
    <pc:docChg chg="addSld modSld">
      <pc:chgData name="Antonio Francisco Pérez Fernández" userId="S::afperez@ceu.es::44b7fe62-a8c9-47a8-84a1-bb9e9d27ff2c" providerId="AD" clId="Web-{83785BBF-13B0-51D3-8D72-5F2F01948007}" dt="2025-01-14T11:01:24.135" v="548" actId="20577"/>
      <pc:docMkLst>
        <pc:docMk/>
      </pc:docMkLst>
      <pc:sldChg chg="modSp">
        <pc:chgData name="Antonio Francisco Pérez Fernández" userId="S::afperez@ceu.es::44b7fe62-a8c9-47a8-84a1-bb9e9d27ff2c" providerId="AD" clId="Web-{83785BBF-13B0-51D3-8D72-5F2F01948007}" dt="2025-01-14T11:01:24.135" v="548" actId="20577"/>
        <pc:sldMkLst>
          <pc:docMk/>
          <pc:sldMk cId="1084650803" sldId="613"/>
        </pc:sldMkLst>
        <pc:spChg chg="mod">
          <ac:chgData name="Antonio Francisco Pérez Fernández" userId="S::afperez@ceu.es::44b7fe62-a8c9-47a8-84a1-bb9e9d27ff2c" providerId="AD" clId="Web-{83785BBF-13B0-51D3-8D72-5F2F01948007}" dt="2025-01-14T11:01:24.135" v="548" actId="20577"/>
          <ac:spMkLst>
            <pc:docMk/>
            <pc:sldMk cId="1084650803" sldId="613"/>
            <ac:spMk id="3" creationId="{1AF88413-45F0-57EE-9449-34EF3000D543}"/>
          </ac:spMkLst>
        </pc:spChg>
      </pc:sldChg>
      <pc:sldChg chg="modSp">
        <pc:chgData name="Antonio Francisco Pérez Fernández" userId="S::afperez@ceu.es::44b7fe62-a8c9-47a8-84a1-bb9e9d27ff2c" providerId="AD" clId="Web-{83785BBF-13B0-51D3-8D72-5F2F01948007}" dt="2025-01-14T11:01:17.135" v="539" actId="20577"/>
        <pc:sldMkLst>
          <pc:docMk/>
          <pc:sldMk cId="3791882712" sldId="614"/>
        </pc:sldMkLst>
        <pc:spChg chg="mod">
          <ac:chgData name="Antonio Francisco Pérez Fernández" userId="S::afperez@ceu.es::44b7fe62-a8c9-47a8-84a1-bb9e9d27ff2c" providerId="AD" clId="Web-{83785BBF-13B0-51D3-8D72-5F2F01948007}" dt="2025-01-14T11:01:17.135" v="539" actId="20577"/>
          <ac:spMkLst>
            <pc:docMk/>
            <pc:sldMk cId="3791882712" sldId="614"/>
            <ac:spMk id="3" creationId="{1AF88413-45F0-57EE-9449-34EF3000D543}"/>
          </ac:spMkLst>
        </pc:spChg>
      </pc:sldChg>
      <pc:sldChg chg="modSp">
        <pc:chgData name="Antonio Francisco Pérez Fernández" userId="S::afperez@ceu.es::44b7fe62-a8c9-47a8-84a1-bb9e9d27ff2c" providerId="AD" clId="Web-{83785BBF-13B0-51D3-8D72-5F2F01948007}" dt="2025-01-14T10:59:49.054" v="475" actId="20577"/>
        <pc:sldMkLst>
          <pc:docMk/>
          <pc:sldMk cId="190590689" sldId="615"/>
        </pc:sldMkLst>
        <pc:spChg chg="mod">
          <ac:chgData name="Antonio Francisco Pérez Fernández" userId="S::afperez@ceu.es::44b7fe62-a8c9-47a8-84a1-bb9e9d27ff2c" providerId="AD" clId="Web-{83785BBF-13B0-51D3-8D72-5F2F01948007}" dt="2025-01-14T10:59:49.054" v="475" actId="20577"/>
          <ac:spMkLst>
            <pc:docMk/>
            <pc:sldMk cId="190590689" sldId="615"/>
            <ac:spMk id="3" creationId="{AC545020-70D1-DB9C-8089-11A81F94269B}"/>
          </ac:spMkLst>
        </pc:spChg>
      </pc:sldChg>
      <pc:sldChg chg="delSp modSp">
        <pc:chgData name="Antonio Francisco Pérez Fernández" userId="S::afperez@ceu.es::44b7fe62-a8c9-47a8-84a1-bb9e9d27ff2c" providerId="AD" clId="Web-{83785BBF-13B0-51D3-8D72-5F2F01948007}" dt="2025-01-14T10:59:28.147" v="468" actId="20577"/>
        <pc:sldMkLst>
          <pc:docMk/>
          <pc:sldMk cId="3272723972" sldId="616"/>
        </pc:sldMkLst>
        <pc:spChg chg="del">
          <ac:chgData name="Antonio Francisco Pérez Fernández" userId="S::afperez@ceu.es::44b7fe62-a8c9-47a8-84a1-bb9e9d27ff2c" providerId="AD" clId="Web-{83785BBF-13B0-51D3-8D72-5F2F01948007}" dt="2025-01-14T10:52:12.459" v="141"/>
          <ac:spMkLst>
            <pc:docMk/>
            <pc:sldMk cId="3272723972" sldId="616"/>
            <ac:spMk id="2" creationId="{B79F0017-DA79-537C-AB03-16C4BF829BF0}"/>
          </ac:spMkLst>
        </pc:spChg>
        <pc:spChg chg="mod">
          <ac:chgData name="Antonio Francisco Pérez Fernández" userId="S::afperez@ceu.es::44b7fe62-a8c9-47a8-84a1-bb9e9d27ff2c" providerId="AD" clId="Web-{83785BBF-13B0-51D3-8D72-5F2F01948007}" dt="2025-01-14T10:59:28.147" v="468" actId="20577"/>
          <ac:spMkLst>
            <pc:docMk/>
            <pc:sldMk cId="3272723972" sldId="616"/>
            <ac:spMk id="3" creationId="{AB7C3935-0F17-BFF0-1682-36F3D1B0CCF2}"/>
          </ac:spMkLst>
        </pc:spChg>
      </pc:sldChg>
      <pc:sldChg chg="delSp modSp">
        <pc:chgData name="Antonio Francisco Pérez Fernández" userId="S::afperez@ceu.es::44b7fe62-a8c9-47a8-84a1-bb9e9d27ff2c" providerId="AD" clId="Web-{83785BBF-13B0-51D3-8D72-5F2F01948007}" dt="2025-01-14T10:58:50.301" v="457" actId="20577"/>
        <pc:sldMkLst>
          <pc:docMk/>
          <pc:sldMk cId="3723419876" sldId="617"/>
        </pc:sldMkLst>
        <pc:spChg chg="del">
          <ac:chgData name="Antonio Francisco Pérez Fernández" userId="S::afperez@ceu.es::44b7fe62-a8c9-47a8-84a1-bb9e9d27ff2c" providerId="AD" clId="Web-{83785BBF-13B0-51D3-8D72-5F2F01948007}" dt="2025-01-14T10:49:40.766" v="9"/>
          <ac:spMkLst>
            <pc:docMk/>
            <pc:sldMk cId="3723419876" sldId="617"/>
            <ac:spMk id="2" creationId="{4D2BDAB5-02D4-7EFC-338C-5042B71457FF}"/>
          </ac:spMkLst>
        </pc:spChg>
        <pc:spChg chg="mod">
          <ac:chgData name="Antonio Francisco Pérez Fernández" userId="S::afperez@ceu.es::44b7fe62-a8c9-47a8-84a1-bb9e9d27ff2c" providerId="AD" clId="Web-{83785BBF-13B0-51D3-8D72-5F2F01948007}" dt="2025-01-14T10:58:50.301" v="457" actId="20577"/>
          <ac:spMkLst>
            <pc:docMk/>
            <pc:sldMk cId="3723419876" sldId="617"/>
            <ac:spMk id="3" creationId="{6881694B-0C94-986B-F126-8F7BC449EEAE}"/>
          </ac:spMkLst>
        </pc:spChg>
      </pc:sldChg>
      <pc:sldChg chg="modSp new">
        <pc:chgData name="Antonio Francisco Pérez Fernández" userId="S::afperez@ceu.es::44b7fe62-a8c9-47a8-84a1-bb9e9d27ff2c" providerId="AD" clId="Web-{83785BBF-13B0-51D3-8D72-5F2F01948007}" dt="2025-01-14T11:01:05.510" v="528" actId="20577"/>
        <pc:sldMkLst>
          <pc:docMk/>
          <pc:sldMk cId="1979107128" sldId="620"/>
        </pc:sldMkLst>
        <pc:spChg chg="mod">
          <ac:chgData name="Antonio Francisco Pérez Fernández" userId="S::afperez@ceu.es::44b7fe62-a8c9-47a8-84a1-bb9e9d27ff2c" providerId="AD" clId="Web-{83785BBF-13B0-51D3-8D72-5F2F01948007}" dt="2025-01-14T11:01:05.510" v="528" actId="20577"/>
          <ac:spMkLst>
            <pc:docMk/>
            <pc:sldMk cId="1979107128" sldId="620"/>
            <ac:spMk id="3" creationId="{4F40203D-0304-328B-8B89-7A74B1CD38AB}"/>
          </ac:spMkLst>
        </pc:spChg>
      </pc:sldChg>
    </pc:docChg>
  </pc:docChgLst>
  <pc:docChgLst>
    <pc:chgData name="Antonio Francisco Pérez Fernández" userId="S::afperez@ceu.es::44b7fe62-a8c9-47a8-84a1-bb9e9d27ff2c" providerId="AD" clId="Web-{4F4633D1-8F5C-042D-791D-79BD1EEDDAC0}"/>
    <pc:docChg chg="modSld">
      <pc:chgData name="Antonio Francisco Pérez Fernández" userId="S::afperez@ceu.es::44b7fe62-a8c9-47a8-84a1-bb9e9d27ff2c" providerId="AD" clId="Web-{4F4633D1-8F5C-042D-791D-79BD1EEDDAC0}" dt="2025-01-14T14:10:22.926" v="0" actId="1076"/>
      <pc:docMkLst>
        <pc:docMk/>
      </pc:docMkLst>
      <pc:sldChg chg="modSp">
        <pc:chgData name="Antonio Francisco Pérez Fernández" userId="S::afperez@ceu.es::44b7fe62-a8c9-47a8-84a1-bb9e9d27ff2c" providerId="AD" clId="Web-{4F4633D1-8F5C-042D-791D-79BD1EEDDAC0}" dt="2025-01-14T14:10:22.926" v="0" actId="1076"/>
        <pc:sldMkLst>
          <pc:docMk/>
          <pc:sldMk cId="2781003551" sldId="461"/>
        </pc:sldMkLst>
        <pc:picChg chg="mod">
          <ac:chgData name="Antonio Francisco Pérez Fernández" userId="S::afperez@ceu.es::44b7fe62-a8c9-47a8-84a1-bb9e9d27ff2c" providerId="AD" clId="Web-{4F4633D1-8F5C-042D-791D-79BD1EEDDAC0}" dt="2025-01-14T14:10:22.926" v="0" actId="1076"/>
          <ac:picMkLst>
            <pc:docMk/>
            <pc:sldMk cId="2781003551" sldId="461"/>
            <ac:picMk id="2" creationId="{46D5FA0B-CCD0-A768-1333-4161C0C7E0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55C3B024-74E7-13F9-0104-00CAFA499F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10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12" name="6 Marcador de número de diapositiva"/>
          <p:cNvSpPr>
            <a:spLocks noGrp="1"/>
          </p:cNvSpPr>
          <p:nvPr>
            <p:ph type="sldNum" idx="10"/>
          </p:nvPr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534CFECB-4218-3694-B0B3-398C5B7BCD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>
            <a:lvl1pPr marR="0"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>
            <a:lvl1pPr marL="342900" marR="0" lvl="0" indent="-2667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257175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28700" marR="0" lvl="2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714500" marR="0" lvl="4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057400" marR="0" lvl="5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400300" marR="0" lvl="6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743200" marR="0" lvl="7" indent="-238125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086100" marR="0" lvl="8" indent="-238125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26" name="Picture 2" descr="Fundación San Pablo Andalucía CEU">
            <a:extLst>
              <a:ext uri="{FF2B5EF4-FFF2-40B4-BE49-F238E27FC236}">
                <a16:creationId xmlns:a16="http://schemas.microsoft.com/office/drawing/2014/main" id="{AC23DEE8-31EC-BAB3-6960-A7FB0DEA6B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Ref idx="1003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" name="4 Rectángulo"/>
          <p:cNvSpPr/>
          <p:nvPr userDrawn="1"/>
        </p:nvSpPr>
        <p:spPr>
          <a:xfrm>
            <a:off x="0" y="4786328"/>
            <a:ext cx="9144000" cy="3571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Antonio Pérez</a:t>
            </a:r>
          </a:p>
        </p:txBody>
      </p:sp>
      <p:sp>
        <p:nvSpPr>
          <p:cNvPr id="9" name="6 Marcador de número de diapositiva"/>
          <p:cNvSpPr txBox="1">
            <a:spLocks/>
          </p:cNvSpPr>
          <p:nvPr userDrawn="1"/>
        </p:nvSpPr>
        <p:spPr>
          <a:xfrm>
            <a:off x="8215338" y="4830000"/>
            <a:ext cx="548700" cy="313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ES" sz="1400" b="0" i="0" u="none" strike="noStrike" kern="0" cap="none" spc="0" normalizeH="0" baseline="0" noProof="0" smtClean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‹Nº›</a:t>
            </a:fld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Fundación San Pablo Andalucía CEU">
            <a:extLst>
              <a:ext uri="{FF2B5EF4-FFF2-40B4-BE49-F238E27FC236}">
                <a16:creationId xmlns:a16="http://schemas.microsoft.com/office/drawing/2014/main" id="{3DC19B4F-6616-0408-CD7A-4245F010C6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7" y="1"/>
            <a:ext cx="1603921" cy="78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licenses/by-nc-nd/4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285720" y="2762725"/>
            <a:ext cx="824672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4000" dirty="0" err="1"/>
              <a:t>Cerveceria</a:t>
            </a:r>
            <a:r>
              <a:rPr lang="es-ES" sz="4000" dirty="0"/>
              <a:t> “</a:t>
            </a:r>
            <a:r>
              <a:rPr lang="es-ES" sz="4000" dirty="0" err="1"/>
              <a:t>AquínovendemosCruzcampo</a:t>
            </a:r>
            <a:r>
              <a:rPr lang="es-ES" sz="4000" dirty="0"/>
              <a:t>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0BBF9-3D6F-99FC-60FB-03E1FE5DF5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10</a:t>
            </a:fld>
            <a:endParaRPr lang="es-ES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520A5670-8283-5308-873C-4EA30C120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313"/>
            <a:ext cx="9144000" cy="37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88413-45F0-57EE-9449-34EF3000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299" y="367426"/>
            <a:ext cx="7597550" cy="3600595"/>
          </a:xfrm>
        </p:spPr>
        <p:txBody>
          <a:bodyPr/>
          <a:lstStyle/>
          <a:p>
            <a:r>
              <a:rPr lang="es-ES" sz="1600" dirty="0"/>
              <a:t>CREATE TABLE `productos` (</a:t>
            </a:r>
          </a:p>
          <a:p>
            <a:r>
              <a:rPr lang="es-ES" sz="1600" dirty="0"/>
              <a:t>  `ID_PRODUCTO`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</a:t>
            </a:r>
            <a:r>
              <a:rPr lang="es-ES" sz="1600" dirty="0" err="1"/>
              <a:t>Denominacion_Cerveza</a:t>
            </a:r>
            <a:r>
              <a:rPr lang="es-ES" sz="1600" dirty="0"/>
              <a:t>` </a:t>
            </a:r>
            <a:r>
              <a:rPr lang="es-ES" sz="1600" dirty="0" err="1"/>
              <a:t>varchar</a:t>
            </a:r>
            <a:r>
              <a:rPr lang="es-ES" sz="1600" dirty="0"/>
              <a:t>(100) NOT NULL,</a:t>
            </a:r>
          </a:p>
          <a:p>
            <a:r>
              <a:rPr lang="es-ES" sz="1600" dirty="0"/>
              <a:t>  `</a:t>
            </a:r>
            <a:r>
              <a:rPr lang="es-ES" sz="1600" dirty="0" err="1"/>
              <a:t>Tipo_Envase</a:t>
            </a:r>
            <a:r>
              <a:rPr lang="es-ES" sz="1600" dirty="0"/>
              <a:t>` </a:t>
            </a:r>
            <a:r>
              <a:rPr lang="es-ES" sz="1600" dirty="0" err="1"/>
              <a:t>varchar</a:t>
            </a:r>
            <a:r>
              <a:rPr lang="es-ES" sz="1600" dirty="0"/>
              <a:t>(100) NOT NULL,</a:t>
            </a:r>
          </a:p>
          <a:p>
            <a:r>
              <a:rPr lang="es-ES" sz="1600" dirty="0"/>
              <a:t>  `Cantidad`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`Marca` </a:t>
            </a:r>
            <a:r>
              <a:rPr lang="es-ES" sz="1600" dirty="0" err="1"/>
              <a:t>varchar</a:t>
            </a:r>
            <a:r>
              <a:rPr lang="es-ES" sz="1600" dirty="0"/>
              <a:t>(50) NOT NULL,</a:t>
            </a:r>
          </a:p>
          <a:p>
            <a:r>
              <a:rPr lang="es-ES" sz="1600" dirty="0"/>
              <a:t>  `</a:t>
            </a:r>
            <a:r>
              <a:rPr lang="es-ES" sz="1600" dirty="0" err="1"/>
              <a:t>Fecha_Consumo</a:t>
            </a:r>
            <a:r>
              <a:rPr lang="es-ES" sz="1600" dirty="0"/>
              <a:t>` date NOT NULL,</a:t>
            </a:r>
          </a:p>
          <a:p>
            <a:r>
              <a:rPr lang="es-ES" sz="1600" dirty="0"/>
              <a:t>  `Alergias` </a:t>
            </a:r>
            <a:r>
              <a:rPr lang="es-ES" sz="1600" dirty="0" err="1"/>
              <a:t>varchar</a:t>
            </a:r>
            <a:r>
              <a:rPr lang="es-ES" sz="1600" dirty="0"/>
              <a:t>(40) NOT NULL,</a:t>
            </a:r>
          </a:p>
          <a:p>
            <a:r>
              <a:rPr lang="es-ES" sz="1600" dirty="0"/>
              <a:t>  `Foto` </a:t>
            </a:r>
            <a:r>
              <a:rPr lang="es-ES" sz="1600" dirty="0" err="1"/>
              <a:t>varchar</a:t>
            </a:r>
            <a:r>
              <a:rPr lang="es-ES" sz="1600" dirty="0"/>
              <a:t>(255) NOT NULL,</a:t>
            </a:r>
          </a:p>
          <a:p>
            <a:r>
              <a:rPr lang="es-ES" sz="1600" dirty="0"/>
              <a:t>  `Observaciones` </a:t>
            </a:r>
            <a:r>
              <a:rPr lang="es-ES" sz="1600" dirty="0" err="1"/>
              <a:t>text</a:t>
            </a:r>
            <a:r>
              <a:rPr lang="es-ES" sz="1600" dirty="0"/>
              <a:t> NOT NULL</a:t>
            </a:r>
          </a:p>
          <a:p>
            <a:r>
              <a:rPr lang="es-ES" sz="1600" dirty="0"/>
              <a:t>) ENGINE=</a:t>
            </a:r>
            <a:r>
              <a:rPr lang="es-ES" sz="1600" dirty="0" err="1"/>
              <a:t>InnoDB</a:t>
            </a:r>
            <a:r>
              <a:rPr lang="es-ES" sz="1600" dirty="0"/>
              <a:t> DEFAULT CHARSET=utf8 COLLATE=utf8_spanish2_ci;</a:t>
            </a:r>
          </a:p>
          <a:p>
            <a:endParaRPr lang="es-ES" sz="1600"/>
          </a:p>
          <a:p>
            <a:r>
              <a:rPr lang="es-ES" sz="1600" dirty="0"/>
              <a:t>-- --------------------------------------------------------</a:t>
            </a:r>
          </a:p>
          <a:p>
            <a:endParaRPr lang="es-ES" sz="1600"/>
          </a:p>
          <a:p>
            <a:r>
              <a:rPr lang="es-ES" sz="1600" dirty="0"/>
              <a:t>--</a:t>
            </a:r>
          </a:p>
          <a:p>
            <a:r>
              <a:rPr lang="es-ES" sz="1600" dirty="0"/>
              <a:t>-- Estructura de tabla para la tabla `usuario`</a:t>
            </a:r>
          </a:p>
          <a:p>
            <a:r>
              <a:rPr lang="es-ES" sz="1600" dirty="0"/>
              <a:t>--</a:t>
            </a:r>
          </a:p>
          <a:p>
            <a:endParaRPr lang="es-ES" sz="1600"/>
          </a:p>
          <a:p>
            <a:r>
              <a:rPr lang="es-ES" sz="1600" dirty="0"/>
              <a:t>CREATE TABLE `usuario` (</a:t>
            </a:r>
          </a:p>
          <a:p>
            <a:r>
              <a:rPr lang="es-ES" sz="1600" dirty="0"/>
              <a:t>  `ID`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`CORREO` </a:t>
            </a:r>
            <a:r>
              <a:rPr lang="es-ES" sz="1600" dirty="0" err="1"/>
              <a:t>varchar</a:t>
            </a:r>
            <a:r>
              <a:rPr lang="es-ES" sz="1600" dirty="0"/>
              <a:t>(100) NOT NULL,</a:t>
            </a:r>
          </a:p>
          <a:p>
            <a:r>
              <a:rPr lang="es-ES" sz="1600" dirty="0"/>
              <a:t>  `PASSWORD` </a:t>
            </a:r>
            <a:r>
              <a:rPr lang="es-ES" sz="1600" dirty="0" err="1"/>
              <a:t>varchar</a:t>
            </a:r>
            <a:r>
              <a:rPr lang="es-ES" sz="1600" dirty="0"/>
              <a:t>(255) NOT NULL,</a:t>
            </a:r>
          </a:p>
          <a:p>
            <a:r>
              <a:rPr lang="es-ES" sz="1600" dirty="0"/>
              <a:t>  `EDAD`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`PERFIL` </a:t>
            </a:r>
            <a:r>
              <a:rPr lang="es-ES" sz="1600" dirty="0" err="1"/>
              <a:t>varchar</a:t>
            </a:r>
            <a:r>
              <a:rPr lang="es-ES" sz="1600" dirty="0"/>
              <a:t>(50) NOT NULL</a:t>
            </a:r>
          </a:p>
          <a:p>
            <a:r>
              <a:rPr lang="es-ES" sz="1600" dirty="0"/>
              <a:t>) ENGINE=</a:t>
            </a:r>
            <a:r>
              <a:rPr lang="es-ES" sz="1600" dirty="0" err="1"/>
              <a:t>InnoDB</a:t>
            </a:r>
            <a:r>
              <a:rPr lang="es-ES" sz="1600" dirty="0"/>
              <a:t> DEFAULT CHARSET=utf8 COLLATE=utf8_spanish2_ci;</a:t>
            </a:r>
          </a:p>
          <a:p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0BC21-1B8C-839E-B048-4173081C3A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465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F88413-45F0-57EE-9449-34EF3000D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348" y="665250"/>
            <a:ext cx="7597550" cy="3600595"/>
          </a:xfrm>
        </p:spPr>
        <p:txBody>
          <a:bodyPr/>
          <a:lstStyle/>
          <a:p>
            <a:r>
              <a:rPr lang="es-ES" sz="1600" dirty="0"/>
              <a:t>CREATE TABLE `usuario` (</a:t>
            </a:r>
          </a:p>
          <a:p>
            <a:r>
              <a:rPr lang="es-ES" sz="1600" dirty="0"/>
              <a:t>  `ID_USUARIO`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`CORREO` </a:t>
            </a:r>
            <a:r>
              <a:rPr lang="es-ES" sz="1600" dirty="0" err="1"/>
              <a:t>varchar</a:t>
            </a:r>
            <a:r>
              <a:rPr lang="es-ES" sz="1600" dirty="0"/>
              <a:t>(100) NOT NULL,</a:t>
            </a:r>
          </a:p>
          <a:p>
            <a:r>
              <a:rPr lang="es-ES" sz="1600" dirty="0"/>
              <a:t>  `PASSWORD` </a:t>
            </a:r>
            <a:r>
              <a:rPr lang="es-ES" sz="1600" dirty="0" err="1"/>
              <a:t>varchar</a:t>
            </a:r>
            <a:r>
              <a:rPr lang="es-ES" sz="1600" dirty="0"/>
              <a:t>(255) NOT NULL,</a:t>
            </a:r>
          </a:p>
          <a:p>
            <a:r>
              <a:rPr lang="es-ES" sz="1600" dirty="0"/>
              <a:t>  `EDAD` </a:t>
            </a:r>
            <a:r>
              <a:rPr lang="es-ES" sz="1600" dirty="0" err="1"/>
              <a:t>int</a:t>
            </a:r>
            <a:r>
              <a:rPr lang="es-ES" sz="1600" dirty="0"/>
              <a:t>(3) NOT NULL,</a:t>
            </a:r>
          </a:p>
          <a:p>
            <a:r>
              <a:rPr lang="es-ES" sz="1600" dirty="0"/>
              <a:t>  `PERFIL` </a:t>
            </a:r>
            <a:r>
              <a:rPr lang="es-ES" sz="1600" dirty="0" err="1"/>
              <a:t>varchar</a:t>
            </a:r>
            <a:r>
              <a:rPr lang="es-ES" sz="1600" dirty="0"/>
              <a:t>(50) NOT NULL</a:t>
            </a:r>
          </a:p>
          <a:p>
            <a:r>
              <a:rPr lang="es-ES" sz="1600" dirty="0"/>
              <a:t>) ENGINE=</a:t>
            </a:r>
            <a:r>
              <a:rPr lang="es-ES" sz="1600" dirty="0" err="1"/>
              <a:t>InnoDB</a:t>
            </a:r>
            <a:r>
              <a:rPr lang="es-ES" sz="1600" dirty="0"/>
              <a:t> DEFAULT CHARSET=utf8 COLLATE=utf8_spanish2_ci;</a:t>
            </a:r>
          </a:p>
          <a:p>
            <a:endParaRPr lang="es-ES" sz="1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B0BC21-1B8C-839E-B048-4173081C3A1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1882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720667-3379-BE6A-42BA-D19132DD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45020-70D1-DB9C-8089-11A81F942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Login</a:t>
            </a:r>
            <a:r>
              <a:rPr lang="es-ES" dirty="0"/>
              <a:t>: </a:t>
            </a:r>
          </a:p>
          <a:p>
            <a:pPr>
              <a:buClr>
                <a:srgbClr val="97ABBC"/>
              </a:buClr>
              <a:buSzPts val="1800"/>
            </a:pPr>
            <a:endParaRPr lang="es-ES" dirty="0"/>
          </a:p>
          <a:p>
            <a:pPr lvl="1">
              <a:buSzPts val="1800"/>
            </a:pPr>
            <a:r>
              <a:rPr lang="es-ES" dirty="0"/>
              <a:t>perfil de usuario </a:t>
            </a:r>
          </a:p>
          <a:p>
            <a:pPr lvl="1">
              <a:buSzPts val="1800"/>
            </a:pPr>
            <a:r>
              <a:rPr lang="es-ES" dirty="0"/>
              <a:t>Perfil de administrador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6418E7-D342-4B79-025B-F42F83B3828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59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FF9B5-8E60-A73D-E6D7-3B7F42647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40203D-0304-328B-8B89-7A74B1CD3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carrito de la compra </a:t>
            </a:r>
            <a:r>
              <a:rPr lang="es-ES" dirty="0" err="1"/>
              <a:t>debeis</a:t>
            </a:r>
            <a:r>
              <a:rPr lang="es-ES" dirty="0"/>
              <a:t> diseñarlo completamente a partir de los datos de las tablas usuario y productos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10E12F-9789-8480-1201-FF20DADEC2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9107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7C3935-0F17-BFF0-1682-36F3D1B0C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613" y="216300"/>
            <a:ext cx="8184243" cy="3552300"/>
          </a:xfrm>
        </p:spPr>
        <p:txBody>
          <a:bodyPr/>
          <a:lstStyle/>
          <a:p>
            <a:r>
              <a:rPr lang="es-ES" sz="1800" dirty="0"/>
              <a:t>Funciones principales:</a:t>
            </a:r>
          </a:p>
          <a:p>
            <a:pPr>
              <a:buClr>
                <a:srgbClr val="97ABBC"/>
              </a:buClr>
            </a:pPr>
            <a:endParaRPr lang="es-ES" sz="1800" dirty="0"/>
          </a:p>
          <a:p>
            <a:pPr lvl="1"/>
            <a:r>
              <a:rPr lang="es-ES" sz="1800" dirty="0"/>
              <a:t>Recordar usuario en la pagina </a:t>
            </a:r>
          </a:p>
          <a:p>
            <a:pPr lvl="1"/>
            <a:r>
              <a:rPr lang="es-ES" sz="1800" dirty="0"/>
              <a:t>Compras (carrito de la compra)</a:t>
            </a:r>
          </a:p>
          <a:p>
            <a:pPr lvl="1"/>
            <a:r>
              <a:rPr lang="es-ES" sz="1800" dirty="0"/>
              <a:t>Identificación del usuario</a:t>
            </a:r>
          </a:p>
          <a:p>
            <a:pPr lvl="1"/>
            <a:r>
              <a:rPr lang="es-ES" sz="1800" dirty="0"/>
              <a:t>Base de datos con CRUD</a:t>
            </a:r>
          </a:p>
          <a:p>
            <a:pPr lvl="1"/>
            <a:r>
              <a:rPr lang="es-ES" sz="1800" dirty="0"/>
              <a:t>Proceso de compra: se genera orden de compra, pintando en pantalla el recibo</a:t>
            </a:r>
          </a:p>
          <a:p>
            <a:pPr lvl="1"/>
            <a:r>
              <a:rPr lang="es-ES" sz="1800" dirty="0"/>
              <a:t>Los datos de consultas se presentarán en forma de tabla, con todos los siguientes campos: denominación, marca, tipo, formato, tamaño y foto,  incluyendo en el caso de usuario la opción de "ver más datos" o de "añadir al carrito". En el caso del usuario </a:t>
            </a:r>
            <a:r>
              <a:rPr lang="es-ES" sz="1800" dirty="0" err="1"/>
              <a:t>admin</a:t>
            </a:r>
            <a:r>
              <a:rPr lang="es-ES" sz="1800" dirty="0"/>
              <a:t>, incluirá también la opción de "borrar registro" y "modificar registro" y no "añadir al carrito"</a:t>
            </a:r>
          </a:p>
          <a:p>
            <a:pPr lvl="1"/>
            <a:r>
              <a:rPr lang="es-ES" sz="1800" dirty="0"/>
              <a:t>Cuando la opción sea eliminar registro, presentará los datos a </a:t>
            </a:r>
            <a:r>
              <a:rPr lang="es-ES" sz="1800" dirty="0" err="1"/>
              <a:t>eleiminar</a:t>
            </a:r>
            <a:r>
              <a:rPr lang="es-ES" sz="1800" dirty="0"/>
              <a:t> y confirmará el borrado</a:t>
            </a:r>
          </a:p>
          <a:p>
            <a:pPr lvl="1"/>
            <a:endParaRPr lang="es-ES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1FC0A4-381D-EA0A-EC04-3BD57216CD1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7272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81694B-0C94-986B-F126-8F7BC449E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742" y="283"/>
            <a:ext cx="8259403" cy="3600595"/>
          </a:xfrm>
        </p:spPr>
        <p:txBody>
          <a:bodyPr/>
          <a:lstStyle/>
          <a:p>
            <a:r>
              <a:rPr lang="es-ES" sz="1800" dirty="0"/>
              <a:t>Entrega proyecto con los siguientes requisitos:</a:t>
            </a:r>
          </a:p>
          <a:p>
            <a:pPr>
              <a:buClr>
                <a:srgbClr val="97ABBC"/>
              </a:buClr>
              <a:buSzPts val="1800"/>
            </a:pPr>
            <a:endParaRPr lang="es-ES" sz="1800" dirty="0"/>
          </a:p>
          <a:p>
            <a:pPr lvl="1">
              <a:buSzPts val="1800"/>
            </a:pPr>
            <a:r>
              <a:rPr lang="es-ES" sz="1800" dirty="0"/>
              <a:t>Diseño de la app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Comentario del código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Control de los errores de los campos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err="1"/>
              <a:t>Password</a:t>
            </a:r>
            <a:r>
              <a:rPr lang="es-ES" sz="1800" dirty="0"/>
              <a:t> encriptada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Programación estructurada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 err="1"/>
              <a:t>Header</a:t>
            </a:r>
            <a:endParaRPr lang="es-ES" sz="1800" dirty="0"/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 err="1"/>
              <a:t>Footer</a:t>
            </a:r>
            <a:endParaRPr lang="es-ES" sz="1800" dirty="0"/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Diseño a elección vuestra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Consulta de cervezas (por denominación, marca, alérgenos, por formato y por tamaño). La consulta se mostrará en forma de tabla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 err="1"/>
              <a:t>TXt</a:t>
            </a:r>
            <a:r>
              <a:rPr lang="es-ES" sz="1800" dirty="0"/>
              <a:t> con los datos que consideres oportuno y el nombre de los usuarios y la </a:t>
            </a:r>
            <a:r>
              <a:rPr lang="es-ES" sz="1800" dirty="0" err="1"/>
              <a:t>password</a:t>
            </a:r>
            <a:r>
              <a:rPr lang="es-ES" sz="1800" dirty="0"/>
              <a:t> correspondiente</a:t>
            </a:r>
          </a:p>
          <a:p>
            <a:pPr lvl="1">
              <a:buClr>
                <a:srgbClr val="677480"/>
              </a:buClr>
              <a:buSzPts val="1800"/>
            </a:pPr>
            <a:r>
              <a:rPr lang="es-ES" sz="1800" dirty="0"/>
              <a:t>Entrega de un único ZIP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DA3F0D-68FD-EA34-ABF3-6316FB0A227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3419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6758A-BE09-61F6-C811-2F00B965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Rubrica Corrección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C633E-8724-0D99-7153-195467DDFA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17</a:t>
            </a:fld>
            <a:endParaRPr lang="es-ES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4FE2DC2-A945-6FF2-2C2A-C0DB03BA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861309"/>
              </p:ext>
            </p:extLst>
          </p:nvPr>
        </p:nvGraphicFramePr>
        <p:xfrm>
          <a:off x="1110803" y="1497168"/>
          <a:ext cx="5429664" cy="1820493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904944">
                  <a:extLst>
                    <a:ext uri="{9D8B030D-6E8A-4147-A177-3AD203B41FA5}">
                      <a16:colId xmlns:a16="http://schemas.microsoft.com/office/drawing/2014/main" val="204020475"/>
                    </a:ext>
                  </a:extLst>
                </a:gridCol>
                <a:gridCol w="904944">
                  <a:extLst>
                    <a:ext uri="{9D8B030D-6E8A-4147-A177-3AD203B41FA5}">
                      <a16:colId xmlns:a16="http://schemas.microsoft.com/office/drawing/2014/main" val="1078918314"/>
                    </a:ext>
                  </a:extLst>
                </a:gridCol>
                <a:gridCol w="904944">
                  <a:extLst>
                    <a:ext uri="{9D8B030D-6E8A-4147-A177-3AD203B41FA5}">
                      <a16:colId xmlns:a16="http://schemas.microsoft.com/office/drawing/2014/main" val="250606209"/>
                    </a:ext>
                  </a:extLst>
                </a:gridCol>
                <a:gridCol w="904944">
                  <a:extLst>
                    <a:ext uri="{9D8B030D-6E8A-4147-A177-3AD203B41FA5}">
                      <a16:colId xmlns:a16="http://schemas.microsoft.com/office/drawing/2014/main" val="656869437"/>
                    </a:ext>
                  </a:extLst>
                </a:gridCol>
                <a:gridCol w="904944">
                  <a:extLst>
                    <a:ext uri="{9D8B030D-6E8A-4147-A177-3AD203B41FA5}">
                      <a16:colId xmlns:a16="http://schemas.microsoft.com/office/drawing/2014/main" val="2694430461"/>
                    </a:ext>
                  </a:extLst>
                </a:gridCol>
                <a:gridCol w="904944">
                  <a:extLst>
                    <a:ext uri="{9D8B030D-6E8A-4147-A177-3AD203B41FA5}">
                      <a16:colId xmlns:a16="http://schemas.microsoft.com/office/drawing/2014/main" val="3697428175"/>
                    </a:ext>
                  </a:extLst>
                </a:gridCol>
              </a:tblGrid>
              <a:tr h="291835"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effectLst/>
                          <a:latin typeface="Aptos Narrow" panose="020B0004020202020204" pitchFamily="34" charset="0"/>
                        </a:rPr>
                        <a:t>CONTROLES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455057"/>
                  </a:ext>
                </a:extLst>
              </a:tr>
              <a:tr h="1528658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Retraso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Diseño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Requisitos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Errores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Funciona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Tiene  exportada la base de datos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79865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C20FA78-1656-F6B7-08E9-A817FC3A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34334"/>
              </p:ext>
            </p:extLst>
          </p:nvPr>
        </p:nvGraphicFramePr>
        <p:xfrm>
          <a:off x="1285204" y="3902379"/>
          <a:ext cx="762000" cy="445770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23801815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effectLst/>
                          <a:latin typeface="Aptos Narrow" panose="020B0004020202020204" pitchFamily="34" charset="0"/>
                        </a:rPr>
                        <a:t>SI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384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656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1062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C6DDA19-647B-4551-F075-ADA312CFAE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18</a:t>
            </a:fld>
            <a:endParaRPr lang="es-ES" dirty="0"/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ACAA19B7-0190-131C-C1B6-FEBD86966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76799"/>
              </p:ext>
            </p:extLst>
          </p:nvPr>
        </p:nvGraphicFramePr>
        <p:xfrm>
          <a:off x="0" y="1006161"/>
          <a:ext cx="9013265" cy="900665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1802653">
                  <a:extLst>
                    <a:ext uri="{9D8B030D-6E8A-4147-A177-3AD203B41FA5}">
                      <a16:colId xmlns:a16="http://schemas.microsoft.com/office/drawing/2014/main" val="1779176093"/>
                    </a:ext>
                  </a:extLst>
                </a:gridCol>
                <a:gridCol w="1802653">
                  <a:extLst>
                    <a:ext uri="{9D8B030D-6E8A-4147-A177-3AD203B41FA5}">
                      <a16:colId xmlns:a16="http://schemas.microsoft.com/office/drawing/2014/main" val="301257647"/>
                    </a:ext>
                  </a:extLst>
                </a:gridCol>
                <a:gridCol w="1802653">
                  <a:extLst>
                    <a:ext uri="{9D8B030D-6E8A-4147-A177-3AD203B41FA5}">
                      <a16:colId xmlns:a16="http://schemas.microsoft.com/office/drawing/2014/main" val="529263096"/>
                    </a:ext>
                  </a:extLst>
                </a:gridCol>
                <a:gridCol w="1802653">
                  <a:extLst>
                    <a:ext uri="{9D8B030D-6E8A-4147-A177-3AD203B41FA5}">
                      <a16:colId xmlns:a16="http://schemas.microsoft.com/office/drawing/2014/main" val="4039776710"/>
                    </a:ext>
                  </a:extLst>
                </a:gridCol>
                <a:gridCol w="1802653">
                  <a:extLst>
                    <a:ext uri="{9D8B030D-6E8A-4147-A177-3AD203B41FA5}">
                      <a16:colId xmlns:a16="http://schemas.microsoft.com/office/drawing/2014/main" val="2976239176"/>
                    </a:ext>
                  </a:extLst>
                </a:gridCol>
              </a:tblGrid>
              <a:tr h="900665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Conocimiento del Lenguaje de Programación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El programa funciona correctamente dentro del alcance y conforme a las funcionalidades esperadas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Organización y estructura del código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Metodos y Variables con nombres significativos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Claro, Sencillo y Eficiente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168765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EB804952-7C91-3006-7475-B2B5984CD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01888"/>
              </p:ext>
            </p:extLst>
          </p:nvPr>
        </p:nvGraphicFramePr>
        <p:xfrm>
          <a:off x="40246" y="2237704"/>
          <a:ext cx="8970385" cy="954137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1794077">
                  <a:extLst>
                    <a:ext uri="{9D8B030D-6E8A-4147-A177-3AD203B41FA5}">
                      <a16:colId xmlns:a16="http://schemas.microsoft.com/office/drawing/2014/main" val="3730959104"/>
                    </a:ext>
                  </a:extLst>
                </a:gridCol>
                <a:gridCol w="1794077">
                  <a:extLst>
                    <a:ext uri="{9D8B030D-6E8A-4147-A177-3AD203B41FA5}">
                      <a16:colId xmlns:a16="http://schemas.microsoft.com/office/drawing/2014/main" val="1300941558"/>
                    </a:ext>
                  </a:extLst>
                </a:gridCol>
                <a:gridCol w="1794077">
                  <a:extLst>
                    <a:ext uri="{9D8B030D-6E8A-4147-A177-3AD203B41FA5}">
                      <a16:colId xmlns:a16="http://schemas.microsoft.com/office/drawing/2014/main" val="4154914220"/>
                    </a:ext>
                  </a:extLst>
                </a:gridCol>
                <a:gridCol w="1794077">
                  <a:extLst>
                    <a:ext uri="{9D8B030D-6E8A-4147-A177-3AD203B41FA5}">
                      <a16:colId xmlns:a16="http://schemas.microsoft.com/office/drawing/2014/main" val="3003099734"/>
                    </a:ext>
                  </a:extLst>
                </a:gridCol>
                <a:gridCol w="1794077">
                  <a:extLst>
                    <a:ext uri="{9D8B030D-6E8A-4147-A177-3AD203B41FA5}">
                      <a16:colId xmlns:a16="http://schemas.microsoft.com/office/drawing/2014/main" val="180477827"/>
                    </a:ext>
                  </a:extLst>
                </a:gridCol>
              </a:tblGrid>
              <a:tr h="954137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Comentarios: De autoria, De clase. De método, De fragmentos de codigo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Las estructuras de datos son las adecuadas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Los algoritmos del programa se ha realizado correctamente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Control de las excepciones/Errores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Uso correcto Sesiones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956037"/>
                  </a:ext>
                </a:extLst>
              </a:tr>
            </a:tbl>
          </a:graphicData>
        </a:graphic>
      </p:graphicFrame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13EA6EE8-E107-79FB-81EE-64AC44BA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580819"/>
              </p:ext>
            </p:extLst>
          </p:nvPr>
        </p:nvGraphicFramePr>
        <p:xfrm>
          <a:off x="1255690" y="3525591"/>
          <a:ext cx="5439420" cy="868582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1813140">
                  <a:extLst>
                    <a:ext uri="{9D8B030D-6E8A-4147-A177-3AD203B41FA5}">
                      <a16:colId xmlns:a16="http://schemas.microsoft.com/office/drawing/2014/main" val="561556096"/>
                    </a:ext>
                  </a:extLst>
                </a:gridCol>
                <a:gridCol w="1813140">
                  <a:extLst>
                    <a:ext uri="{9D8B030D-6E8A-4147-A177-3AD203B41FA5}">
                      <a16:colId xmlns:a16="http://schemas.microsoft.com/office/drawing/2014/main" val="1618292474"/>
                    </a:ext>
                  </a:extLst>
                </a:gridCol>
                <a:gridCol w="1813140">
                  <a:extLst>
                    <a:ext uri="{9D8B030D-6E8A-4147-A177-3AD203B41FA5}">
                      <a16:colId xmlns:a16="http://schemas.microsoft.com/office/drawing/2014/main" val="4209060321"/>
                    </a:ext>
                  </a:extLst>
                </a:gridCol>
              </a:tblGrid>
              <a:tr h="868582"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Medidas seguridad campos de entrada proteccion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Conexión Base de Datos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s-ES" sz="110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Aspecto Gráfico Aplicación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64700"/>
                  </a:ext>
                </a:extLst>
              </a:tr>
            </a:tbl>
          </a:graphicData>
        </a:graphic>
      </p:graphicFrame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B02814A2-585C-7444-F5EB-0D983E310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434268"/>
              </p:ext>
            </p:extLst>
          </p:nvPr>
        </p:nvGraphicFramePr>
        <p:xfrm>
          <a:off x="2914448" y="99891"/>
          <a:ext cx="1914525" cy="902972"/>
        </p:xfrm>
        <a:graphic>
          <a:graphicData uri="http://schemas.openxmlformats.org/drawingml/2006/table">
            <a:tbl>
              <a:tblPr bandRow="1">
                <a:tableStyleId>{C98665B7-6574-423E-A4B5-A6C020D860FF}</a:tableStyleId>
              </a:tblPr>
              <a:tblGrid>
                <a:gridCol w="1914525">
                  <a:extLst>
                    <a:ext uri="{9D8B030D-6E8A-4147-A177-3AD203B41FA5}">
                      <a16:colId xmlns:a16="http://schemas.microsoft.com/office/drawing/2014/main" val="191791328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350"/>
                        </a:lnSpc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Mal ==&gt;0</a:t>
                      </a:r>
                      <a:endParaRPr lang="es-E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7210127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350"/>
                        </a:lnSpc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Regular ==&gt; 2,5</a:t>
                      </a:r>
                      <a:endParaRPr lang="es-E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96694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350"/>
                        </a:lnSpc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Mejorable ==&gt;5</a:t>
                      </a:r>
                      <a:endParaRPr lang="es-E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04244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350"/>
                        </a:lnSpc>
                      </a:pPr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Bien ==&gt;10</a:t>
                      </a:r>
                      <a:endParaRPr lang="es-E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2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27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title"/>
          </p:nvPr>
        </p:nvSpPr>
        <p:spPr>
          <a:xfrm>
            <a:off x="499382" y="12445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 algn="ctr"/>
            <a:r>
              <a:rPr lang="en-US" b="1" dirty="0" err="1"/>
              <a:t>Licencia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70115" y="1541274"/>
            <a:ext cx="8145234" cy="305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272653" algn="ctr">
              <a:lnSpc>
                <a:spcPct val="90000"/>
              </a:lnSpc>
              <a:buClr>
                <a:schemeClr val="accent1"/>
              </a:buClr>
              <a:buSzPts val="2400"/>
            </a:pP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Toda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documentación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asignatura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queda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recogida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bajo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1800" b="1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licencia</a:t>
            </a:r>
            <a:r>
              <a:rPr lang="en-US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Creative Commons</a:t>
            </a:r>
            <a:endParaRPr sz="18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" indent="-1903">
              <a:lnSpc>
                <a:spcPct val="90000"/>
              </a:lnSpc>
              <a:spcBef>
                <a:spcPts val="1050"/>
              </a:spcBef>
              <a:buClr>
                <a:schemeClr val="accent1"/>
              </a:buClr>
              <a:buSzPts val="1400"/>
            </a:pPr>
            <a:endParaRPr sz="11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 descr="Licencia Creative Comm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00927" y="2398382"/>
            <a:ext cx="2083610" cy="73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4"/>
          <p:cNvSpPr/>
          <p:nvPr/>
        </p:nvSpPr>
        <p:spPr>
          <a:xfrm>
            <a:off x="2508212" y="3162748"/>
            <a:ext cx="413549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800"/>
            </a:pP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https://creativecommons.org/licenses/by-nc-nd/4.0/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604094" y="3585394"/>
            <a:ext cx="814523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buSzPts val="1200"/>
            </a:pP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recurrir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tribunales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trate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Commons),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podrá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infracción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propiedad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intelectual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incumplimiento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contractual (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vínculo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entre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licenciatario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moral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integridad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legislación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española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protegido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aunque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aparezca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sustituyen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ni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reducen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derechos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ley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confiere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;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tanto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podría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demandar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usuario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con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cualquier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licencia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Creative Commons,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hubiera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obra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causando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perjuicio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descontado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ha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habido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y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cuándo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mutilación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perjudica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la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reputación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los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intereses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del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autor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quedaría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en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manos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900" i="1" dirty="0" err="1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Juez</a:t>
            </a:r>
            <a:r>
              <a:rPr lang="en-US" sz="900" i="1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 Tribunal.</a:t>
            </a:r>
            <a:endParaRPr sz="9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179512" y="1203598"/>
            <a:ext cx="86409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Practica 1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 una aplicación web para tienda de “Cervezas </a:t>
            </a:r>
            <a:r>
              <a:rPr lang="es-ES" sz="1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Line”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respetarán todos los requisitos que se vayan incluyendo en la aplicación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179512" y="1203598"/>
            <a:ext cx="8640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Realizaremos un HTML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29679413-3B94-2C87-18D5-CB66A4BCDC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" name="Imagen 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FD0E00F-330B-16C6-273E-A8837ECA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81" y="1669796"/>
            <a:ext cx="6757988" cy="301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83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673001" y="694283"/>
            <a:ext cx="8640960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 DE CERVEZAS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Heineken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Mahou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DAM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Estrella Galicia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Alhambra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Cruzcampo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Artesana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44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251520" y="494258"/>
            <a:ext cx="3626048" cy="37548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DENOMINACION DEL ALIMENTO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LAGER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PALE ALE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CERVEZA NEGRA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ABADIA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RUBIA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FORMATO</a:t>
            </a:r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Lata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Botella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Pack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6C18411-71F2-1C12-5334-34EC38148B95}"/>
              </a:ext>
            </a:extLst>
          </p:cNvPr>
          <p:cNvSpPr txBox="1"/>
          <p:nvPr/>
        </p:nvSpPr>
        <p:spPr>
          <a:xfrm>
            <a:off x="4102001" y="1444376"/>
            <a:ext cx="4483298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TAMAÑO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botellín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Tercio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Media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Litrona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</a:rPr>
              <a:t>Pack</a:t>
            </a:r>
            <a:endParaRPr lang="es-ES" dirty="0">
              <a:solidFill>
                <a:schemeClr val="bg2">
                  <a:lumMod val="50000"/>
                </a:schemeClr>
              </a:solidFill>
            </a:endParaRP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53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7100C31C-9A77-D374-A099-85DC6520A305}"/>
              </a:ext>
            </a:extLst>
          </p:cNvPr>
          <p:cNvSpPr txBox="1"/>
          <p:nvPr/>
        </p:nvSpPr>
        <p:spPr>
          <a:xfrm>
            <a:off x="251520" y="494258"/>
            <a:ext cx="8640960" cy="26468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ALERGENOS</a:t>
            </a: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s-ES" sz="1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Gluten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Huevo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Cacahuete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Soja</a:t>
            </a:r>
          </a:p>
          <a:p>
            <a:r>
              <a:rPr lang="es-ES" dirty="0" err="1">
                <a:solidFill>
                  <a:schemeClr val="bg2">
                    <a:lumMod val="50000"/>
                  </a:schemeClr>
                </a:solidFill>
              </a:rPr>
              <a:t>Lacteo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Sulfitos</a:t>
            </a:r>
          </a:p>
          <a:p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Sin Alérgenos</a:t>
            </a:r>
          </a:p>
          <a:p>
            <a:endParaRPr lang="es-ES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A64924-ED2E-4E97-8602-C90E34E2613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8</a:t>
            </a:fld>
            <a:endParaRPr lang="es-ES" dirty="0"/>
          </a:p>
        </p:txBody>
      </p:sp>
      <p:pic>
        <p:nvPicPr>
          <p:cNvPr id="2" name="Imagen 1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6D5FA0B-CCD0-A768-1333-4161C0C7E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50" y="35719"/>
            <a:ext cx="694460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8C18D9-EAD3-FB91-B10D-566929548C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s-ES" smtClean="0"/>
              <a:pPr/>
              <a:t>9</a:t>
            </a:fld>
            <a:endParaRPr lang="es-ES" dirty="0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2D1882F-44DB-7A4A-57E1-C101FF29E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22" y="0"/>
            <a:ext cx="81943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25212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EBF90037FD864DA4180022578B173A" ma:contentTypeVersion="15" ma:contentTypeDescription="Crear nuevo documento." ma:contentTypeScope="" ma:versionID="afd95147e9da4e87979d49258960e202">
  <xsd:schema xmlns:xsd="http://www.w3.org/2001/XMLSchema" xmlns:xs="http://www.w3.org/2001/XMLSchema" xmlns:p="http://schemas.microsoft.com/office/2006/metadata/properties" xmlns:ns3="cddffda1-743c-4ef1-b61a-94d8ea38e423" xmlns:ns4="b238f60b-93df-48e1-afe7-e53c24212f34" targetNamespace="http://schemas.microsoft.com/office/2006/metadata/properties" ma:root="true" ma:fieldsID="7f3fe03f09ac6bc6c1889a2b68a2ffb6" ns3:_="" ns4:_="">
    <xsd:import namespace="cddffda1-743c-4ef1-b61a-94d8ea38e423"/>
    <xsd:import namespace="b238f60b-93df-48e1-afe7-e53c24212f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ffda1-743c-4ef1-b61a-94d8ea38e4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8f60b-93df-48e1-afe7-e53c24212f3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dffda1-743c-4ef1-b61a-94d8ea38e42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1BE371-0FBB-4DBA-92DB-2C8144444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dffda1-743c-4ef1-b61a-94d8ea38e423"/>
    <ds:schemaRef ds:uri="b238f60b-93df-48e1-afe7-e53c24212f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4CAD21-9178-4DF4-A7EC-F6A0F69D3362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238f60b-93df-48e1-afe7-e53c24212f34"/>
    <ds:schemaRef ds:uri="cddffda1-743c-4ef1-b61a-94d8ea38e423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DAE18E-52BE-4A05-9AE9-79503AB3204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5099</TotalTime>
  <Words>300</Words>
  <Application>Microsoft Office PowerPoint</Application>
  <PresentationFormat>Presentación en pantalla (16:9)</PresentationFormat>
  <Paragraphs>63</Paragraphs>
  <Slides>18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Antonio template</vt:lpstr>
      <vt:lpstr>Cerveceria “AquínovendemosCruzcampo”</vt:lpstr>
      <vt:lpstr>Licencia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Rubrica Corrección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Antonio Pérez</dc:creator>
  <cp:lastModifiedBy>Antonio Francisco Pérez Fernández</cp:lastModifiedBy>
  <cp:revision>279</cp:revision>
  <dcterms:modified xsi:type="dcterms:W3CDTF">2025-01-14T14:10:23Z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0x01010030EBF90037FD864DA4180022578B173A</vt:lpwstr>
  </property>
</Properties>
</file>