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12/4/2023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Property Data in New York City: A Data Analytics Research Project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8346714" cy="1686365"/>
          </a:xfrm>
        </p:spPr>
        <p:txBody>
          <a:bodyPr>
            <a:normAutofit lnSpcReduction="10000"/>
          </a:bodyPr>
          <a:lstStyle/>
          <a:p>
            <a:endParaRPr lang="en-IN" sz="10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Puneeth Velivela</a:t>
            </a:r>
          </a:p>
          <a:p>
            <a:r>
              <a:rPr lang="en-I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G#: G01462306 </a:t>
            </a:r>
          </a:p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Engineering, George Mason University </a:t>
            </a:r>
          </a:p>
          <a:p>
            <a:r>
              <a:rPr lang="en-I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AIT-580-DL2: </a:t>
            </a:r>
            <a:r>
              <a:rPr lang="en-IN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I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Alla Webb </a:t>
            </a:r>
          </a:p>
          <a:p>
            <a:r>
              <a:rPr lang="en-I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December 04, 2023 </a:t>
            </a: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01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Property Data in NYC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Dataset:</a:t>
            </a:r>
            <a:r>
              <a:rPr lang="en-US" dirty="0"/>
              <a:t> </a:t>
            </a:r>
            <a:r>
              <a:rPr lang="en-US" dirty="0" smtClean="0"/>
              <a:t>NYC Covered Building’s List (2020)</a:t>
            </a:r>
          </a:p>
          <a:p>
            <a:r>
              <a:rPr lang="en-US" b="1" dirty="0"/>
              <a:t>Contents:</a:t>
            </a:r>
            <a:r>
              <a:rPr lang="en-US" dirty="0"/>
              <a:t> Comprehensive property-related information in New York City</a:t>
            </a:r>
          </a:p>
          <a:p>
            <a:r>
              <a:rPr lang="en-US" b="1" dirty="0"/>
              <a:t>Scope:</a:t>
            </a:r>
            <a:r>
              <a:rPr lang="en-US" dirty="0"/>
              <a:t> Covers tax classifications, building attributes, geographic coordinates, and community-related details</a:t>
            </a:r>
          </a:p>
          <a:p>
            <a:r>
              <a:rPr lang="en-US" b="1" dirty="0"/>
              <a:t>Significance:</a:t>
            </a:r>
            <a:r>
              <a:rPr lang="en-US" dirty="0"/>
              <a:t> Represents the diverse landscape of properties in NYC</a:t>
            </a:r>
          </a:p>
          <a:p>
            <a:r>
              <a:rPr lang="en-US" b="1" dirty="0"/>
              <a:t>Rich Information:</a:t>
            </a:r>
            <a:r>
              <a:rPr lang="en-US" dirty="0"/>
              <a:t> Encompasses a wealth of details crucial for understanding NYC real estate dynamics</a:t>
            </a:r>
          </a:p>
          <a:p>
            <a:r>
              <a:rPr lang="en-US" b="1" dirty="0"/>
              <a:t>Relevance:</a:t>
            </a:r>
            <a:r>
              <a:rPr lang="en-US" dirty="0"/>
              <a:t> Pertinent to uncovering patterns, correlations, and trends in the NYC real estate </a:t>
            </a:r>
            <a:r>
              <a:rPr lang="en-US" dirty="0" smtClean="0"/>
              <a:t>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37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61AC41642BC74EA3EFF2E5658A3BF8" ma:contentTypeVersion="1" ma:contentTypeDescription="Create a new document." ma:contentTypeScope="" ma:versionID="59c6c17349fcd32b25effe4d60ab744b">
  <xsd:schema xmlns:xsd="http://www.w3.org/2001/XMLSchema" xmlns:xs="http://www.w3.org/2001/XMLSchema" xmlns:p="http://schemas.microsoft.com/office/2006/metadata/properties" xmlns:ns3="13f2698a-f69f-45c2-aa4d-f9f524e3a1ee" targetNamespace="http://schemas.microsoft.com/office/2006/metadata/properties" ma:root="true" ma:fieldsID="4d714240958fc61941176f5328e7e80e" ns3:_="">
    <xsd:import namespace="13f2698a-f69f-45c2-aa4d-f9f524e3a1ee"/>
    <xsd:element name="properties">
      <xsd:complexType>
        <xsd:sequence>
          <xsd:element name="documentManagement">
            <xsd:complexType>
              <xsd:all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f2698a-f69f-45c2-aa4d-f9f524e3a1ee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3f2698a-f69f-45c2-aa4d-f9f524e3a1ee" xsi:nil="true"/>
  </documentManagement>
</p:properties>
</file>

<file path=customXml/itemProps1.xml><?xml version="1.0" encoding="utf-8"?>
<ds:datastoreItem xmlns:ds="http://schemas.openxmlformats.org/officeDocument/2006/customXml" ds:itemID="{CA0B4781-272B-44CD-9D4E-1F297BB3C8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f2698a-f69f-45c2-aa4d-f9f524e3a1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A7ED35-C4B7-4F77-A44B-6912F91BBD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D55D92-1DB7-49F6-87C3-DB7199AEA749}">
  <ds:schemaRefs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13f2698a-f69f-45c2-aa4d-f9f524e3a1e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</TotalTime>
  <Words>115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Rockwell</vt:lpstr>
      <vt:lpstr>Rockwell Condensed</vt:lpstr>
      <vt:lpstr>Times New Roman</vt:lpstr>
      <vt:lpstr>Wingdings</vt:lpstr>
      <vt:lpstr>Wood Type</vt:lpstr>
      <vt:lpstr>Exploring Property Data in New York City: A Data Analytics Research Project</vt:lpstr>
      <vt:lpstr>Exploring Property Data in NYC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Property Data in New York City: A Data Analytics Research Project</dc:title>
  <dc:creator>Puneeth Velivela</dc:creator>
  <cp:lastModifiedBy>Puneeth Velivela</cp:lastModifiedBy>
  <cp:revision>2</cp:revision>
  <dcterms:created xsi:type="dcterms:W3CDTF">2023-12-05T02:43:39Z</dcterms:created>
  <dcterms:modified xsi:type="dcterms:W3CDTF">2023-12-05T02:59:40Z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0x0101008C61AC41642BC74EA3EFF2E5658A3BF8</vt:lpwstr>
  </property>
</Properties>
</file>