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84" r:id="rId8"/>
    <p:sldId id="262" r:id="rId9"/>
    <p:sldId id="263" r:id="rId10"/>
    <p:sldId id="279" r:id="rId11"/>
  </p:sldIdLst>
  <p:sldSz cx="9144000" cy="5143500" type="screen16x9"/>
  <p:notesSz cx="6858000" cy="9144000"/>
  <p:embeddedFontLst>
    <p:embeddedFont>
      <p:font typeface="Dosis" panose="020B0604020202020204" charset="0"/>
      <p:regular r:id="rId13"/>
      <p:bold r:id="rId14"/>
    </p:embeddedFont>
    <p:embeddedFont>
      <p:font typeface="Titillium Web" panose="020B0604020202020204" charset="0"/>
      <p:regular r:id="rId15"/>
      <p:bold r:id="rId16"/>
      <p:italic r:id="rId17"/>
      <p:boldItalic r:id="rId18"/>
    </p:embeddedFont>
    <p:embeddedFont>
      <p:font typeface="Dosis Light" panose="020B0604020202020204" charset="0"/>
      <p:regular r:id="rId19"/>
      <p:bold r:id="rId20"/>
    </p:embeddedFont>
    <p:embeddedFont>
      <p:font typeface="Titillium Web Light"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24E1143-FEF7-4955-8F47-F00C5B5BC041}">
  <a:tblStyle styleId="{124E1143-FEF7-4955-8F47-F00C5B5BC041}"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4" d="100"/>
          <a:sy n="104" d="100"/>
        </p:scale>
        <p:origin x="-90" y="-5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1031604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Shape 40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6" name="Shape 40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Shape 38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9" name="Shape 38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Shape 38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8" name="Shape 38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Shape 38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2" name="Shape 38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Shape 38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5" name="Shape 38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Shape 38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5" name="Shape 38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762000" y="696425"/>
            <a:ext cx="5396700" cy="1159800"/>
          </a:xfrm>
          <a:prstGeom prst="rect">
            <a:avLst/>
          </a:prstGeom>
        </p:spPr>
        <p:txBody>
          <a:bodyPr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Shape 11"/>
          <p:cNvGrpSpPr/>
          <p:nvPr/>
        </p:nvGrpSpPr>
        <p:grpSpPr>
          <a:xfrm rot="10800000">
            <a:off x="8705367" y="28698"/>
            <a:ext cx="410132" cy="5086302"/>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212" name="Shape 212"/>
          <p:cNvGrpSpPr/>
          <p:nvPr/>
        </p:nvGrpSpPr>
        <p:grpSpPr>
          <a:xfrm rot="10800000">
            <a:off x="6367294" y="28698"/>
            <a:ext cx="2017554" cy="5086302"/>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422" name="Shape 422"/>
          <p:cNvGrpSpPr/>
          <p:nvPr/>
        </p:nvGrpSpPr>
        <p:grpSpPr>
          <a:xfrm rot="10800000">
            <a:off x="6367294" y="28698"/>
            <a:ext cx="2309820" cy="5086302"/>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526"/>
        <p:cNvGrpSpPr/>
        <p:nvPr/>
      </p:nvGrpSpPr>
      <p:grpSpPr>
        <a:xfrm>
          <a:off x="0" y="0"/>
          <a:ext cx="0" cy="0"/>
          <a:chOff x="0" y="0"/>
          <a:chExt cx="0" cy="0"/>
        </a:xfrm>
      </p:grpSpPr>
      <p:sp>
        <p:nvSpPr>
          <p:cNvPr id="527" name="Shape 527"/>
          <p:cNvSpPr txBox="1">
            <a:spLocks noGrp="1"/>
          </p:cNvSpPr>
          <p:nvPr>
            <p:ph type="ctrTitle"/>
          </p:nvPr>
        </p:nvSpPr>
        <p:spPr>
          <a:xfrm>
            <a:off x="685800" y="2878750"/>
            <a:ext cx="5268900" cy="1159800"/>
          </a:xfrm>
          <a:prstGeom prst="rect">
            <a:avLst/>
          </a:prstGeom>
        </p:spPr>
        <p:txBody>
          <a:bodyPr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Shape 528"/>
          <p:cNvSpPr txBox="1">
            <a:spLocks noGrp="1"/>
          </p:cNvSpPr>
          <p:nvPr>
            <p:ph type="subTitle" idx="1"/>
          </p:nvPr>
        </p:nvSpPr>
        <p:spPr>
          <a:xfrm>
            <a:off x="685800" y="3983055"/>
            <a:ext cx="5268900" cy="784800"/>
          </a:xfrm>
          <a:prstGeom prst="rect">
            <a:avLst/>
          </a:prstGeom>
        </p:spPr>
        <p:txBody>
          <a:bodyPr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a:endParaRPr/>
          </a:p>
        </p:txBody>
      </p:sp>
      <p:grpSp>
        <p:nvGrpSpPr>
          <p:cNvPr id="529" name="Shape 529"/>
          <p:cNvGrpSpPr/>
          <p:nvPr/>
        </p:nvGrpSpPr>
        <p:grpSpPr>
          <a:xfrm rot="10800000">
            <a:off x="8705367" y="28698"/>
            <a:ext cx="410132" cy="5086302"/>
            <a:chOff x="836200" y="238125"/>
            <a:chExt cx="422425" cy="5238750"/>
          </a:xfrm>
        </p:grpSpPr>
        <p:sp>
          <p:nvSpPr>
            <p:cNvPr id="530" name="Shape 530"/>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31" name="Shape 531"/>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32" name="Shape 532"/>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33" name="Shape 533"/>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34" name="Shape 534"/>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35" name="Shape 535"/>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36" name="Shape 536"/>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37" name="Shape 537"/>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38" name="Shape 538"/>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39" name="Shape 539"/>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40" name="Shape 540"/>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41" name="Shape 541"/>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42" name="Shape 542"/>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43" name="Shape 543"/>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44" name="Shape 544"/>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45" name="Shape 545"/>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46" name="Shape 546"/>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47" name="Shape 547"/>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48" name="Shape 548"/>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49" name="Shape 549"/>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50" name="Shape 550"/>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51" name="Shape 551"/>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52" name="Shape 552"/>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53" name="Shape 553"/>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54" name="Shape 554"/>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55" name="Shape 555"/>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56" name="Shape 556"/>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57" name="Shape 557"/>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58" name="Shape 558"/>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59" name="Shape 559"/>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60" name="Shape 560"/>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61" name="Shape 561"/>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62" name="Shape 562"/>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63" name="Shape 563"/>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64" name="Shape 564"/>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65" name="Shape 565"/>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66" name="Shape 566"/>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67" name="Shape 567"/>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68" name="Shape 568"/>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69" name="Shape 569"/>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70" name="Shape 570"/>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71" name="Shape 571"/>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72" name="Shape 572"/>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73" name="Shape 573"/>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74" name="Shape 574"/>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75" name="Shape 575"/>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76" name="Shape 576"/>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77" name="Shape 577"/>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78" name="Shape 578"/>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79" name="Shape 579"/>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80" name="Shape 580"/>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81" name="Shape 581"/>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82" name="Shape 582"/>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83" name="Shape 583"/>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84" name="Shape 584"/>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85" name="Shape 585"/>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86" name="Shape 586"/>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87" name="Shape 587"/>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88" name="Shape 588"/>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89" name="Shape 589"/>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90" name="Shape 590"/>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91" name="Shape 591"/>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92" name="Shape 592"/>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93" name="Shape 593"/>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94" name="Shape 594"/>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95" name="Shape 595"/>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96" name="Shape 596"/>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97" name="Shape 597"/>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98" name="Shape 598"/>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99" name="Shape 599"/>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00" name="Shape 600"/>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01" name="Shape 601"/>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02" name="Shape 602"/>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03" name="Shape 603"/>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04" name="Shape 604"/>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05" name="Shape 605"/>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06" name="Shape 606"/>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07" name="Shape 607"/>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08" name="Shape 608"/>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09" name="Shape 609"/>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610" name="Shape 610"/>
          <p:cNvGrpSpPr/>
          <p:nvPr/>
        </p:nvGrpSpPr>
        <p:grpSpPr>
          <a:xfrm rot="10800000">
            <a:off x="6659535" y="28698"/>
            <a:ext cx="2309844" cy="5086302"/>
            <a:chOff x="986700" y="238125"/>
            <a:chExt cx="2379075" cy="5238750"/>
          </a:xfrm>
        </p:grpSpPr>
        <p:sp>
          <p:nvSpPr>
            <p:cNvPr id="611" name="Shape 611"/>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12" name="Shape 612"/>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13" name="Shape 613"/>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14" name="Shape 614"/>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15" name="Shape 615"/>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16" name="Shape 616"/>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17" name="Shape 617"/>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18" name="Shape 618"/>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19" name="Shape 619"/>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20" name="Shape 620"/>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21" name="Shape 621"/>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22" name="Shape 622"/>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23" name="Shape 623"/>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24" name="Shape 624"/>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25" name="Shape 625"/>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26" name="Shape 626"/>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27" name="Shape 627"/>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28" name="Shape 628"/>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29" name="Shape 629"/>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30" name="Shape 630"/>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31" name="Shape 631"/>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32" name="Shape 632"/>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33" name="Shape 633"/>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34" name="Shape 634"/>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35" name="Shape 635"/>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36" name="Shape 636"/>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37" name="Shape 637"/>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38" name="Shape 638"/>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39" name="Shape 639"/>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40" name="Shape 640"/>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41" name="Shape 641"/>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42" name="Shape 642"/>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43" name="Shape 643"/>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44" name="Shape 644"/>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45" name="Shape 645"/>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46" name="Shape 646"/>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47" name="Shape 647"/>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48" name="Shape 648"/>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49" name="Shape 649"/>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50" name="Shape 650"/>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51" name="Shape 651"/>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52" name="Shape 652"/>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53" name="Shape 653"/>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54" name="Shape 654"/>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55" name="Shape 655"/>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56" name="Shape 656"/>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57" name="Shape 657"/>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58" name="Shape 658"/>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59" name="Shape 659"/>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60" name="Shape 660"/>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61" name="Shape 661"/>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62" name="Shape 662"/>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63" name="Shape 663"/>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64" name="Shape 664"/>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65" name="Shape 665"/>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66" name="Shape 666"/>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67" name="Shape 667"/>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68" name="Shape 668"/>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69" name="Shape 669"/>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70" name="Shape 670"/>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71" name="Shape 671"/>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72" name="Shape 672"/>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73" name="Shape 673"/>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74" name="Shape 674"/>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75" name="Shape 675"/>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76" name="Shape 676"/>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77" name="Shape 677"/>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78" name="Shape 678"/>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79" name="Shape 679"/>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80" name="Shape 680"/>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81" name="Shape 681"/>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82" name="Shape 682"/>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83" name="Shape 683"/>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84" name="Shape 684"/>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85" name="Shape 685"/>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86" name="Shape 686"/>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87" name="Shape 687"/>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88" name="Shape 688"/>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89" name="Shape 689"/>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90" name="Shape 690"/>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91" name="Shape 691"/>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92" name="Shape 692"/>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93" name="Shape 693"/>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94" name="Shape 694"/>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95" name="Shape 695"/>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96" name="Shape 696"/>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97" name="Shape 697"/>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98" name="Shape 698"/>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99" name="Shape 699"/>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00" name="Shape 700"/>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01" name="Shape 701"/>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02" name="Shape 702"/>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03" name="Shape 703"/>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04" name="Shape 704"/>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05" name="Shape 705"/>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06" name="Shape 706"/>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07" name="Shape 707"/>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08" name="Shape 708"/>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09" name="Shape 709"/>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10" name="Shape 710"/>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11" name="Shape 711"/>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12" name="Shape 712"/>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13" name="Shape 713"/>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14" name="Shape 714"/>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15" name="Shape 715"/>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16" name="Shape 716"/>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17" name="Shape 717"/>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18" name="Shape 718"/>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19" name="Shape 719"/>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20" name="Shape 720"/>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21" name="Shape 721"/>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22" name="Shape 722"/>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23" name="Shape 723"/>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24" name="Shape 724"/>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25" name="Shape 725"/>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26" name="Shape 726"/>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27" name="Shape 727"/>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28" name="Shape 728"/>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29" name="Shape 729"/>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730" name="Shape 730"/>
          <p:cNvGrpSpPr/>
          <p:nvPr/>
        </p:nvGrpSpPr>
        <p:grpSpPr>
          <a:xfrm rot="10800000">
            <a:off x="6367294" y="28698"/>
            <a:ext cx="2017554" cy="5086302"/>
            <a:chOff x="1588750" y="238125"/>
            <a:chExt cx="2078025" cy="5238750"/>
          </a:xfrm>
        </p:grpSpPr>
        <p:sp>
          <p:nvSpPr>
            <p:cNvPr id="731" name="Shape 731"/>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32" name="Shape 732"/>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33" name="Shape 733"/>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34" name="Shape 734"/>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35" name="Shape 735"/>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36" name="Shape 736"/>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37" name="Shape 737"/>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38" name="Shape 738"/>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39" name="Shape 739"/>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40" name="Shape 740"/>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41" name="Shape 741"/>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42" name="Shape 742"/>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43" name="Shape 743"/>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44" name="Shape 744"/>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45" name="Shape 745"/>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46" name="Shape 746"/>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47" name="Shape 747"/>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48" name="Shape 748"/>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49" name="Shape 749"/>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50" name="Shape 750"/>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51" name="Shape 751"/>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52" name="Shape 752"/>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53" name="Shape 753"/>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54" name="Shape 754"/>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55" name="Shape 755"/>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56" name="Shape 756"/>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57" name="Shape 757"/>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58" name="Shape 758"/>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59" name="Shape 759"/>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60" name="Shape 760"/>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61" name="Shape 761"/>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62" name="Shape 762"/>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63" name="Shape 763"/>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64" name="Shape 764"/>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65" name="Shape 765"/>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66" name="Shape 766"/>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67" name="Shape 767"/>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68" name="Shape 768"/>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69" name="Shape 769"/>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70" name="Shape 770"/>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71" name="Shape 771"/>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72" name="Shape 772"/>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73" name="Shape 773"/>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74" name="Shape 774"/>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75" name="Shape 775"/>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76" name="Shape 776"/>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77" name="Shape 777"/>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78" name="Shape 778"/>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79" name="Shape 779"/>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80" name="Shape 780"/>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81" name="Shape 781"/>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82" name="Shape 782"/>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83" name="Shape 783"/>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84" name="Shape 784"/>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85" name="Shape 785"/>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86" name="Shape 786"/>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87" name="Shape 787"/>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88" name="Shape 788"/>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89" name="Shape 789"/>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90" name="Shape 790"/>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91" name="Shape 791"/>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92" name="Shape 792"/>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93" name="Shape 793"/>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94" name="Shape 794"/>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95" name="Shape 795"/>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96" name="Shape 796"/>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97" name="Shape 797"/>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98" name="Shape 798"/>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99" name="Shape 799"/>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00" name="Shape 800"/>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01" name="Shape 801"/>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02" name="Shape 802"/>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03" name="Shape 803"/>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04" name="Shape 804"/>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05" name="Shape 805"/>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06" name="Shape 806"/>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07" name="Shape 807"/>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08" name="Shape 808"/>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09" name="Shape 809"/>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10" name="Shape 810"/>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11" name="Shape 811"/>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12" name="Shape 812"/>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13" name="Shape 813"/>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14" name="Shape 814"/>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15" name="Shape 815"/>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16" name="Shape 816"/>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17" name="Shape 817"/>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18" name="Shape 818"/>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19" name="Shape 819"/>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20" name="Shape 820"/>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21" name="Shape 821"/>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22" name="Shape 822"/>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23" name="Shape 823"/>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24" name="Shape 824"/>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25" name="Shape 825"/>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26" name="Shape 826"/>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27" name="Shape 827"/>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28" name="Shape 828"/>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29" name="Shape 829"/>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30" name="Shape 830"/>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31" name="Shape 831"/>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32" name="Shape 832"/>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33" name="Shape 833"/>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34" name="Shape 834"/>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35" name="Shape 835"/>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36" name="Shape 836"/>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37" name="Shape 837"/>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38" name="Shape 838"/>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39" name="Shape 839"/>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40" name="Shape 840"/>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41" name="Shape 841"/>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42" name="Shape 842"/>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43" name="Shape 843"/>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44" name="Shape 844"/>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45" name="Shape 845"/>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46" name="Shape 846"/>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47" name="Shape 847"/>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48" name="Shape 848"/>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49" name="Shape 849"/>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50" name="Shape 850"/>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51" name="Shape 851"/>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52" name="Shape 852"/>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53" name="Shape 853"/>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54" name="Shape 854"/>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55" name="Shape 855"/>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56" name="Shape 856"/>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57" name="Shape 857"/>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58" name="Shape 858"/>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59" name="Shape 859"/>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60" name="Shape 860"/>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61" name="Shape 861"/>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62" name="Shape 862"/>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63" name="Shape 863"/>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64" name="Shape 864"/>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65" name="Shape 865"/>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66" name="Shape 866"/>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67" name="Shape 867"/>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68" name="Shape 868"/>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69" name="Shape 869"/>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70" name="Shape 870"/>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71" name="Shape 871"/>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72" name="Shape 872"/>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73" name="Shape 873"/>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74" name="Shape 874"/>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75" name="Shape 875"/>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76" name="Shape 876"/>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77" name="Shape 877"/>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78" name="Shape 878"/>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79" name="Shape 879"/>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80" name="Shape 880"/>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81" name="Shape 881"/>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82" name="Shape 882"/>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83" name="Shape 883"/>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84" name="Shape 884"/>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85" name="Shape 885"/>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86" name="Shape 886"/>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87" name="Shape 887"/>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88" name="Shape 888"/>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89" name="Shape 889"/>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90" name="Shape 890"/>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91" name="Shape 891"/>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92" name="Shape 892"/>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93" name="Shape 893"/>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94" name="Shape 894"/>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95" name="Shape 895"/>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96" name="Shape 896"/>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97" name="Shape 897"/>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98" name="Shape 898"/>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99" name="Shape 899"/>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00" name="Shape 900"/>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01" name="Shape 901"/>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02" name="Shape 902"/>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03" name="Shape 903"/>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04" name="Shape 904"/>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05" name="Shape 905"/>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06" name="Shape 906"/>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07" name="Shape 907"/>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08" name="Shape 908"/>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09" name="Shape 909"/>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10" name="Shape 910"/>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11" name="Shape 911"/>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12" name="Shape 912"/>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13" name="Shape 913"/>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14" name="Shape 914"/>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15" name="Shape 915"/>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16" name="Shape 916"/>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17" name="Shape 917"/>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18" name="Shape 918"/>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19" name="Shape 919"/>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20" name="Shape 920"/>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21" name="Shape 921"/>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22" name="Shape 922"/>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23" name="Shape 923"/>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24" name="Shape 924"/>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25" name="Shape 925"/>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26" name="Shape 926"/>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27" name="Shape 927"/>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28" name="Shape 928"/>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29" name="Shape 929"/>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30" name="Shape 930"/>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31" name="Shape 931"/>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32" name="Shape 932"/>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33" name="Shape 933"/>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34" name="Shape 934"/>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35" name="Shape 935"/>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36" name="Shape 936"/>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37" name="Shape 937"/>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38" name="Shape 938"/>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39" name="Shape 939"/>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940" name="Shape 940"/>
          <p:cNvGrpSpPr/>
          <p:nvPr/>
        </p:nvGrpSpPr>
        <p:grpSpPr>
          <a:xfrm rot="10800000">
            <a:off x="6367294" y="28698"/>
            <a:ext cx="2309820" cy="5086302"/>
            <a:chOff x="1287725" y="238125"/>
            <a:chExt cx="2379050" cy="5238750"/>
          </a:xfrm>
        </p:grpSpPr>
        <p:sp>
          <p:nvSpPr>
            <p:cNvPr id="941" name="Shape 941"/>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42" name="Shape 942"/>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43" name="Shape 943"/>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44" name="Shape 944"/>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45" name="Shape 945"/>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46" name="Shape 946"/>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47" name="Shape 947"/>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48" name="Shape 948"/>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49" name="Shape 949"/>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50" name="Shape 950"/>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51" name="Shape 951"/>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52" name="Shape 952"/>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53" name="Shape 953"/>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54" name="Shape 954"/>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55" name="Shape 955"/>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56" name="Shape 956"/>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57" name="Shape 957"/>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58" name="Shape 958"/>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59" name="Shape 959"/>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60" name="Shape 960"/>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61" name="Shape 961"/>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62" name="Shape 962"/>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63" name="Shape 963"/>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64" name="Shape 964"/>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65" name="Shape 965"/>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66" name="Shape 966"/>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67" name="Shape 967"/>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68" name="Shape 968"/>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69" name="Shape 969"/>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70" name="Shape 970"/>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71" name="Shape 971"/>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72" name="Shape 972"/>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73" name="Shape 973"/>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74" name="Shape 974"/>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75" name="Shape 975"/>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76" name="Shape 976"/>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77" name="Shape 977"/>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78" name="Shape 978"/>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79" name="Shape 979"/>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80" name="Shape 980"/>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81" name="Shape 981"/>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82" name="Shape 982"/>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83" name="Shape 983"/>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84" name="Shape 984"/>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85" name="Shape 985"/>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86" name="Shape 986"/>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87" name="Shape 987"/>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88" name="Shape 988"/>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89" name="Shape 989"/>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90" name="Shape 990"/>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91" name="Shape 991"/>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92" name="Shape 992"/>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93" name="Shape 993"/>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94" name="Shape 994"/>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95" name="Shape 995"/>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96" name="Shape 996"/>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97" name="Shape 997"/>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98" name="Shape 998"/>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99" name="Shape 999"/>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00" name="Shape 1000"/>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01" name="Shape 1001"/>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02" name="Shape 1002"/>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03" name="Shape 1003"/>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04" name="Shape 1004"/>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05" name="Shape 1005"/>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06" name="Shape 1006"/>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07" name="Shape 1007"/>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08" name="Shape 1008"/>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09" name="Shape 1009"/>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10" name="Shape 1010"/>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11" name="Shape 1011"/>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12" name="Shape 1012"/>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13" name="Shape 1013"/>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14" name="Shape 1014"/>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15" name="Shape 1015"/>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16" name="Shape 1016"/>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17" name="Shape 1017"/>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18" name="Shape 1018"/>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19" name="Shape 1019"/>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20" name="Shape 1020"/>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21" name="Shape 1021"/>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22" name="Shape 1022"/>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23" name="Shape 1023"/>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24" name="Shape 1024"/>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25" name="Shape 1025"/>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26" name="Shape 1026"/>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27" name="Shape 1027"/>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28" name="Shape 1028"/>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29" name="Shape 1029"/>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30" name="Shape 1030"/>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31" name="Shape 1031"/>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32" name="Shape 1032"/>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33" name="Shape 1033"/>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34" name="Shape 1034"/>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35" name="Shape 1035"/>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36" name="Shape 1036"/>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37" name="Shape 1037"/>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38" name="Shape 1038"/>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39" name="Shape 1039"/>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40" name="Shape 1040"/>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41" name="Shape 1041"/>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42" name="Shape 1042"/>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43" name="Shape 1043"/>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bg>
      <p:bgPr>
        <a:solidFill>
          <a:srgbClr val="0B87A1"/>
        </a:solidFill>
        <a:effectLst/>
      </p:bgPr>
    </p:bg>
    <p:spTree>
      <p:nvGrpSpPr>
        <p:cNvPr id="1" name="Shape 1044"/>
        <p:cNvGrpSpPr/>
        <p:nvPr/>
      </p:nvGrpSpPr>
      <p:grpSpPr>
        <a:xfrm>
          <a:off x="0" y="0"/>
          <a:ext cx="0" cy="0"/>
          <a:chOff x="0" y="0"/>
          <a:chExt cx="0" cy="0"/>
        </a:xfrm>
      </p:grpSpPr>
      <p:sp>
        <p:nvSpPr>
          <p:cNvPr id="1045" name="Shape 1045"/>
          <p:cNvSpPr txBox="1">
            <a:spLocks noGrp="1"/>
          </p:cNvSpPr>
          <p:nvPr>
            <p:ph type="body" idx="1"/>
          </p:nvPr>
        </p:nvSpPr>
        <p:spPr>
          <a:xfrm>
            <a:off x="1278575" y="739550"/>
            <a:ext cx="4281000" cy="3692400"/>
          </a:xfrm>
          <a:prstGeom prst="rect">
            <a:avLst/>
          </a:prstGeom>
        </p:spPr>
        <p:txBody>
          <a:bodyPr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0"/>
              </a:spcBef>
              <a:spcAft>
                <a:spcPts val="0"/>
              </a:spcAft>
              <a:buClr>
                <a:srgbClr val="FFFFFF"/>
              </a:buClr>
              <a:buSzPts val="3000"/>
              <a:buChar char="▫"/>
              <a:defRPr sz="3000" i="1">
                <a:solidFill>
                  <a:srgbClr val="FFFFFF"/>
                </a:solidFill>
              </a:defRPr>
            </a:lvl2pPr>
            <a:lvl3pPr marL="1371600" lvl="2" indent="-419100" rtl="0">
              <a:spcBef>
                <a:spcPts val="0"/>
              </a:spcBef>
              <a:spcAft>
                <a:spcPts val="0"/>
              </a:spcAft>
              <a:buClr>
                <a:srgbClr val="FFFFFF"/>
              </a:buClr>
              <a:buSzPts val="3000"/>
              <a:buChar char="▫"/>
              <a:defRPr sz="3000" i="1">
                <a:solidFill>
                  <a:srgbClr val="FFFFFF"/>
                </a:solidFill>
              </a:defRPr>
            </a:lvl3pPr>
            <a:lvl4pPr marL="1828800" lvl="3" indent="-419100" rtl="0">
              <a:spcBef>
                <a:spcPts val="0"/>
              </a:spcBef>
              <a:spcAft>
                <a:spcPts val="0"/>
              </a:spcAft>
              <a:buClr>
                <a:srgbClr val="FFFFFF"/>
              </a:buClr>
              <a:buSzPts val="3000"/>
              <a:buChar char="▫"/>
              <a:defRPr sz="3000" i="1">
                <a:solidFill>
                  <a:srgbClr val="FFFFFF"/>
                </a:solidFill>
              </a:defRPr>
            </a:lvl4pPr>
            <a:lvl5pPr marL="2286000" lvl="4" indent="-419100" rtl="0">
              <a:spcBef>
                <a:spcPts val="0"/>
              </a:spcBef>
              <a:spcAft>
                <a:spcPts val="0"/>
              </a:spcAft>
              <a:buClr>
                <a:srgbClr val="FFFFFF"/>
              </a:buClr>
              <a:buSzPts val="3000"/>
              <a:buChar char="▫"/>
              <a:defRPr sz="3000" i="1">
                <a:solidFill>
                  <a:srgbClr val="FFFFFF"/>
                </a:solidFill>
              </a:defRPr>
            </a:lvl5pPr>
            <a:lvl6pPr marL="2743200" lvl="5" indent="-419100" rtl="0">
              <a:spcBef>
                <a:spcPts val="0"/>
              </a:spcBef>
              <a:spcAft>
                <a:spcPts val="0"/>
              </a:spcAft>
              <a:buClr>
                <a:srgbClr val="FFFFFF"/>
              </a:buClr>
              <a:buSzPts val="3000"/>
              <a:buChar char="▫"/>
              <a:defRPr sz="3000" i="1">
                <a:solidFill>
                  <a:srgbClr val="FFFFFF"/>
                </a:solidFill>
              </a:defRPr>
            </a:lvl6pPr>
            <a:lvl7pPr marL="3200400" lvl="6" indent="-419100" rtl="0">
              <a:spcBef>
                <a:spcPts val="0"/>
              </a:spcBef>
              <a:spcAft>
                <a:spcPts val="0"/>
              </a:spcAft>
              <a:buClr>
                <a:srgbClr val="FFFFFF"/>
              </a:buClr>
              <a:buSzPts val="3000"/>
              <a:buChar char="●"/>
              <a:defRPr sz="3000" i="1">
                <a:solidFill>
                  <a:srgbClr val="FFFFFF"/>
                </a:solidFill>
              </a:defRPr>
            </a:lvl7pPr>
            <a:lvl8pPr marL="3657600" lvl="7" indent="-419100" rtl="0">
              <a:spcBef>
                <a:spcPts val="0"/>
              </a:spcBef>
              <a:spcAft>
                <a:spcPts val="0"/>
              </a:spcAft>
              <a:buClr>
                <a:srgbClr val="FFFFFF"/>
              </a:buClr>
              <a:buSzPts val="3000"/>
              <a:buChar char="○"/>
              <a:defRPr sz="3000" i="1">
                <a:solidFill>
                  <a:srgbClr val="FFFFFF"/>
                </a:solidFill>
              </a:defRPr>
            </a:lvl8pPr>
            <a:lvl9pPr marL="4114800" lvl="8" indent="-419100">
              <a:spcBef>
                <a:spcPts val="0"/>
              </a:spcBef>
              <a:spcAft>
                <a:spcPts val="0"/>
              </a:spcAft>
              <a:buClr>
                <a:srgbClr val="FFFFFF"/>
              </a:buClr>
              <a:buSzPts val="3000"/>
              <a:buChar char="■"/>
              <a:defRPr sz="3000" i="1">
                <a:solidFill>
                  <a:srgbClr val="FFFFFF"/>
                </a:solidFill>
              </a:defRPr>
            </a:lvl9pPr>
          </a:lstStyle>
          <a:p>
            <a:endParaRPr/>
          </a:p>
        </p:txBody>
      </p:sp>
      <p:sp>
        <p:nvSpPr>
          <p:cNvPr id="1046" name="Shape 1046"/>
          <p:cNvSpPr txBox="1"/>
          <p:nvPr/>
        </p:nvSpPr>
        <p:spPr>
          <a:xfrm>
            <a:off x="659925" y="414075"/>
            <a:ext cx="752400" cy="653700"/>
          </a:xfrm>
          <a:prstGeom prst="rect">
            <a:avLst/>
          </a:prstGeom>
          <a:noFill/>
          <a:ln>
            <a:noFill/>
          </a:ln>
        </p:spPr>
        <p:txBody>
          <a:bodyPr wrap="square" lIns="91425" tIns="91425" rIns="91425" bIns="91425" anchor="t" anchorCtr="0">
            <a:noAutofit/>
          </a:bodyPr>
          <a:lstStyle/>
          <a:p>
            <a:pPr marL="0" lvl="0" indent="0" algn="ctr">
              <a:spcBef>
                <a:spcPts val="0"/>
              </a:spcBef>
              <a:spcAft>
                <a:spcPts val="0"/>
              </a:spcAft>
              <a:buNone/>
            </a:pPr>
            <a:r>
              <a:rPr lang="en" sz="12000">
                <a:solidFill>
                  <a:srgbClr val="D3EBD5"/>
                </a:solidFill>
                <a:latin typeface="Dosis"/>
                <a:ea typeface="Dosis"/>
                <a:cs typeface="Dosis"/>
                <a:sym typeface="Dosis"/>
              </a:rPr>
              <a:t>“</a:t>
            </a:r>
            <a:endParaRPr sz="12000">
              <a:solidFill>
                <a:srgbClr val="D3EBD5"/>
              </a:solidFill>
              <a:latin typeface="Dosis"/>
              <a:ea typeface="Dosis"/>
              <a:cs typeface="Dosis"/>
              <a:sym typeface="Dosis"/>
            </a:endParaRPr>
          </a:p>
        </p:txBody>
      </p:sp>
      <p:grpSp>
        <p:nvGrpSpPr>
          <p:cNvPr id="1047" name="Shape 1047"/>
          <p:cNvGrpSpPr/>
          <p:nvPr/>
        </p:nvGrpSpPr>
        <p:grpSpPr>
          <a:xfrm rot="10800000">
            <a:off x="8705367" y="28698"/>
            <a:ext cx="410132" cy="5086302"/>
            <a:chOff x="836200" y="238125"/>
            <a:chExt cx="422425" cy="5238750"/>
          </a:xfrm>
        </p:grpSpPr>
        <p:sp>
          <p:nvSpPr>
            <p:cNvPr id="1048" name="Shape 1048"/>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49" name="Shape 1049"/>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50" name="Shape 1050"/>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51" name="Shape 1051"/>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52" name="Shape 1052"/>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53" name="Shape 1053"/>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54" name="Shape 1054"/>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55" name="Shape 1055"/>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56" name="Shape 1056"/>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57" name="Shape 1057"/>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58" name="Shape 1058"/>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59" name="Shape 1059"/>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60" name="Shape 1060"/>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61" name="Shape 1061"/>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62" name="Shape 1062"/>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63" name="Shape 1063"/>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64" name="Shape 1064"/>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65" name="Shape 1065"/>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66" name="Shape 1066"/>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67" name="Shape 1067"/>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68" name="Shape 1068"/>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69" name="Shape 1069"/>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70" name="Shape 1070"/>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71" name="Shape 1071"/>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72" name="Shape 1072"/>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73" name="Shape 1073"/>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74" name="Shape 1074"/>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75" name="Shape 1075"/>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76" name="Shape 1076"/>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77" name="Shape 1077"/>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78" name="Shape 1078"/>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79" name="Shape 1079"/>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80" name="Shape 1080"/>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81" name="Shape 1081"/>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82" name="Shape 1082"/>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83" name="Shape 1083"/>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84" name="Shape 1084"/>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85" name="Shape 1085"/>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86" name="Shape 1086"/>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87" name="Shape 1087"/>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88" name="Shape 1088"/>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89" name="Shape 1089"/>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90" name="Shape 1090"/>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91" name="Shape 1091"/>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92" name="Shape 1092"/>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93" name="Shape 1093"/>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94" name="Shape 1094"/>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95" name="Shape 1095"/>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96" name="Shape 1096"/>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97" name="Shape 1097"/>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98" name="Shape 1098"/>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099" name="Shape 1099"/>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00" name="Shape 1100"/>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01" name="Shape 1101"/>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02" name="Shape 1102"/>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03" name="Shape 1103"/>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04" name="Shape 1104"/>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05" name="Shape 1105"/>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06" name="Shape 1106"/>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07" name="Shape 1107"/>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08" name="Shape 1108"/>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09" name="Shape 1109"/>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10" name="Shape 1110"/>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11" name="Shape 1111"/>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12" name="Shape 1112"/>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13" name="Shape 1113"/>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14" name="Shape 1114"/>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15" name="Shape 1115"/>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16" name="Shape 1116"/>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17" name="Shape 1117"/>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18" name="Shape 1118"/>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19" name="Shape 1119"/>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20" name="Shape 1120"/>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21" name="Shape 1121"/>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22" name="Shape 1122"/>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23" name="Shape 1123"/>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24" name="Shape 1124"/>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25" name="Shape 1125"/>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26" name="Shape 1126"/>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27" name="Shape 1127"/>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1128" name="Shape 1128"/>
          <p:cNvGrpSpPr/>
          <p:nvPr/>
        </p:nvGrpSpPr>
        <p:grpSpPr>
          <a:xfrm rot="10800000">
            <a:off x="6659535" y="28698"/>
            <a:ext cx="2309844" cy="5086302"/>
            <a:chOff x="986700" y="238125"/>
            <a:chExt cx="2379075" cy="5238750"/>
          </a:xfrm>
        </p:grpSpPr>
        <p:sp>
          <p:nvSpPr>
            <p:cNvPr id="1129" name="Shape 1129"/>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30" name="Shape 1130"/>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31" name="Shape 1131"/>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32" name="Shape 1132"/>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33" name="Shape 1133"/>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34" name="Shape 1134"/>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35" name="Shape 1135"/>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36" name="Shape 1136"/>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37" name="Shape 1137"/>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38" name="Shape 1138"/>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39" name="Shape 1139"/>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40" name="Shape 1140"/>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41" name="Shape 1141"/>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42" name="Shape 1142"/>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43" name="Shape 1143"/>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44" name="Shape 1144"/>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45" name="Shape 1145"/>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46" name="Shape 1146"/>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47" name="Shape 1147"/>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48" name="Shape 1148"/>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49" name="Shape 1149"/>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50" name="Shape 1150"/>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51" name="Shape 1151"/>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52" name="Shape 1152"/>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53" name="Shape 1153"/>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54" name="Shape 1154"/>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55" name="Shape 1155"/>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56" name="Shape 1156"/>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57" name="Shape 1157"/>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58" name="Shape 1158"/>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59" name="Shape 1159"/>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60" name="Shape 1160"/>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61" name="Shape 1161"/>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62" name="Shape 1162"/>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63" name="Shape 1163"/>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64" name="Shape 1164"/>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65" name="Shape 1165"/>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66" name="Shape 1166"/>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67" name="Shape 1167"/>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68" name="Shape 1168"/>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69" name="Shape 1169"/>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70" name="Shape 1170"/>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71" name="Shape 1171"/>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72" name="Shape 1172"/>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73" name="Shape 1173"/>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74" name="Shape 1174"/>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75" name="Shape 1175"/>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76" name="Shape 1176"/>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77" name="Shape 1177"/>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78" name="Shape 1178"/>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79" name="Shape 1179"/>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80" name="Shape 1180"/>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81" name="Shape 1181"/>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82" name="Shape 1182"/>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83" name="Shape 1183"/>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84" name="Shape 1184"/>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85" name="Shape 1185"/>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86" name="Shape 1186"/>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87" name="Shape 1187"/>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88" name="Shape 1188"/>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89" name="Shape 1189"/>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90" name="Shape 1190"/>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91" name="Shape 1191"/>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92" name="Shape 1192"/>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93" name="Shape 1193"/>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94" name="Shape 1194"/>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95" name="Shape 1195"/>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96" name="Shape 1196"/>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97" name="Shape 1197"/>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98" name="Shape 1198"/>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99" name="Shape 1199"/>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00" name="Shape 1200"/>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01" name="Shape 1201"/>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02" name="Shape 1202"/>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03" name="Shape 1203"/>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04" name="Shape 1204"/>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05" name="Shape 1205"/>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06" name="Shape 1206"/>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07" name="Shape 1207"/>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08" name="Shape 1208"/>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09" name="Shape 1209"/>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10" name="Shape 1210"/>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11" name="Shape 1211"/>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12" name="Shape 1212"/>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13" name="Shape 1213"/>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14" name="Shape 1214"/>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15" name="Shape 1215"/>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16" name="Shape 1216"/>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17" name="Shape 1217"/>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18" name="Shape 1218"/>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19" name="Shape 1219"/>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20" name="Shape 1220"/>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21" name="Shape 1221"/>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22" name="Shape 1222"/>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23" name="Shape 1223"/>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24" name="Shape 1224"/>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25" name="Shape 1225"/>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26" name="Shape 1226"/>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27" name="Shape 1227"/>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28" name="Shape 1228"/>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29" name="Shape 1229"/>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30" name="Shape 1230"/>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31" name="Shape 1231"/>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32" name="Shape 1232"/>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33" name="Shape 1233"/>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34" name="Shape 1234"/>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35" name="Shape 1235"/>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36" name="Shape 1236"/>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37" name="Shape 1237"/>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38" name="Shape 1238"/>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39" name="Shape 1239"/>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40" name="Shape 1240"/>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41" name="Shape 1241"/>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42" name="Shape 1242"/>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43" name="Shape 1243"/>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44" name="Shape 1244"/>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45" name="Shape 1245"/>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46" name="Shape 1246"/>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47" name="Shape 1247"/>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1248" name="Shape 1248"/>
          <p:cNvGrpSpPr/>
          <p:nvPr/>
        </p:nvGrpSpPr>
        <p:grpSpPr>
          <a:xfrm rot="10800000">
            <a:off x="6367294" y="28698"/>
            <a:ext cx="2017554" cy="5086302"/>
            <a:chOff x="1588750" y="238125"/>
            <a:chExt cx="2078025" cy="5238750"/>
          </a:xfrm>
        </p:grpSpPr>
        <p:sp>
          <p:nvSpPr>
            <p:cNvPr id="1249" name="Shape 1249"/>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50" name="Shape 1250"/>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51" name="Shape 1251"/>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52" name="Shape 1252"/>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53" name="Shape 1253"/>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54" name="Shape 1254"/>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55" name="Shape 1255"/>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56" name="Shape 1256"/>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57" name="Shape 1257"/>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58" name="Shape 1258"/>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59" name="Shape 1259"/>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60" name="Shape 1260"/>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61" name="Shape 1261"/>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62" name="Shape 1262"/>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63" name="Shape 1263"/>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64" name="Shape 1264"/>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65" name="Shape 1265"/>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66" name="Shape 1266"/>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67" name="Shape 1267"/>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68" name="Shape 1268"/>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69" name="Shape 1269"/>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70" name="Shape 1270"/>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71" name="Shape 1271"/>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72" name="Shape 1272"/>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73" name="Shape 1273"/>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74" name="Shape 1274"/>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75" name="Shape 1275"/>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76" name="Shape 1276"/>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77" name="Shape 1277"/>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78" name="Shape 1278"/>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79" name="Shape 1279"/>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80" name="Shape 1280"/>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81" name="Shape 1281"/>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82" name="Shape 1282"/>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83" name="Shape 1283"/>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84" name="Shape 1284"/>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85" name="Shape 1285"/>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86" name="Shape 1286"/>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87" name="Shape 1287"/>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88" name="Shape 1288"/>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89" name="Shape 1289"/>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90" name="Shape 1290"/>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91" name="Shape 1291"/>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92" name="Shape 1292"/>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93" name="Shape 1293"/>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94" name="Shape 1294"/>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95" name="Shape 1295"/>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96" name="Shape 1296"/>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97" name="Shape 1297"/>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98" name="Shape 1298"/>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99" name="Shape 1299"/>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00" name="Shape 1300"/>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01" name="Shape 1301"/>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02" name="Shape 1302"/>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03" name="Shape 1303"/>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04" name="Shape 1304"/>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05" name="Shape 1305"/>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06" name="Shape 1306"/>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07" name="Shape 1307"/>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08" name="Shape 1308"/>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09" name="Shape 1309"/>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10" name="Shape 1310"/>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11" name="Shape 1311"/>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12" name="Shape 1312"/>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13" name="Shape 1313"/>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14" name="Shape 1314"/>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15" name="Shape 1315"/>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16" name="Shape 1316"/>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17" name="Shape 1317"/>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18" name="Shape 1318"/>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19" name="Shape 1319"/>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20" name="Shape 1320"/>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21" name="Shape 1321"/>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22" name="Shape 1322"/>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23" name="Shape 1323"/>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24" name="Shape 1324"/>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25" name="Shape 1325"/>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26" name="Shape 1326"/>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27" name="Shape 1327"/>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28" name="Shape 1328"/>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29" name="Shape 1329"/>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30" name="Shape 1330"/>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31" name="Shape 1331"/>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32" name="Shape 1332"/>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33" name="Shape 1333"/>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34" name="Shape 1334"/>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35" name="Shape 1335"/>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36" name="Shape 1336"/>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37" name="Shape 1337"/>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38" name="Shape 1338"/>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39" name="Shape 1339"/>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40" name="Shape 1340"/>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41" name="Shape 1341"/>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42" name="Shape 1342"/>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43" name="Shape 1343"/>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44" name="Shape 1344"/>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45" name="Shape 1345"/>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46" name="Shape 1346"/>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47" name="Shape 1347"/>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48" name="Shape 1348"/>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49" name="Shape 1349"/>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50" name="Shape 1350"/>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51" name="Shape 1351"/>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52" name="Shape 1352"/>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53" name="Shape 1353"/>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54" name="Shape 1354"/>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55" name="Shape 1355"/>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56" name="Shape 1356"/>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57" name="Shape 1357"/>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58" name="Shape 1358"/>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59" name="Shape 1359"/>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60" name="Shape 1360"/>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61" name="Shape 1361"/>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62" name="Shape 1362"/>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63" name="Shape 1363"/>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64" name="Shape 1364"/>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65" name="Shape 1365"/>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66" name="Shape 1366"/>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67" name="Shape 1367"/>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68" name="Shape 1368"/>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69" name="Shape 1369"/>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70" name="Shape 1370"/>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71" name="Shape 1371"/>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72" name="Shape 1372"/>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73" name="Shape 1373"/>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74" name="Shape 1374"/>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75" name="Shape 1375"/>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76" name="Shape 1376"/>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77" name="Shape 1377"/>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78" name="Shape 1378"/>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79" name="Shape 1379"/>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80" name="Shape 1380"/>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81" name="Shape 1381"/>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82" name="Shape 1382"/>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83" name="Shape 1383"/>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84" name="Shape 1384"/>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85" name="Shape 1385"/>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86" name="Shape 1386"/>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87" name="Shape 1387"/>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88" name="Shape 1388"/>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89" name="Shape 1389"/>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90" name="Shape 1390"/>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91" name="Shape 1391"/>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92" name="Shape 1392"/>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93" name="Shape 1393"/>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94" name="Shape 1394"/>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95" name="Shape 1395"/>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96" name="Shape 1396"/>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97" name="Shape 1397"/>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98" name="Shape 1398"/>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99" name="Shape 1399"/>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00" name="Shape 1400"/>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01" name="Shape 1401"/>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02" name="Shape 1402"/>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03" name="Shape 1403"/>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04" name="Shape 1404"/>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05" name="Shape 1405"/>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06" name="Shape 1406"/>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07" name="Shape 1407"/>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08" name="Shape 1408"/>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09" name="Shape 1409"/>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10" name="Shape 1410"/>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11" name="Shape 1411"/>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12" name="Shape 1412"/>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13" name="Shape 1413"/>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14" name="Shape 1414"/>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15" name="Shape 1415"/>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16" name="Shape 1416"/>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17" name="Shape 1417"/>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18" name="Shape 1418"/>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19" name="Shape 1419"/>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20" name="Shape 1420"/>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21" name="Shape 1421"/>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22" name="Shape 1422"/>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23" name="Shape 1423"/>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24" name="Shape 1424"/>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25" name="Shape 1425"/>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26" name="Shape 1426"/>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27" name="Shape 1427"/>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28" name="Shape 1428"/>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29" name="Shape 1429"/>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30" name="Shape 1430"/>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31" name="Shape 1431"/>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32" name="Shape 1432"/>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33" name="Shape 1433"/>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34" name="Shape 1434"/>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35" name="Shape 1435"/>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36" name="Shape 1436"/>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37" name="Shape 1437"/>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38" name="Shape 1438"/>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39" name="Shape 1439"/>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40" name="Shape 1440"/>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41" name="Shape 1441"/>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42" name="Shape 1442"/>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43" name="Shape 1443"/>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44" name="Shape 1444"/>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45" name="Shape 1445"/>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46" name="Shape 1446"/>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47" name="Shape 1447"/>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48" name="Shape 1448"/>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49" name="Shape 1449"/>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50" name="Shape 1450"/>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51" name="Shape 1451"/>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52" name="Shape 1452"/>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53" name="Shape 1453"/>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54" name="Shape 1454"/>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55" name="Shape 1455"/>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56" name="Shape 1456"/>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57" name="Shape 1457"/>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1458" name="Shape 1458"/>
          <p:cNvGrpSpPr/>
          <p:nvPr/>
        </p:nvGrpSpPr>
        <p:grpSpPr>
          <a:xfrm rot="10800000">
            <a:off x="6367294" y="28698"/>
            <a:ext cx="2309820" cy="5086302"/>
            <a:chOff x="1287725" y="238125"/>
            <a:chExt cx="2379050" cy="5238750"/>
          </a:xfrm>
        </p:grpSpPr>
        <p:sp>
          <p:nvSpPr>
            <p:cNvPr id="1459" name="Shape 1459"/>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60" name="Shape 1460"/>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61" name="Shape 1461"/>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62" name="Shape 1462"/>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63" name="Shape 1463"/>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64" name="Shape 1464"/>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65" name="Shape 1465"/>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66" name="Shape 1466"/>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67" name="Shape 1467"/>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68" name="Shape 1468"/>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69" name="Shape 1469"/>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70" name="Shape 1470"/>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71" name="Shape 1471"/>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72" name="Shape 1472"/>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73" name="Shape 1473"/>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74" name="Shape 1474"/>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75" name="Shape 1475"/>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76" name="Shape 1476"/>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77" name="Shape 1477"/>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78" name="Shape 1478"/>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79" name="Shape 1479"/>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80" name="Shape 1480"/>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81" name="Shape 1481"/>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82" name="Shape 1482"/>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83" name="Shape 1483"/>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84" name="Shape 1484"/>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85" name="Shape 1485"/>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86" name="Shape 1486"/>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87" name="Shape 1487"/>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88" name="Shape 1488"/>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89" name="Shape 1489"/>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90" name="Shape 1490"/>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91" name="Shape 1491"/>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92" name="Shape 1492"/>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93" name="Shape 1493"/>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94" name="Shape 1494"/>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95" name="Shape 1495"/>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96" name="Shape 1496"/>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97" name="Shape 1497"/>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98" name="Shape 1498"/>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99" name="Shape 1499"/>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00" name="Shape 1500"/>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01" name="Shape 1501"/>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02" name="Shape 1502"/>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03" name="Shape 1503"/>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04" name="Shape 1504"/>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05" name="Shape 1505"/>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06" name="Shape 1506"/>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07" name="Shape 1507"/>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08" name="Shape 1508"/>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09" name="Shape 1509"/>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10" name="Shape 1510"/>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11" name="Shape 1511"/>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12" name="Shape 1512"/>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13" name="Shape 1513"/>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14" name="Shape 1514"/>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15" name="Shape 1515"/>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16" name="Shape 1516"/>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17" name="Shape 1517"/>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18" name="Shape 1518"/>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19" name="Shape 1519"/>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20" name="Shape 1520"/>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21" name="Shape 1521"/>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22" name="Shape 1522"/>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23" name="Shape 1523"/>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24" name="Shape 1524"/>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25" name="Shape 1525"/>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26" name="Shape 1526"/>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27" name="Shape 1527"/>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28" name="Shape 1528"/>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29" name="Shape 1529"/>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30" name="Shape 1530"/>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31" name="Shape 1531"/>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32" name="Shape 1532"/>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33" name="Shape 1533"/>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34" name="Shape 1534"/>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35" name="Shape 1535"/>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36" name="Shape 1536"/>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37" name="Shape 1537"/>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38" name="Shape 1538"/>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39" name="Shape 1539"/>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40" name="Shape 1540"/>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41" name="Shape 1541"/>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42" name="Shape 1542"/>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43" name="Shape 1543"/>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44" name="Shape 1544"/>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45" name="Shape 1545"/>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46" name="Shape 1546"/>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47" name="Shape 1547"/>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48" name="Shape 1548"/>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49" name="Shape 1549"/>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50" name="Shape 1550"/>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51" name="Shape 1551"/>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52" name="Shape 1552"/>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53" name="Shape 1553"/>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54" name="Shape 1554"/>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55" name="Shape 1555"/>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56" name="Shape 1556"/>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57" name="Shape 1557"/>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58" name="Shape 1558"/>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59" name="Shape 1559"/>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60" name="Shape 1560"/>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61" name="Shape 1561"/>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sp>
        <p:nvSpPr>
          <p:cNvPr id="1562" name="Shape 1562"/>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a:t>
            </a:fld>
            <a:endParaRPr>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63"/>
        <p:cNvGrpSpPr/>
        <p:nvPr/>
      </p:nvGrpSpPr>
      <p:grpSpPr>
        <a:xfrm>
          <a:off x="0" y="0"/>
          <a:ext cx="0" cy="0"/>
          <a:chOff x="0" y="0"/>
          <a:chExt cx="0" cy="0"/>
        </a:xfrm>
      </p:grpSpPr>
      <p:sp>
        <p:nvSpPr>
          <p:cNvPr id="1564" name="Shape 1564"/>
          <p:cNvSpPr txBox="1">
            <a:spLocks noGrp="1"/>
          </p:cNvSpPr>
          <p:nvPr>
            <p:ph type="title"/>
          </p:nvPr>
        </p:nvSpPr>
        <p:spPr>
          <a:xfrm>
            <a:off x="718300" y="739375"/>
            <a:ext cx="6761100" cy="857400"/>
          </a:xfrm>
          <a:prstGeom prst="rect">
            <a:avLst/>
          </a:prstGeom>
        </p:spPr>
        <p:txBody>
          <a:bodyPr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Shape 1565"/>
          <p:cNvSpPr txBox="1">
            <a:spLocks noGrp="1"/>
          </p:cNvSpPr>
          <p:nvPr>
            <p:ph type="body" idx="1"/>
          </p:nvPr>
        </p:nvSpPr>
        <p:spPr>
          <a:xfrm>
            <a:off x="718300" y="1733550"/>
            <a:ext cx="6761100" cy="2980500"/>
          </a:xfrm>
          <a:prstGeom prst="rect">
            <a:avLst/>
          </a:prstGeom>
        </p:spPr>
        <p:txBody>
          <a:bodyPr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Shape 1566"/>
          <p:cNvGrpSpPr/>
          <p:nvPr/>
        </p:nvGrpSpPr>
        <p:grpSpPr>
          <a:xfrm rot="10800000">
            <a:off x="8851487" y="28707"/>
            <a:ext cx="264012" cy="5086302"/>
            <a:chOff x="5307800" y="238125"/>
            <a:chExt cx="271925" cy="5238750"/>
          </a:xfrm>
        </p:grpSpPr>
        <p:sp>
          <p:nvSpPr>
            <p:cNvPr id="1567" name="Shape 1567"/>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68" name="Shape 1568"/>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69" name="Shape 1569"/>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70" name="Shape 1570"/>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71" name="Shape 1571"/>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72" name="Shape 1572"/>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73" name="Shape 1573"/>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74" name="Shape 1574"/>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75" name="Shape 1575"/>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76" name="Shape 1576"/>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77" name="Shape 1577"/>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78" name="Shape 1578"/>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79" name="Shape 1579"/>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80" name="Shape 1580"/>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81" name="Shape 1581"/>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82" name="Shape 1582"/>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83" name="Shape 1583"/>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84" name="Shape 1584"/>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85" name="Shape 1585"/>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86" name="Shape 1586"/>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87" name="Shape 1587"/>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88" name="Shape 1588"/>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89" name="Shape 1589"/>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90" name="Shape 1590"/>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91" name="Shape 1591"/>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92" name="Shape 1592"/>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93" name="Shape 1593"/>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94" name="Shape 1594"/>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95" name="Shape 1595"/>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96" name="Shape 1596"/>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97" name="Shape 1597"/>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98" name="Shape 1598"/>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99" name="Shape 1599"/>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00" name="Shape 1600"/>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01" name="Shape 1601"/>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02" name="Shape 1602"/>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03" name="Shape 1603"/>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04" name="Shape 1604"/>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05" name="Shape 1605"/>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06" name="Shape 1606"/>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07" name="Shape 1607"/>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08" name="Shape 1608"/>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09" name="Shape 1609"/>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10" name="Shape 1610"/>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11" name="Shape 1611"/>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12" name="Shape 1612"/>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13" name="Shape 1613"/>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14" name="Shape 1614"/>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15" name="Shape 1615"/>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16" name="Shape 1616"/>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17" name="Shape 1617"/>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18" name="Shape 1618"/>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19" name="Shape 1619"/>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20" name="Shape 1620"/>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21" name="Shape 1621"/>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22" name="Shape 1622"/>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23" name="Shape 1623"/>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1624" name="Shape 1624"/>
          <p:cNvGrpSpPr/>
          <p:nvPr/>
        </p:nvGrpSpPr>
        <p:grpSpPr>
          <a:xfrm rot="10800000">
            <a:off x="7828571" y="28707"/>
            <a:ext cx="1140783" cy="5086302"/>
            <a:chOff x="5458325" y="238125"/>
            <a:chExt cx="1174975" cy="5238750"/>
          </a:xfrm>
        </p:grpSpPr>
        <p:sp>
          <p:nvSpPr>
            <p:cNvPr id="1625" name="Shape 1625"/>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26" name="Shape 1626"/>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27" name="Shape 1627"/>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28" name="Shape 1628"/>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29" name="Shape 1629"/>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30" name="Shape 1630"/>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31" name="Shape 1631"/>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32" name="Shape 1632"/>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33" name="Shape 1633"/>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34" name="Shape 1634"/>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35" name="Shape 1635"/>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36" name="Shape 1636"/>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37" name="Shape 1637"/>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38" name="Shape 1638"/>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39" name="Shape 1639"/>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40" name="Shape 1640"/>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41" name="Shape 1641"/>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42" name="Shape 1642"/>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43" name="Shape 1643"/>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44" name="Shape 1644"/>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45" name="Shape 1645"/>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46" name="Shape 1646"/>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47" name="Shape 1647"/>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48" name="Shape 1648"/>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49" name="Shape 1649"/>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50" name="Shape 1650"/>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51" name="Shape 1651"/>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52" name="Shape 1652"/>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53" name="Shape 1653"/>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54" name="Shape 1654"/>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55" name="Shape 1655"/>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56" name="Shape 1656"/>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57" name="Shape 1657"/>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58" name="Shape 1658"/>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59" name="Shape 1659"/>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60" name="Shape 1660"/>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61" name="Shape 1661"/>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62" name="Shape 1662"/>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63" name="Shape 1663"/>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64" name="Shape 1664"/>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65" name="Shape 1665"/>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66" name="Shape 1666"/>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67" name="Shape 1667"/>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68" name="Shape 1668"/>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69" name="Shape 1669"/>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70" name="Shape 1670"/>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71" name="Shape 1671"/>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72" name="Shape 1672"/>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73" name="Shape 1673"/>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74" name="Shape 1674"/>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75" name="Shape 1675"/>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76" name="Shape 1676"/>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77" name="Shape 1677"/>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78" name="Shape 1678"/>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79" name="Shape 1679"/>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80" name="Shape 1680"/>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81" name="Shape 1681"/>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82" name="Shape 1682"/>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83" name="Shape 1683"/>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84" name="Shape 1684"/>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85" name="Shape 1685"/>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86" name="Shape 1686"/>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1687" name="Shape 1687"/>
          <p:cNvGrpSpPr/>
          <p:nvPr/>
        </p:nvGrpSpPr>
        <p:grpSpPr>
          <a:xfrm rot="10800000">
            <a:off x="7682451" y="28707"/>
            <a:ext cx="994639" cy="4940182"/>
            <a:chOff x="5759350" y="388625"/>
            <a:chExt cx="1024450" cy="5088250"/>
          </a:xfrm>
        </p:grpSpPr>
        <p:sp>
          <p:nvSpPr>
            <p:cNvPr id="1688" name="Shape 1688"/>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89" name="Shape 1689"/>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90" name="Shape 1690"/>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91" name="Shape 1691"/>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92" name="Shape 1692"/>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93" name="Shape 1693"/>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94" name="Shape 1694"/>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95" name="Shape 1695"/>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96" name="Shape 1696"/>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97" name="Shape 1697"/>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98" name="Shape 1698"/>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99" name="Shape 1699"/>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00" name="Shape 1700"/>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01" name="Shape 1701"/>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02" name="Shape 1702"/>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03" name="Shape 1703"/>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04" name="Shape 1704"/>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05" name="Shape 1705"/>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06" name="Shape 1706"/>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07" name="Shape 1707"/>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08" name="Shape 1708"/>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09" name="Shape 1709"/>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10" name="Shape 1710"/>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11" name="Shape 1711"/>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12" name="Shape 1712"/>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13" name="Shape 1713"/>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14" name="Shape 1714"/>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15" name="Shape 1715"/>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16" name="Shape 1716"/>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17" name="Shape 1717"/>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18" name="Shape 1718"/>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19" name="Shape 1719"/>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20" name="Shape 1720"/>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21" name="Shape 1721"/>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22" name="Shape 1722"/>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23" name="Shape 1723"/>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24" name="Shape 1724"/>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25" name="Shape 1725"/>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26" name="Shape 1726"/>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27" name="Shape 1727"/>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28" name="Shape 1728"/>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29" name="Shape 1729"/>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30" name="Shape 1730"/>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31" name="Shape 1731"/>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32" name="Shape 1732"/>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33" name="Shape 1733"/>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34" name="Shape 1734"/>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35" name="Shape 1735"/>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36" name="Shape 1736"/>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37" name="Shape 1737"/>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38" name="Shape 1738"/>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39" name="Shape 1739"/>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40" name="Shape 1740"/>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41" name="Shape 1741"/>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42" name="Shape 1742"/>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43" name="Shape 1743"/>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44" name="Shape 1744"/>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45" name="Shape 1745"/>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46" name="Shape 1746"/>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47" name="Shape 1747"/>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48" name="Shape 1748"/>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49" name="Shape 1749"/>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50" name="Shape 1750"/>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51" name="Shape 1751"/>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52" name="Shape 1752"/>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53" name="Shape 1753"/>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54" name="Shape 1754"/>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55" name="Shape 1755"/>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56" name="Shape 1756"/>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57" name="Shape 1757"/>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58" name="Shape 1758"/>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59" name="Shape 1759"/>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60" name="Shape 1760"/>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61" name="Shape 1761"/>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62" name="Shape 1762"/>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63" name="Shape 1763"/>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64" name="Shape 1764"/>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65" name="Shape 1765"/>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66" name="Shape 1766"/>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67" name="Shape 1767"/>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68" name="Shape 1768"/>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69" name="Shape 1769"/>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70" name="Shape 1770"/>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71" name="Shape 1771"/>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72" name="Shape 1772"/>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73" name="Shape 1773"/>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74" name="Shape 1774"/>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75" name="Shape 1775"/>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76" name="Shape 1776"/>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77" name="Shape 1777"/>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78" name="Shape 1778"/>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79" name="Shape 1779"/>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80" name="Shape 1780"/>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81" name="Shape 1781"/>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82" name="Shape 1782"/>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83" name="Shape 1783"/>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84" name="Shape 1784"/>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85" name="Shape 1785"/>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86" name="Shape 1786"/>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87" name="Shape 1787"/>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88" name="Shape 1788"/>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1789" name="Shape 1789"/>
          <p:cNvGrpSpPr/>
          <p:nvPr/>
        </p:nvGrpSpPr>
        <p:grpSpPr>
          <a:xfrm rot="10800000">
            <a:off x="7682451" y="28707"/>
            <a:ext cx="1140783" cy="5086302"/>
            <a:chOff x="5608825" y="238125"/>
            <a:chExt cx="1174975" cy="5238750"/>
          </a:xfrm>
        </p:grpSpPr>
        <p:sp>
          <p:nvSpPr>
            <p:cNvPr id="1790" name="Shape 1790"/>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91" name="Shape 1791"/>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92" name="Shape 1792"/>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93" name="Shape 1793"/>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94" name="Shape 1794"/>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95" name="Shape 1795"/>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96" name="Shape 1796"/>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97" name="Shape 1797"/>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98" name="Shape 1798"/>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99" name="Shape 1799"/>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00" name="Shape 1800"/>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01" name="Shape 1801"/>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02" name="Shape 1802"/>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03" name="Shape 1803"/>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04" name="Shape 1804"/>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05" name="Shape 1805"/>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06" name="Shape 1806"/>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07" name="Shape 1807"/>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08" name="Shape 1808"/>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09" name="Shape 1809"/>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10" name="Shape 1810"/>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11" name="Shape 1811"/>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12" name="Shape 1812"/>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13" name="Shape 1813"/>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14" name="Shape 1814"/>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15" name="Shape 1815"/>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16" name="Shape 1816"/>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17" name="Shape 1817"/>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18" name="Shape 1818"/>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19" name="Shape 1819"/>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20" name="Shape 1820"/>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21" name="Shape 1821"/>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22" name="Shape 1822"/>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23" name="Shape 1823"/>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24" name="Shape 1824"/>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25" name="Shape 1825"/>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26" name="Shape 1826"/>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27" name="Shape 1827"/>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28" name="Shape 1828"/>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29" name="Shape 1829"/>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30" name="Shape 1830"/>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31" name="Shape 1831"/>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32" name="Shape 1832"/>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33" name="Shape 1833"/>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34" name="Shape 1834"/>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35" name="Shape 1835"/>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36" name="Shape 1836"/>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37" name="Shape 1837"/>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38" name="Shape 1838"/>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39" name="Shape 1839"/>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sp>
        <p:nvSpPr>
          <p:cNvPr id="1840" name="Shape 1840"/>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841"/>
        <p:cNvGrpSpPr/>
        <p:nvPr/>
      </p:nvGrpSpPr>
      <p:grpSpPr>
        <a:xfrm>
          <a:off x="0" y="0"/>
          <a:ext cx="0" cy="0"/>
          <a:chOff x="0" y="0"/>
          <a:chExt cx="0" cy="0"/>
        </a:xfrm>
      </p:grpSpPr>
      <p:sp>
        <p:nvSpPr>
          <p:cNvPr id="1842" name="Shape 1842"/>
          <p:cNvSpPr txBox="1">
            <a:spLocks noGrp="1"/>
          </p:cNvSpPr>
          <p:nvPr>
            <p:ph type="title"/>
          </p:nvPr>
        </p:nvSpPr>
        <p:spPr>
          <a:xfrm>
            <a:off x="718300" y="739375"/>
            <a:ext cx="6761100" cy="857400"/>
          </a:xfrm>
          <a:prstGeom prst="rect">
            <a:avLst/>
          </a:prstGeom>
        </p:spPr>
        <p:txBody>
          <a:bodyPr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Shape 1843"/>
          <p:cNvSpPr txBox="1">
            <a:spLocks noGrp="1"/>
          </p:cNvSpPr>
          <p:nvPr>
            <p:ph type="body" idx="1"/>
          </p:nvPr>
        </p:nvSpPr>
        <p:spPr>
          <a:xfrm>
            <a:off x="718300" y="1762650"/>
            <a:ext cx="3242400" cy="3087000"/>
          </a:xfrm>
          <a:prstGeom prst="rect">
            <a:avLst/>
          </a:prstGeom>
        </p:spPr>
        <p:txBody>
          <a:bodyPr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Shape 1844"/>
          <p:cNvSpPr txBox="1">
            <a:spLocks noGrp="1"/>
          </p:cNvSpPr>
          <p:nvPr>
            <p:ph type="body" idx="2"/>
          </p:nvPr>
        </p:nvSpPr>
        <p:spPr>
          <a:xfrm>
            <a:off x="4156071" y="1762650"/>
            <a:ext cx="3242400" cy="3087000"/>
          </a:xfrm>
          <a:prstGeom prst="rect">
            <a:avLst/>
          </a:prstGeom>
        </p:spPr>
        <p:txBody>
          <a:bodyPr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1845" name="Shape 1845"/>
          <p:cNvGrpSpPr/>
          <p:nvPr/>
        </p:nvGrpSpPr>
        <p:grpSpPr>
          <a:xfrm rot="10800000">
            <a:off x="8851487" y="28707"/>
            <a:ext cx="264012" cy="5086302"/>
            <a:chOff x="5307800" y="238125"/>
            <a:chExt cx="271925" cy="5238750"/>
          </a:xfrm>
        </p:grpSpPr>
        <p:sp>
          <p:nvSpPr>
            <p:cNvPr id="1846" name="Shape 184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47" name="Shape 184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48" name="Shape 184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49" name="Shape 184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50" name="Shape 185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51" name="Shape 185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52" name="Shape 185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53" name="Shape 185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54" name="Shape 185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55" name="Shape 185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56" name="Shape 185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57" name="Shape 185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58" name="Shape 185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59" name="Shape 185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60" name="Shape 186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61" name="Shape 186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62" name="Shape 186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63" name="Shape 186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64" name="Shape 186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65" name="Shape 186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66" name="Shape 186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67" name="Shape 186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68" name="Shape 186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69" name="Shape 186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70" name="Shape 187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71" name="Shape 187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72" name="Shape 187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73" name="Shape 187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74" name="Shape 187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75" name="Shape 187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76" name="Shape 187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77" name="Shape 187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78" name="Shape 187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79" name="Shape 187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80" name="Shape 188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81" name="Shape 188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82" name="Shape 188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83" name="Shape 188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84" name="Shape 188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85" name="Shape 188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86" name="Shape 188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87" name="Shape 188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88" name="Shape 188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89" name="Shape 188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90" name="Shape 189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91" name="Shape 189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92" name="Shape 189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93" name="Shape 189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94" name="Shape 189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95" name="Shape 189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96" name="Shape 189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97" name="Shape 189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98" name="Shape 189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99" name="Shape 189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00" name="Shape 190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01" name="Shape 190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02" name="Shape 190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1903" name="Shape 1903"/>
          <p:cNvGrpSpPr/>
          <p:nvPr/>
        </p:nvGrpSpPr>
        <p:grpSpPr>
          <a:xfrm rot="10800000">
            <a:off x="7828571" y="28707"/>
            <a:ext cx="1140783" cy="5086302"/>
            <a:chOff x="5458325" y="238125"/>
            <a:chExt cx="1174975" cy="5238750"/>
          </a:xfrm>
        </p:grpSpPr>
        <p:sp>
          <p:nvSpPr>
            <p:cNvPr id="1904" name="Shape 190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05" name="Shape 190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06" name="Shape 190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07" name="Shape 190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08" name="Shape 190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09" name="Shape 190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10" name="Shape 191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11" name="Shape 191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12" name="Shape 191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13" name="Shape 191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14" name="Shape 191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15" name="Shape 191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16" name="Shape 191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17" name="Shape 191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18" name="Shape 191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19" name="Shape 191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20" name="Shape 192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21" name="Shape 192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22" name="Shape 192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23" name="Shape 192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24" name="Shape 192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25" name="Shape 192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26" name="Shape 192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27" name="Shape 192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28" name="Shape 192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29" name="Shape 192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30" name="Shape 193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31" name="Shape 193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32" name="Shape 193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33" name="Shape 193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34" name="Shape 193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35" name="Shape 193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36" name="Shape 193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37" name="Shape 193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38" name="Shape 193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39" name="Shape 193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40" name="Shape 194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41" name="Shape 194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42" name="Shape 194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43" name="Shape 194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44" name="Shape 194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45" name="Shape 194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46" name="Shape 194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47" name="Shape 194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48" name="Shape 194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49" name="Shape 194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50" name="Shape 195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51" name="Shape 195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52" name="Shape 195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53" name="Shape 195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54" name="Shape 195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55" name="Shape 195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56" name="Shape 195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57" name="Shape 195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58" name="Shape 195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59" name="Shape 195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60" name="Shape 196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61" name="Shape 196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62" name="Shape 196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63" name="Shape 196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64" name="Shape 196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65" name="Shape 196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1966" name="Shape 1966"/>
          <p:cNvGrpSpPr/>
          <p:nvPr/>
        </p:nvGrpSpPr>
        <p:grpSpPr>
          <a:xfrm rot="10800000">
            <a:off x="7682451" y="28707"/>
            <a:ext cx="994639" cy="4940182"/>
            <a:chOff x="5759350" y="388625"/>
            <a:chExt cx="1024450" cy="5088250"/>
          </a:xfrm>
        </p:grpSpPr>
        <p:sp>
          <p:nvSpPr>
            <p:cNvPr id="1967" name="Shape 196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68" name="Shape 196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69" name="Shape 196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70" name="Shape 197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71" name="Shape 197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72" name="Shape 197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73" name="Shape 197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74" name="Shape 197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75" name="Shape 197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76" name="Shape 197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77" name="Shape 197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78" name="Shape 197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79" name="Shape 197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80" name="Shape 198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81" name="Shape 198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82" name="Shape 198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83" name="Shape 198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84" name="Shape 198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85" name="Shape 198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86" name="Shape 198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87" name="Shape 198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88" name="Shape 198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89" name="Shape 198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90" name="Shape 199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91" name="Shape 199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92" name="Shape 199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93" name="Shape 199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94" name="Shape 199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95" name="Shape 199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96" name="Shape 199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97" name="Shape 199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98" name="Shape 199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99" name="Shape 199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00" name="Shape 200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01" name="Shape 200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02" name="Shape 200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03" name="Shape 200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04" name="Shape 200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05" name="Shape 200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06" name="Shape 200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07" name="Shape 200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08" name="Shape 200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09" name="Shape 200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10" name="Shape 201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11" name="Shape 201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12" name="Shape 201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13" name="Shape 201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14" name="Shape 201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15" name="Shape 201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16" name="Shape 201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17" name="Shape 201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18" name="Shape 201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19" name="Shape 201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20" name="Shape 202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21" name="Shape 202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22" name="Shape 202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23" name="Shape 202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24" name="Shape 202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25" name="Shape 202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26" name="Shape 202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27" name="Shape 202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28" name="Shape 202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29" name="Shape 202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30" name="Shape 203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31" name="Shape 203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32" name="Shape 203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33" name="Shape 203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34" name="Shape 203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35" name="Shape 203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36" name="Shape 203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37" name="Shape 203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38" name="Shape 203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39" name="Shape 203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40" name="Shape 204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41" name="Shape 204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42" name="Shape 204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43" name="Shape 204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44" name="Shape 204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45" name="Shape 204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46" name="Shape 204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47" name="Shape 204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48" name="Shape 204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49" name="Shape 204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50" name="Shape 205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51" name="Shape 205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52" name="Shape 205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53" name="Shape 205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54" name="Shape 205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55" name="Shape 205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56" name="Shape 205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57" name="Shape 205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58" name="Shape 205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59" name="Shape 205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60" name="Shape 206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61" name="Shape 206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62" name="Shape 206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63" name="Shape 206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64" name="Shape 206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65" name="Shape 206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66" name="Shape 206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67" name="Shape 206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2068" name="Shape 2068"/>
          <p:cNvGrpSpPr/>
          <p:nvPr/>
        </p:nvGrpSpPr>
        <p:grpSpPr>
          <a:xfrm rot="10800000">
            <a:off x="7682451" y="28707"/>
            <a:ext cx="1140783" cy="5086302"/>
            <a:chOff x="5608825" y="238125"/>
            <a:chExt cx="1174975" cy="5238750"/>
          </a:xfrm>
        </p:grpSpPr>
        <p:sp>
          <p:nvSpPr>
            <p:cNvPr id="2069" name="Shape 206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70" name="Shape 207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71" name="Shape 207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72" name="Shape 207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73" name="Shape 207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74" name="Shape 207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75" name="Shape 207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76" name="Shape 207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77" name="Shape 207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78" name="Shape 207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79" name="Shape 207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80" name="Shape 208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81" name="Shape 208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82" name="Shape 208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83" name="Shape 208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84" name="Shape 208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85" name="Shape 208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86" name="Shape 208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87" name="Shape 208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88" name="Shape 208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89" name="Shape 208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90" name="Shape 209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91" name="Shape 209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92" name="Shape 209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93" name="Shape 209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94" name="Shape 209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95" name="Shape 209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96" name="Shape 209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97" name="Shape 209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98" name="Shape 209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099" name="Shape 209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00" name="Shape 210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01" name="Shape 210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02" name="Shape 210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03" name="Shape 210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04" name="Shape 210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05" name="Shape 210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06" name="Shape 210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07" name="Shape 210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08" name="Shape 210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09" name="Shape 210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10" name="Shape 211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11" name="Shape 211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12" name="Shape 211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13" name="Shape 211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14" name="Shape 211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15" name="Shape 211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16" name="Shape 211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17" name="Shape 211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18" name="Shape 211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sp>
        <p:nvSpPr>
          <p:cNvPr id="2119" name="Shape 2119"/>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954"/>
        <p:cNvGrpSpPr/>
        <p:nvPr/>
      </p:nvGrpSpPr>
      <p:grpSpPr>
        <a:xfrm>
          <a:off x="0" y="0"/>
          <a:ext cx="0" cy="0"/>
          <a:chOff x="0" y="0"/>
          <a:chExt cx="0" cy="0"/>
        </a:xfrm>
      </p:grpSpPr>
      <p:grpSp>
        <p:nvGrpSpPr>
          <p:cNvPr id="2955" name="Shape 2955"/>
          <p:cNvGrpSpPr/>
          <p:nvPr/>
        </p:nvGrpSpPr>
        <p:grpSpPr>
          <a:xfrm rot="10800000">
            <a:off x="8851487" y="28707"/>
            <a:ext cx="264012" cy="5086302"/>
            <a:chOff x="5307800" y="238125"/>
            <a:chExt cx="271925" cy="5238750"/>
          </a:xfrm>
        </p:grpSpPr>
        <p:sp>
          <p:nvSpPr>
            <p:cNvPr id="2956" name="Shape 295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57" name="Shape 295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58" name="Shape 295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59" name="Shape 295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60" name="Shape 296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61" name="Shape 296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62" name="Shape 296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63" name="Shape 296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64" name="Shape 296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65" name="Shape 296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66" name="Shape 296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67" name="Shape 296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68" name="Shape 296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69" name="Shape 296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70" name="Shape 297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71" name="Shape 297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72" name="Shape 297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73" name="Shape 297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74" name="Shape 297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75" name="Shape 297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76" name="Shape 297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77" name="Shape 297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78" name="Shape 297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79" name="Shape 297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80" name="Shape 298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81" name="Shape 298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82" name="Shape 298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83" name="Shape 298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84" name="Shape 298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85" name="Shape 298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86" name="Shape 298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87" name="Shape 298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88" name="Shape 298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89" name="Shape 298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90" name="Shape 299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91" name="Shape 299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92" name="Shape 299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93" name="Shape 299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94" name="Shape 299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95" name="Shape 299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96" name="Shape 299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97" name="Shape 299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98" name="Shape 299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999" name="Shape 299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00" name="Shape 300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01" name="Shape 300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02" name="Shape 300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03" name="Shape 300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04" name="Shape 300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05" name="Shape 300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06" name="Shape 300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07" name="Shape 300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08" name="Shape 300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09" name="Shape 300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10" name="Shape 301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11" name="Shape 301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12" name="Shape 301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3013" name="Shape 3013"/>
          <p:cNvGrpSpPr/>
          <p:nvPr/>
        </p:nvGrpSpPr>
        <p:grpSpPr>
          <a:xfrm rot="10800000">
            <a:off x="7828571" y="28707"/>
            <a:ext cx="1140783" cy="5086302"/>
            <a:chOff x="5458325" y="238125"/>
            <a:chExt cx="1174975" cy="5238750"/>
          </a:xfrm>
        </p:grpSpPr>
        <p:sp>
          <p:nvSpPr>
            <p:cNvPr id="3014" name="Shape 301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15" name="Shape 301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16" name="Shape 301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17" name="Shape 301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18" name="Shape 301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19" name="Shape 301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20" name="Shape 302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21" name="Shape 302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22" name="Shape 302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23" name="Shape 302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24" name="Shape 302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25" name="Shape 302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26" name="Shape 302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27" name="Shape 302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28" name="Shape 302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29" name="Shape 302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30" name="Shape 303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31" name="Shape 303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32" name="Shape 303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33" name="Shape 303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34" name="Shape 303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35" name="Shape 303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36" name="Shape 303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37" name="Shape 303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38" name="Shape 303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39" name="Shape 303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40" name="Shape 304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41" name="Shape 304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42" name="Shape 304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43" name="Shape 304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44" name="Shape 304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45" name="Shape 304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46" name="Shape 304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47" name="Shape 304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48" name="Shape 304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49" name="Shape 304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50" name="Shape 305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51" name="Shape 305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52" name="Shape 305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53" name="Shape 305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54" name="Shape 305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55" name="Shape 305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56" name="Shape 305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57" name="Shape 305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58" name="Shape 305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59" name="Shape 305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60" name="Shape 306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61" name="Shape 306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62" name="Shape 306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63" name="Shape 306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64" name="Shape 306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65" name="Shape 306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66" name="Shape 306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67" name="Shape 306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68" name="Shape 306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69" name="Shape 306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70" name="Shape 307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71" name="Shape 307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72" name="Shape 307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73" name="Shape 307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74" name="Shape 307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75" name="Shape 307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3076" name="Shape 3076"/>
          <p:cNvGrpSpPr/>
          <p:nvPr/>
        </p:nvGrpSpPr>
        <p:grpSpPr>
          <a:xfrm rot="10800000">
            <a:off x="7682451" y="28707"/>
            <a:ext cx="994639" cy="4940182"/>
            <a:chOff x="5759350" y="388625"/>
            <a:chExt cx="1024450" cy="5088250"/>
          </a:xfrm>
        </p:grpSpPr>
        <p:sp>
          <p:nvSpPr>
            <p:cNvPr id="3077" name="Shape 307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78" name="Shape 307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79" name="Shape 307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80" name="Shape 308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81" name="Shape 308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82" name="Shape 308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83" name="Shape 308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84" name="Shape 308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85" name="Shape 308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86" name="Shape 308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87" name="Shape 308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88" name="Shape 308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89" name="Shape 308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90" name="Shape 309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91" name="Shape 309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92" name="Shape 309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93" name="Shape 309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94" name="Shape 309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95" name="Shape 309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96" name="Shape 309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97" name="Shape 309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98" name="Shape 309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099" name="Shape 309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00" name="Shape 310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01" name="Shape 310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02" name="Shape 310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03" name="Shape 310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04" name="Shape 310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05" name="Shape 310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06" name="Shape 310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07" name="Shape 310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08" name="Shape 310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09" name="Shape 310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10" name="Shape 311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11" name="Shape 311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12" name="Shape 311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13" name="Shape 311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14" name="Shape 311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15" name="Shape 311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16" name="Shape 311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17" name="Shape 311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18" name="Shape 311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19" name="Shape 311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20" name="Shape 312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21" name="Shape 312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22" name="Shape 312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23" name="Shape 312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24" name="Shape 312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25" name="Shape 312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26" name="Shape 312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27" name="Shape 312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28" name="Shape 312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29" name="Shape 312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30" name="Shape 313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31" name="Shape 313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32" name="Shape 313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33" name="Shape 313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34" name="Shape 313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35" name="Shape 313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36" name="Shape 313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37" name="Shape 313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38" name="Shape 313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39" name="Shape 313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40" name="Shape 314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41" name="Shape 314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42" name="Shape 314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43" name="Shape 314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44" name="Shape 314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45" name="Shape 314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46" name="Shape 314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47" name="Shape 314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48" name="Shape 314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49" name="Shape 314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50" name="Shape 315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51" name="Shape 315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52" name="Shape 315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53" name="Shape 315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54" name="Shape 315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55" name="Shape 315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56" name="Shape 315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57" name="Shape 315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58" name="Shape 315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59" name="Shape 315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60" name="Shape 316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61" name="Shape 316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62" name="Shape 316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63" name="Shape 316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64" name="Shape 316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65" name="Shape 316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66" name="Shape 316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67" name="Shape 316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68" name="Shape 316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69" name="Shape 316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70" name="Shape 317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71" name="Shape 317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72" name="Shape 317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73" name="Shape 317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74" name="Shape 317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75" name="Shape 317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76" name="Shape 317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77" name="Shape 317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3178" name="Shape 3178"/>
          <p:cNvGrpSpPr/>
          <p:nvPr/>
        </p:nvGrpSpPr>
        <p:grpSpPr>
          <a:xfrm rot="10800000">
            <a:off x="7682451" y="28707"/>
            <a:ext cx="1140783" cy="5086302"/>
            <a:chOff x="5608825" y="238125"/>
            <a:chExt cx="1174975" cy="5238750"/>
          </a:xfrm>
        </p:grpSpPr>
        <p:sp>
          <p:nvSpPr>
            <p:cNvPr id="3179" name="Shape 317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80" name="Shape 318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81" name="Shape 318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82" name="Shape 318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83" name="Shape 318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84" name="Shape 318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85" name="Shape 318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86" name="Shape 318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87" name="Shape 318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88" name="Shape 318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89" name="Shape 318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90" name="Shape 319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91" name="Shape 319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92" name="Shape 319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93" name="Shape 319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94" name="Shape 319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95" name="Shape 319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96" name="Shape 319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97" name="Shape 319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98" name="Shape 319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199" name="Shape 319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00" name="Shape 320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01" name="Shape 320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02" name="Shape 320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03" name="Shape 320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04" name="Shape 320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05" name="Shape 320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06" name="Shape 320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07" name="Shape 320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08" name="Shape 320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09" name="Shape 320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10" name="Shape 321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11" name="Shape 321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12" name="Shape 321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13" name="Shape 321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14" name="Shape 321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15" name="Shape 321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16" name="Shape 321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17" name="Shape 321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18" name="Shape 321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19" name="Shape 321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20" name="Shape 322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21" name="Shape 322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22" name="Shape 322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23" name="Shape 322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24" name="Shape 322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25" name="Shape 322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26" name="Shape 322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27" name="Shape 322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28" name="Shape 322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sp>
        <p:nvSpPr>
          <p:cNvPr id="3229" name="Shape 3229"/>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dark">
    <p:bg>
      <p:bgPr>
        <a:solidFill>
          <a:srgbClr val="003B55"/>
        </a:solidFill>
        <a:effectLst/>
      </p:bgPr>
    </p:bg>
    <p:spTree>
      <p:nvGrpSpPr>
        <p:cNvPr id="1" name="Shape 3230"/>
        <p:cNvGrpSpPr/>
        <p:nvPr/>
      </p:nvGrpSpPr>
      <p:grpSpPr>
        <a:xfrm>
          <a:off x="0" y="0"/>
          <a:ext cx="0" cy="0"/>
          <a:chOff x="0" y="0"/>
          <a:chExt cx="0" cy="0"/>
        </a:xfrm>
      </p:grpSpPr>
      <p:grpSp>
        <p:nvGrpSpPr>
          <p:cNvPr id="3231" name="Shape 3231"/>
          <p:cNvGrpSpPr/>
          <p:nvPr/>
        </p:nvGrpSpPr>
        <p:grpSpPr>
          <a:xfrm rot="10800000">
            <a:off x="8851487" y="28707"/>
            <a:ext cx="264012" cy="5086302"/>
            <a:chOff x="5307800" y="238125"/>
            <a:chExt cx="271925" cy="5238750"/>
          </a:xfrm>
        </p:grpSpPr>
        <p:sp>
          <p:nvSpPr>
            <p:cNvPr id="3232" name="Shape 3232"/>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33" name="Shape 3233"/>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34" name="Shape 3234"/>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35" name="Shape 3235"/>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36" name="Shape 3236"/>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37" name="Shape 3237"/>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38" name="Shape 3238"/>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39" name="Shape 3239"/>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40" name="Shape 3240"/>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41" name="Shape 3241"/>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42" name="Shape 3242"/>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43" name="Shape 3243"/>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44" name="Shape 3244"/>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45" name="Shape 3245"/>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46" name="Shape 3246"/>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47" name="Shape 3247"/>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48" name="Shape 3248"/>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49" name="Shape 3249"/>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50" name="Shape 3250"/>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51" name="Shape 3251"/>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52" name="Shape 3252"/>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53" name="Shape 3253"/>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54" name="Shape 3254"/>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55" name="Shape 3255"/>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56" name="Shape 3256"/>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57" name="Shape 3257"/>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58" name="Shape 3258"/>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59" name="Shape 3259"/>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60" name="Shape 3260"/>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61" name="Shape 3261"/>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62" name="Shape 3262"/>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63" name="Shape 3263"/>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64" name="Shape 3264"/>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65" name="Shape 3265"/>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66" name="Shape 3266"/>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67" name="Shape 3267"/>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68" name="Shape 3268"/>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69" name="Shape 3269"/>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70" name="Shape 3270"/>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71" name="Shape 3271"/>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72" name="Shape 3272"/>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73" name="Shape 3273"/>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74" name="Shape 3274"/>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75" name="Shape 3275"/>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76" name="Shape 3276"/>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77" name="Shape 3277"/>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78" name="Shape 3278"/>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79" name="Shape 3279"/>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80" name="Shape 3280"/>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81" name="Shape 3281"/>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82" name="Shape 3282"/>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83" name="Shape 3283"/>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84" name="Shape 3284"/>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85" name="Shape 3285"/>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86" name="Shape 3286"/>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87" name="Shape 3287"/>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88" name="Shape 3288"/>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3289" name="Shape 3289"/>
          <p:cNvGrpSpPr/>
          <p:nvPr/>
        </p:nvGrpSpPr>
        <p:grpSpPr>
          <a:xfrm rot="10800000">
            <a:off x="7828571" y="28707"/>
            <a:ext cx="1140783" cy="5086302"/>
            <a:chOff x="5458325" y="238125"/>
            <a:chExt cx="1174975" cy="5238750"/>
          </a:xfrm>
        </p:grpSpPr>
        <p:sp>
          <p:nvSpPr>
            <p:cNvPr id="3290" name="Shape 3290"/>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91" name="Shape 3291"/>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92" name="Shape 3292"/>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93" name="Shape 3293"/>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94" name="Shape 3294"/>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95" name="Shape 3295"/>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96" name="Shape 3296"/>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97" name="Shape 3297"/>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98" name="Shape 3298"/>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299" name="Shape 3299"/>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00" name="Shape 3300"/>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01" name="Shape 3301"/>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02" name="Shape 3302"/>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03" name="Shape 3303"/>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04" name="Shape 3304"/>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05" name="Shape 3305"/>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06" name="Shape 3306"/>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07" name="Shape 3307"/>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08" name="Shape 3308"/>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09" name="Shape 3309"/>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10" name="Shape 3310"/>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11" name="Shape 3311"/>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12" name="Shape 3312"/>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13" name="Shape 3313"/>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14" name="Shape 3314"/>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15" name="Shape 3315"/>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16" name="Shape 3316"/>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17" name="Shape 3317"/>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18" name="Shape 3318"/>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19" name="Shape 3319"/>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20" name="Shape 3320"/>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21" name="Shape 3321"/>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22" name="Shape 3322"/>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23" name="Shape 3323"/>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24" name="Shape 3324"/>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25" name="Shape 3325"/>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26" name="Shape 3326"/>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27" name="Shape 3327"/>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28" name="Shape 3328"/>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29" name="Shape 3329"/>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30" name="Shape 3330"/>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31" name="Shape 3331"/>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32" name="Shape 3332"/>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33" name="Shape 3333"/>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34" name="Shape 3334"/>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35" name="Shape 3335"/>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36" name="Shape 3336"/>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37" name="Shape 3337"/>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38" name="Shape 3338"/>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39" name="Shape 3339"/>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40" name="Shape 3340"/>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41" name="Shape 3341"/>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42" name="Shape 3342"/>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43" name="Shape 3343"/>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44" name="Shape 3344"/>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45" name="Shape 3345"/>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46" name="Shape 3346"/>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47" name="Shape 3347"/>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48" name="Shape 3348"/>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49" name="Shape 3349"/>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50" name="Shape 3350"/>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51" name="Shape 3351"/>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3352" name="Shape 3352"/>
          <p:cNvGrpSpPr/>
          <p:nvPr/>
        </p:nvGrpSpPr>
        <p:grpSpPr>
          <a:xfrm rot="10800000">
            <a:off x="7682451" y="28707"/>
            <a:ext cx="994639" cy="4940182"/>
            <a:chOff x="5759350" y="388625"/>
            <a:chExt cx="1024450" cy="5088250"/>
          </a:xfrm>
        </p:grpSpPr>
        <p:sp>
          <p:nvSpPr>
            <p:cNvPr id="3353" name="Shape 3353"/>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54" name="Shape 3354"/>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55" name="Shape 3355"/>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56" name="Shape 3356"/>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57" name="Shape 3357"/>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58" name="Shape 3358"/>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59" name="Shape 3359"/>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60" name="Shape 3360"/>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61" name="Shape 3361"/>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62" name="Shape 3362"/>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63" name="Shape 3363"/>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64" name="Shape 3364"/>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65" name="Shape 3365"/>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66" name="Shape 3366"/>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67" name="Shape 3367"/>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68" name="Shape 3368"/>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69" name="Shape 3369"/>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70" name="Shape 3370"/>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71" name="Shape 3371"/>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72" name="Shape 3372"/>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73" name="Shape 3373"/>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74" name="Shape 3374"/>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75" name="Shape 3375"/>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76" name="Shape 3376"/>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77" name="Shape 3377"/>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78" name="Shape 3378"/>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79" name="Shape 3379"/>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80" name="Shape 3380"/>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81" name="Shape 3381"/>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82" name="Shape 3382"/>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83" name="Shape 3383"/>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84" name="Shape 3384"/>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85" name="Shape 3385"/>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86" name="Shape 3386"/>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87" name="Shape 3387"/>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88" name="Shape 3388"/>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89" name="Shape 3389"/>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90" name="Shape 3390"/>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91" name="Shape 3391"/>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92" name="Shape 3392"/>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93" name="Shape 3393"/>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94" name="Shape 3394"/>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95" name="Shape 3395"/>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96" name="Shape 3396"/>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97" name="Shape 3397"/>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98" name="Shape 3398"/>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399" name="Shape 3399"/>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00" name="Shape 3400"/>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01" name="Shape 3401"/>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02" name="Shape 3402"/>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03" name="Shape 3403"/>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04" name="Shape 3404"/>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05" name="Shape 3405"/>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06" name="Shape 3406"/>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07" name="Shape 3407"/>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08" name="Shape 3408"/>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09" name="Shape 3409"/>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10" name="Shape 3410"/>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11" name="Shape 3411"/>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12" name="Shape 3412"/>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13" name="Shape 3413"/>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14" name="Shape 3414"/>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15" name="Shape 3415"/>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16" name="Shape 3416"/>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17" name="Shape 3417"/>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18" name="Shape 3418"/>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19" name="Shape 3419"/>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20" name="Shape 3420"/>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21" name="Shape 3421"/>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22" name="Shape 3422"/>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23" name="Shape 3423"/>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24" name="Shape 3424"/>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25" name="Shape 3425"/>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26" name="Shape 3426"/>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27" name="Shape 3427"/>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28" name="Shape 3428"/>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29" name="Shape 3429"/>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30" name="Shape 3430"/>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31" name="Shape 3431"/>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32" name="Shape 3432"/>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33" name="Shape 3433"/>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34" name="Shape 3434"/>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35" name="Shape 3435"/>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36" name="Shape 3436"/>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37" name="Shape 3437"/>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38" name="Shape 3438"/>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39" name="Shape 3439"/>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40" name="Shape 3440"/>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41" name="Shape 3441"/>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42" name="Shape 3442"/>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43" name="Shape 3443"/>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44" name="Shape 3444"/>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45" name="Shape 3445"/>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46" name="Shape 3446"/>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47" name="Shape 3447"/>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48" name="Shape 3448"/>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49" name="Shape 3449"/>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50" name="Shape 3450"/>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51" name="Shape 3451"/>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52" name="Shape 3452"/>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53" name="Shape 3453"/>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3454" name="Shape 3454"/>
          <p:cNvGrpSpPr/>
          <p:nvPr/>
        </p:nvGrpSpPr>
        <p:grpSpPr>
          <a:xfrm rot="10800000">
            <a:off x="7682451" y="28707"/>
            <a:ext cx="1140783" cy="5086302"/>
            <a:chOff x="5608825" y="238125"/>
            <a:chExt cx="1174975" cy="5238750"/>
          </a:xfrm>
        </p:grpSpPr>
        <p:sp>
          <p:nvSpPr>
            <p:cNvPr id="3455" name="Shape 3455"/>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56" name="Shape 3456"/>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57" name="Shape 3457"/>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58" name="Shape 3458"/>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59" name="Shape 3459"/>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60" name="Shape 3460"/>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61" name="Shape 3461"/>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62" name="Shape 3462"/>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63" name="Shape 3463"/>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64" name="Shape 3464"/>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65" name="Shape 3465"/>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66" name="Shape 3466"/>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67" name="Shape 3467"/>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68" name="Shape 3468"/>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69" name="Shape 3469"/>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70" name="Shape 3470"/>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71" name="Shape 3471"/>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72" name="Shape 3472"/>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73" name="Shape 3473"/>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74" name="Shape 3474"/>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75" name="Shape 3475"/>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76" name="Shape 3476"/>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77" name="Shape 3477"/>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78" name="Shape 3478"/>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79" name="Shape 3479"/>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80" name="Shape 3480"/>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81" name="Shape 3481"/>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82" name="Shape 3482"/>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83" name="Shape 3483"/>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84" name="Shape 3484"/>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85" name="Shape 3485"/>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86" name="Shape 3486"/>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87" name="Shape 3487"/>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88" name="Shape 3488"/>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89" name="Shape 3489"/>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90" name="Shape 3490"/>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91" name="Shape 3491"/>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92" name="Shape 3492"/>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93" name="Shape 3493"/>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94" name="Shape 3494"/>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95" name="Shape 3495"/>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96" name="Shape 3496"/>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97" name="Shape 3497"/>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98" name="Shape 3498"/>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499" name="Shape 3499"/>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500" name="Shape 3500"/>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501" name="Shape 3501"/>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502" name="Shape 3502"/>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503" name="Shape 3503"/>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504" name="Shape 3504"/>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marL="0" lvl="0" indent="0">
                <a:spcBef>
                  <a:spcPts val="0"/>
                </a:spcBef>
                <a:spcAft>
                  <a:spcPts val="0"/>
                </a:spcAft>
                <a:buNone/>
              </a:pPr>
              <a:endParaRPr/>
            </a:p>
          </p:txBody>
        </p:sp>
      </p:grpSp>
      <p:sp>
        <p:nvSpPr>
          <p:cNvPr id="3505" name="Shape 3505"/>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80BFB7"/>
                </a:solidFill>
              </a:rPr>
              <a:t>‹#›</a:t>
            </a:fld>
            <a:endParaRPr>
              <a:solidFill>
                <a:srgbClr val="80BFB7"/>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18300" y="739375"/>
            <a:ext cx="6761100" cy="857400"/>
          </a:xfrm>
          <a:prstGeom prst="rect">
            <a:avLst/>
          </a:prstGeom>
          <a:noFill/>
          <a:ln>
            <a:noFill/>
          </a:ln>
        </p:spPr>
        <p:txBody>
          <a:bodyPr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Shape 7"/>
          <p:cNvSpPr txBox="1">
            <a:spLocks noGrp="1"/>
          </p:cNvSpPr>
          <p:nvPr>
            <p:ph type="body" idx="1"/>
          </p:nvPr>
        </p:nvSpPr>
        <p:spPr>
          <a:xfrm>
            <a:off x="718300" y="1733550"/>
            <a:ext cx="6761100" cy="2980500"/>
          </a:xfrm>
          <a:prstGeom prst="rect">
            <a:avLst/>
          </a:prstGeom>
          <a:noFill/>
          <a:ln>
            <a:noFill/>
          </a:ln>
        </p:spPr>
        <p:txBody>
          <a:bodyPr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Shape 8"/>
          <p:cNvSpPr txBox="1">
            <a:spLocks noGrp="1"/>
          </p:cNvSpPr>
          <p:nvPr>
            <p:ph type="sldNum" idx="12"/>
          </p:nvPr>
        </p:nvSpPr>
        <p:spPr>
          <a:xfrm>
            <a:off x="91531" y="4720201"/>
            <a:ext cx="548700" cy="3936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sz="1200">
                <a:solidFill>
                  <a:srgbClr val="0B87A1"/>
                </a:solidFill>
                <a:latin typeface="Dosis Light"/>
                <a:ea typeface="Dosis Light"/>
                <a:cs typeface="Dosis Light"/>
                <a:sym typeface="Dosis Light"/>
              </a:rPr>
              <a:t>‹#›</a:t>
            </a:fld>
            <a:endParaRPr sz="1200">
              <a:solidFill>
                <a:srgbClr val="0B87A1"/>
              </a:solidFill>
              <a:latin typeface="Dosis Light"/>
              <a:ea typeface="Dosis Light"/>
              <a:cs typeface="Dosis Light"/>
              <a:sym typeface="Dosis Ligh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Shape 3836"/>
          <p:cNvSpPr txBox="1">
            <a:spLocks noGrp="1"/>
          </p:cNvSpPr>
          <p:nvPr>
            <p:ph type="ctrTitle"/>
          </p:nvPr>
        </p:nvSpPr>
        <p:spPr>
          <a:xfrm>
            <a:off x="323528" y="696425"/>
            <a:ext cx="6408712" cy="1159800"/>
          </a:xfrm>
          <a:prstGeom prst="rect">
            <a:avLst/>
          </a:prstGeom>
        </p:spPr>
        <p:txBody>
          <a:bodyPr wrap="square" lIns="91425" tIns="91425" rIns="91425" bIns="91425" anchor="t" anchorCtr="0">
            <a:noAutofit/>
          </a:bodyPr>
          <a:lstStyle/>
          <a:p>
            <a:pPr lvl="0" algn="ctr"/>
            <a:r>
              <a:rPr lang="el-GR" sz="1600" dirty="0"/>
              <a:t/>
            </a:r>
            <a:br>
              <a:rPr lang="el-GR" sz="1600" dirty="0"/>
            </a:br>
            <a:r>
              <a:rPr lang="el-GR" sz="1600" dirty="0"/>
              <a:t/>
            </a:r>
            <a:br>
              <a:rPr lang="el-GR" sz="1600" dirty="0"/>
            </a:br>
            <a:r>
              <a:rPr lang="el-GR" sz="1200" dirty="0"/>
              <a:t>ΜΕΤΑΠΤΥΧΙΑΚΟ ΠΡΟΓΡΑΜΜΑ ΣΠΟΥΔΩΝ</a:t>
            </a:r>
            <a:br>
              <a:rPr lang="el-GR" sz="1200" dirty="0"/>
            </a:br>
            <a:r>
              <a:rPr lang="el-GR" sz="1200" dirty="0"/>
              <a:t>ΕΥΦΥΕΙΣ ΤΕΧΝΟΛΟΓΙΕΣ ΔΙΑΔΙΚΤΥΟΥ</a:t>
            </a:r>
            <a:br>
              <a:rPr lang="el-GR" sz="1200" dirty="0"/>
            </a:br>
            <a:r>
              <a:rPr lang="el-GR" sz="1200" dirty="0"/>
              <a:t>ΘΕΜΑΤΙΚΗ ΕΝΟΤΗΤΑ</a:t>
            </a:r>
            <a:br>
              <a:rPr lang="el-GR" sz="1200" dirty="0"/>
            </a:br>
            <a:r>
              <a:rPr lang="el-GR" sz="1200" dirty="0"/>
              <a:t>Μ102: «Μηχανική Λογισμικού για Διαδικτυακές Εφαρμογές»</a:t>
            </a:r>
            <a:br>
              <a:rPr lang="el-GR" sz="1200" dirty="0"/>
            </a:br>
            <a:r>
              <a:rPr lang="en-US" sz="1200" dirty="0" smtClean="0"/>
              <a:t/>
            </a:r>
            <a:br>
              <a:rPr lang="en-US" sz="1200" dirty="0" smtClean="0"/>
            </a:br>
            <a:r>
              <a:rPr lang="el-GR" sz="1600" dirty="0"/>
              <a:t/>
            </a:r>
            <a:br>
              <a:rPr lang="el-GR" sz="1600" dirty="0"/>
            </a:br>
            <a:r>
              <a:rPr lang="el-GR" sz="1800" dirty="0" err="1"/>
              <a:t>My</a:t>
            </a:r>
            <a:r>
              <a:rPr lang="el-GR" sz="1800" dirty="0"/>
              <a:t> e-</a:t>
            </a:r>
            <a:r>
              <a:rPr lang="el-GR" sz="1800" dirty="0" err="1"/>
              <a:t>Library</a:t>
            </a:r>
            <a:r>
              <a:rPr lang="el-GR" sz="1800" dirty="0"/>
              <a:t>: Μία εφαρμογή με τη χρήση </a:t>
            </a:r>
            <a:r>
              <a:rPr lang="el-GR" sz="1800" dirty="0" smtClean="0"/>
              <a:t>του</a:t>
            </a:r>
            <a:r>
              <a:rPr lang="en-US" sz="1800" dirty="0" smtClean="0"/>
              <a:t> </a:t>
            </a:r>
            <a:r>
              <a:rPr lang="el-GR" sz="1800" dirty="0" err="1" smtClean="0"/>
              <a:t>Google</a:t>
            </a:r>
            <a:r>
              <a:rPr lang="el-GR" sz="1800" dirty="0" smtClean="0"/>
              <a:t> </a:t>
            </a:r>
            <a:r>
              <a:rPr lang="el-GR" sz="1800" dirty="0" err="1"/>
              <a:t>Books</a:t>
            </a:r>
            <a:r>
              <a:rPr lang="el-GR" sz="1800" dirty="0"/>
              <a:t> API</a:t>
            </a:r>
            <a:r>
              <a:rPr lang="el-GR" sz="1600" dirty="0"/>
              <a:t/>
            </a:r>
            <a:br>
              <a:rPr lang="el-GR" sz="1600" dirty="0"/>
            </a:br>
            <a:r>
              <a:rPr lang="en-US" sz="1600" dirty="0" smtClean="0"/>
              <a:t/>
            </a:r>
            <a:br>
              <a:rPr lang="en-US" sz="1600" dirty="0" smtClean="0"/>
            </a:br>
            <a:r>
              <a:rPr lang="en-US" sz="1600" dirty="0"/>
              <a:t/>
            </a:r>
            <a:br>
              <a:rPr lang="en-US" sz="1600" dirty="0"/>
            </a:br>
            <a:r>
              <a:rPr lang="el-GR" sz="1200" dirty="0" smtClean="0"/>
              <a:t>ΟΝΟΜΑΤΑ ΦΟΙΤΗΤΩΝ</a:t>
            </a:r>
            <a:r>
              <a:rPr lang="en-US" sz="1200" dirty="0"/>
              <a:t>:</a:t>
            </a:r>
            <a:r>
              <a:rPr lang="el-GR" sz="1200" dirty="0"/>
              <a:t/>
            </a:r>
            <a:br>
              <a:rPr lang="el-GR" sz="1200" dirty="0"/>
            </a:br>
            <a:r>
              <a:rPr lang="el-GR" sz="1200" dirty="0"/>
              <a:t>ΕΥΓΕΝΙΑ ΠΑΠΑΔΟΠΟΥΛΟΥ(Α.Μ. 82017) </a:t>
            </a:r>
            <a:br>
              <a:rPr lang="el-GR" sz="1200" dirty="0"/>
            </a:br>
            <a:r>
              <a:rPr lang="el-GR" sz="1200" dirty="0"/>
              <a:t>ΙΩΑΝΝΑ ΧΑΤΖΗΠΑΡΑΣΚΕΥΑΪΔΟΥ(Α.Μ. 42017) </a:t>
            </a:r>
            <a:br>
              <a:rPr lang="el-GR" sz="1200" dirty="0"/>
            </a:br>
            <a:r>
              <a:rPr lang="el-GR" sz="1200" dirty="0"/>
              <a:t>ΚΩΝΣΤΑΝΤΙΝΟΣ ΜΠΑΔΕΚΑΣ (Α.Μ. 92017)</a:t>
            </a:r>
            <a:br>
              <a:rPr lang="el-GR" sz="1200" dirty="0"/>
            </a:br>
            <a:r>
              <a:rPr lang="en-US" sz="1200" dirty="0" smtClean="0"/>
              <a:t/>
            </a:r>
            <a:br>
              <a:rPr lang="en-US" sz="1200" dirty="0" smtClean="0"/>
            </a:br>
            <a:r>
              <a:rPr lang="el-GR" sz="1200" dirty="0" smtClean="0"/>
              <a:t>ΟΝΟΜΑ </a:t>
            </a:r>
            <a:r>
              <a:rPr lang="el-GR" sz="1200" dirty="0"/>
              <a:t>ΕΠΙΒΛΕΠΟΝΤΑ </a:t>
            </a:r>
            <a:r>
              <a:rPr lang="el-GR" sz="1200" dirty="0" smtClean="0"/>
              <a:t>ΚΑΘΗΓΗΤΗ</a:t>
            </a:r>
            <a:r>
              <a:rPr lang="en-US" sz="1200" dirty="0" smtClean="0"/>
              <a:t>:</a:t>
            </a:r>
            <a:r>
              <a:rPr lang="el-GR" sz="1200" dirty="0"/>
              <a:t/>
            </a:r>
            <a:br>
              <a:rPr lang="el-GR" sz="1200" dirty="0"/>
            </a:br>
            <a:r>
              <a:rPr lang="el-GR" sz="1200" dirty="0"/>
              <a:t>ΑΝΤΩΝΙΟΣ ΣΙΔΗΡΟΠΟΥΛΟΣ</a:t>
            </a:r>
            <a:br>
              <a:rPr lang="el-GR" sz="1200" dirty="0"/>
            </a:br>
            <a:r>
              <a:rPr lang="en-US" sz="1200" dirty="0" smtClean="0"/>
              <a:t/>
            </a:r>
            <a:br>
              <a:rPr lang="en-US" sz="1200" dirty="0" smtClean="0"/>
            </a:br>
            <a:r>
              <a:rPr lang="en-US" sz="1200" dirty="0"/>
              <a:t/>
            </a:r>
            <a:br>
              <a:rPr lang="en-US" sz="1200" dirty="0"/>
            </a:br>
            <a:r>
              <a:rPr lang="el-GR" sz="1200" dirty="0" smtClean="0"/>
              <a:t>ΘΕΣΣΑΛΟΝΙΚΗ</a:t>
            </a:r>
            <a:r>
              <a:rPr lang="en-US" sz="1200" dirty="0" smtClean="0"/>
              <a:t>, </a:t>
            </a:r>
            <a:r>
              <a:rPr lang="el-GR" sz="1200" dirty="0" smtClean="0"/>
              <a:t>ΙΑΝΟΥΑΡΙΟΣ</a:t>
            </a:r>
            <a:r>
              <a:rPr lang="el-GR" sz="1200" dirty="0"/>
              <a:t>, 2018</a:t>
            </a:r>
            <a:endParaRPr sz="1200" dirty="0"/>
          </a:p>
        </p:txBody>
      </p:sp>
      <p:sp>
        <p:nvSpPr>
          <p:cNvPr id="2" name="Ορθογώνιο 1"/>
          <p:cNvSpPr/>
          <p:nvPr/>
        </p:nvSpPr>
        <p:spPr>
          <a:xfrm>
            <a:off x="107504" y="112643"/>
            <a:ext cx="5400600" cy="732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60" y="112643"/>
            <a:ext cx="1368152" cy="732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247096" y="178625"/>
            <a:ext cx="4104456" cy="600164"/>
          </a:xfrm>
          <a:prstGeom prst="rect">
            <a:avLst/>
          </a:prstGeom>
          <a:noFill/>
        </p:spPr>
        <p:txBody>
          <a:bodyPr wrap="square" rtlCol="0">
            <a:spAutoFit/>
          </a:bodyPr>
          <a:lstStyle/>
          <a:p>
            <a:pPr algn="ctr"/>
            <a:r>
              <a:rPr lang="el-GR" sz="1100" dirty="0"/>
              <a:t>ΑΛΕΞΑΝΔΡΕΙΟ ΤΕΧΝΟΛΟΓΙΚΟ ΕΚΠΑΙΔΕΥΤΙΚΟ ΙΔΡΥΜΑ</a:t>
            </a:r>
            <a:br>
              <a:rPr lang="el-GR" sz="1100" dirty="0"/>
            </a:br>
            <a:r>
              <a:rPr lang="el-GR" sz="1100" dirty="0"/>
              <a:t>ΣΧΟΛΗ ΤΕΧΝΟΛΟΓΩΝ ΕΦΑΡΜΟΓΩΝ</a:t>
            </a:r>
            <a:br>
              <a:rPr lang="el-GR" sz="1100" dirty="0"/>
            </a:br>
            <a:r>
              <a:rPr lang="el-GR" sz="1100" dirty="0"/>
              <a:t>ΤΜΗΜΑ ΜΗΧΑΝΙΚΩΝ ΠΛΗΡΟΦΟΡΙΚΗΣ</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Shape 4038"/>
          <p:cNvSpPr txBox="1">
            <a:spLocks noGrp="1"/>
          </p:cNvSpPr>
          <p:nvPr>
            <p:ph type="ctrTitle" idx="4294967295"/>
          </p:nvPr>
        </p:nvSpPr>
        <p:spPr>
          <a:xfrm>
            <a:off x="1403648" y="843558"/>
            <a:ext cx="4863900" cy="1159800"/>
          </a:xfrm>
          <a:prstGeom prst="rect">
            <a:avLst/>
          </a:prstGeom>
        </p:spPr>
        <p:txBody>
          <a:bodyPr wrap="square" lIns="91425" tIns="91425" rIns="91425" bIns="91425" anchor="b" anchorCtr="0">
            <a:noAutofit/>
          </a:bodyPr>
          <a:lstStyle/>
          <a:p>
            <a:pPr marL="0" lvl="0" indent="0" algn="ctr" rtl="0">
              <a:spcBef>
                <a:spcPts val="0"/>
              </a:spcBef>
              <a:spcAft>
                <a:spcPts val="0"/>
              </a:spcAft>
              <a:buNone/>
            </a:pPr>
            <a:r>
              <a:rPr lang="en" sz="6000" dirty="0">
                <a:solidFill>
                  <a:srgbClr val="80BFB7"/>
                </a:solidFill>
                <a:latin typeface="Times New Roman" panose="02020603050405020304" pitchFamily="18" charset="0"/>
                <a:cs typeface="Times New Roman" panose="02020603050405020304" pitchFamily="18" charset="0"/>
              </a:rPr>
              <a:t>THANKS!</a:t>
            </a:r>
            <a:endParaRPr sz="6000" dirty="0">
              <a:solidFill>
                <a:srgbClr val="80BFB7"/>
              </a:solidFill>
              <a:latin typeface="Times New Roman" panose="02020603050405020304" pitchFamily="18" charset="0"/>
              <a:cs typeface="Times New Roman" panose="02020603050405020304" pitchFamily="18" charset="0"/>
            </a:endParaRPr>
          </a:p>
        </p:txBody>
      </p:sp>
      <p:sp>
        <p:nvSpPr>
          <p:cNvPr id="4039" name="Shape 4039"/>
          <p:cNvSpPr txBox="1">
            <a:spLocks noGrp="1"/>
          </p:cNvSpPr>
          <p:nvPr>
            <p:ph type="subTitle" idx="4294967295"/>
          </p:nvPr>
        </p:nvSpPr>
        <p:spPr>
          <a:xfrm>
            <a:off x="1475656" y="2427734"/>
            <a:ext cx="4863900" cy="784800"/>
          </a:xfrm>
          <a:prstGeom prst="rect">
            <a:avLst/>
          </a:prstGeom>
        </p:spPr>
        <p:txBody>
          <a:bodyPr wrap="square" lIns="91425" tIns="91425" rIns="91425" bIns="91425" anchor="t" anchorCtr="0">
            <a:noAutofit/>
          </a:bodyPr>
          <a:lstStyle/>
          <a:p>
            <a:pPr marL="0" lvl="0" indent="0" algn="ctr" rtl="0">
              <a:spcBef>
                <a:spcPts val="600"/>
              </a:spcBef>
              <a:spcAft>
                <a:spcPts val="0"/>
              </a:spcAft>
              <a:buNone/>
            </a:pPr>
            <a:r>
              <a:rPr lang="en" sz="3600" dirty="0">
                <a:solidFill>
                  <a:srgbClr val="D3EBD5"/>
                </a:solidFill>
                <a:highlight>
                  <a:srgbClr val="01597F"/>
                </a:highlight>
                <a:latin typeface="Times New Roman" panose="02020603050405020304" pitchFamily="18" charset="0"/>
                <a:cs typeface="Times New Roman" panose="02020603050405020304" pitchFamily="18" charset="0"/>
              </a:rPr>
              <a:t>Any questions?</a:t>
            </a:r>
            <a:endParaRPr sz="3600" dirty="0">
              <a:solidFill>
                <a:srgbClr val="D3EBD5"/>
              </a:solidFill>
              <a:highlight>
                <a:srgbClr val="01597F"/>
              </a:highlight>
              <a:latin typeface="Times New Roman" panose="02020603050405020304" pitchFamily="18" charset="0"/>
              <a:cs typeface="Times New Roman" panose="02020603050405020304" pitchFamily="18" charset="0"/>
            </a:endParaRPr>
          </a:p>
        </p:txBody>
      </p:sp>
      <p:sp>
        <p:nvSpPr>
          <p:cNvPr id="4041" name="Shape 4041"/>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Shape 3841"/>
          <p:cNvSpPr txBox="1">
            <a:spLocks noGrp="1"/>
          </p:cNvSpPr>
          <p:nvPr>
            <p:ph type="title"/>
          </p:nvPr>
        </p:nvSpPr>
        <p:spPr>
          <a:xfrm>
            <a:off x="467544" y="339502"/>
            <a:ext cx="7083864" cy="857400"/>
          </a:xfrm>
          <a:prstGeom prst="rect">
            <a:avLst/>
          </a:prstGeom>
        </p:spPr>
        <p:txBody>
          <a:bodyPr wrap="square" lIns="91425" tIns="91425" rIns="91425" bIns="91425" anchor="b" anchorCtr="0">
            <a:noAutofit/>
          </a:bodyPr>
          <a:lstStyle/>
          <a:p>
            <a:pPr lvl="0"/>
            <a:r>
              <a:rPr lang="el-GR" sz="2400" dirty="0" smtClean="0">
                <a:latin typeface="Times New Roman" panose="02020603050405020304" pitchFamily="18" charset="0"/>
                <a:cs typeface="Times New Roman" panose="02020603050405020304" pitchFamily="18" charset="0"/>
              </a:rPr>
              <a:t>Η </a:t>
            </a:r>
            <a:r>
              <a:rPr lang="el-GR" sz="2400" dirty="0">
                <a:latin typeface="Times New Roman" panose="02020603050405020304" pitchFamily="18" charset="0"/>
                <a:cs typeface="Times New Roman" panose="02020603050405020304" pitchFamily="18" charset="0"/>
              </a:rPr>
              <a:t>εφαρμογή «</a:t>
            </a:r>
            <a:r>
              <a:rPr lang="el-GR" sz="2400" dirty="0" err="1">
                <a:latin typeface="Times New Roman" panose="02020603050405020304" pitchFamily="18" charset="0"/>
                <a:cs typeface="Times New Roman" panose="02020603050405020304" pitchFamily="18" charset="0"/>
              </a:rPr>
              <a:t>My</a:t>
            </a:r>
            <a:r>
              <a:rPr lang="el-GR" sz="2400" dirty="0">
                <a:latin typeface="Times New Roman" panose="02020603050405020304" pitchFamily="18" charset="0"/>
                <a:cs typeface="Times New Roman" panose="02020603050405020304" pitchFamily="18" charset="0"/>
              </a:rPr>
              <a:t> e-</a:t>
            </a:r>
            <a:r>
              <a:rPr lang="el-GR" sz="2400" dirty="0" err="1">
                <a:latin typeface="Times New Roman" panose="02020603050405020304" pitchFamily="18" charset="0"/>
                <a:cs typeface="Times New Roman" panose="02020603050405020304" pitchFamily="18" charset="0"/>
              </a:rPr>
              <a:t>Library</a:t>
            </a:r>
            <a:r>
              <a:rPr lang="el-GR" sz="2400" dirty="0">
                <a:latin typeface="Times New Roman" panose="02020603050405020304" pitchFamily="18" charset="0"/>
                <a:cs typeface="Times New Roman" panose="02020603050405020304" pitchFamily="18" charset="0"/>
              </a:rPr>
              <a:t>» και η ιδέα υλοποίησής της</a:t>
            </a:r>
            <a:endParaRPr sz="2400" dirty="0">
              <a:latin typeface="Times New Roman" panose="02020603050405020304" pitchFamily="18" charset="0"/>
              <a:cs typeface="Times New Roman" panose="02020603050405020304" pitchFamily="18" charset="0"/>
            </a:endParaRPr>
          </a:p>
        </p:txBody>
      </p:sp>
      <p:sp>
        <p:nvSpPr>
          <p:cNvPr id="3843" name="Shape 3843"/>
          <p:cNvSpPr txBox="1">
            <a:spLocks noGrp="1"/>
          </p:cNvSpPr>
          <p:nvPr>
            <p:ph type="body" idx="1"/>
          </p:nvPr>
        </p:nvSpPr>
        <p:spPr>
          <a:xfrm>
            <a:off x="467544" y="1762650"/>
            <a:ext cx="6768752" cy="2897332"/>
          </a:xfrm>
          <a:prstGeom prst="rect">
            <a:avLst/>
          </a:prstGeom>
        </p:spPr>
        <p:txBody>
          <a:bodyPr wrap="square" lIns="91425" tIns="91425" rIns="91425" bIns="91425" anchor="t" anchorCtr="0">
            <a:noAutofit/>
          </a:bodyPr>
          <a:lstStyle/>
          <a:p>
            <a:pPr marL="0" lvl="0" indent="0" algn="just">
              <a:buClr>
                <a:schemeClr val="dk1"/>
              </a:buClr>
              <a:buSzPts val="1100"/>
              <a:buNone/>
            </a:pPr>
            <a:r>
              <a:rPr lang="el-GR" sz="1600" dirty="0">
                <a:latin typeface="Times New Roman" panose="02020603050405020304" pitchFamily="18" charset="0"/>
                <a:ea typeface="Titillium Web"/>
                <a:cs typeface="Times New Roman" panose="02020603050405020304" pitchFamily="18" charset="0"/>
                <a:sym typeface="Titillium Web"/>
              </a:rPr>
              <a:t>Σκοπός της εφαρμογής «</a:t>
            </a:r>
            <a:r>
              <a:rPr lang="el-GR" sz="1600" dirty="0" err="1">
                <a:latin typeface="Times New Roman" panose="02020603050405020304" pitchFamily="18" charset="0"/>
                <a:ea typeface="Titillium Web"/>
                <a:cs typeface="Times New Roman" panose="02020603050405020304" pitchFamily="18" charset="0"/>
                <a:sym typeface="Titillium Web"/>
              </a:rPr>
              <a:t>My</a:t>
            </a:r>
            <a:r>
              <a:rPr lang="el-GR" sz="1600" dirty="0">
                <a:latin typeface="Times New Roman" panose="02020603050405020304" pitchFamily="18" charset="0"/>
                <a:ea typeface="Titillium Web"/>
                <a:cs typeface="Times New Roman" panose="02020603050405020304" pitchFamily="18" charset="0"/>
                <a:sym typeface="Titillium Web"/>
              </a:rPr>
              <a:t> e-</a:t>
            </a:r>
            <a:r>
              <a:rPr lang="el-GR" sz="1600" dirty="0" err="1">
                <a:latin typeface="Times New Roman" panose="02020603050405020304" pitchFamily="18" charset="0"/>
                <a:ea typeface="Titillium Web"/>
                <a:cs typeface="Times New Roman" panose="02020603050405020304" pitchFamily="18" charset="0"/>
                <a:sym typeface="Titillium Web"/>
              </a:rPr>
              <a:t>Library</a:t>
            </a:r>
            <a:r>
              <a:rPr lang="el-GR" sz="1600" dirty="0">
                <a:latin typeface="Times New Roman" panose="02020603050405020304" pitchFamily="18" charset="0"/>
                <a:ea typeface="Titillium Web"/>
                <a:cs typeface="Times New Roman" panose="02020603050405020304" pitchFamily="18" charset="0"/>
                <a:sym typeface="Titillium Web"/>
              </a:rPr>
              <a:t>» είναι η δημιουργία μίας ατομικής ψηφιακής βιβλιοθήκης και η διαχείρισή της. </a:t>
            </a:r>
            <a:endParaRPr lang="el-GR" sz="1600" dirty="0" smtClean="0">
              <a:latin typeface="Times New Roman" panose="02020603050405020304" pitchFamily="18" charset="0"/>
              <a:ea typeface="Titillium Web"/>
              <a:cs typeface="Times New Roman" panose="02020603050405020304" pitchFamily="18" charset="0"/>
              <a:sym typeface="Titillium Web"/>
            </a:endParaRPr>
          </a:p>
          <a:p>
            <a:pPr marL="0" lvl="0" indent="0" algn="just">
              <a:buClr>
                <a:schemeClr val="dk1"/>
              </a:buClr>
              <a:buSzPts val="1100"/>
              <a:buNone/>
            </a:pPr>
            <a:r>
              <a:rPr lang="el-GR" sz="1600" dirty="0" smtClean="0">
                <a:latin typeface="Times New Roman" panose="02020603050405020304" pitchFamily="18" charset="0"/>
                <a:ea typeface="Titillium Web"/>
                <a:cs typeface="Times New Roman" panose="02020603050405020304" pitchFamily="18" charset="0"/>
                <a:sym typeface="Titillium Web"/>
              </a:rPr>
              <a:t>Προσφέρει </a:t>
            </a:r>
            <a:r>
              <a:rPr lang="el-GR" sz="1600" dirty="0">
                <a:latin typeface="Times New Roman" panose="02020603050405020304" pitchFamily="18" charset="0"/>
                <a:ea typeface="Titillium Web"/>
                <a:cs typeface="Times New Roman" panose="02020603050405020304" pitchFamily="18" charset="0"/>
                <a:sym typeface="Titillium Web"/>
              </a:rPr>
              <a:t>στον χρήστη τη δυνατότητα να έχει αποθηκευμένα σε ψηφιακή μορφή τους τίτλους των βιβλίων, έντυπων και ψηφιακών, που κατέχει, να μπορεί οποιαδήποτε στιγμή και από οποιαδήποτε συσκευή να επισκέπτεται την εφαρμογή με τη χρήση των διαπιστευτηρίων του και να τη διαχειρίζεται ή/και να τη συμβουλεύεται όταν πρόκειται να αγοράσει κάποιο βιβλίο άμεσα ή στο μέλλον. </a:t>
            </a:r>
            <a:endParaRPr lang="el-GR" sz="1600" dirty="0" smtClean="0">
              <a:latin typeface="Times New Roman" panose="02020603050405020304" pitchFamily="18" charset="0"/>
              <a:ea typeface="Titillium Web"/>
              <a:cs typeface="Times New Roman" panose="02020603050405020304" pitchFamily="18" charset="0"/>
              <a:sym typeface="Titillium Web"/>
            </a:endParaRPr>
          </a:p>
          <a:p>
            <a:pPr marL="0" lvl="0" indent="0" algn="just">
              <a:buClr>
                <a:schemeClr val="dk1"/>
              </a:buClr>
              <a:buSzPts val="1100"/>
              <a:buNone/>
            </a:pPr>
            <a:r>
              <a:rPr lang="el-GR" sz="1600" dirty="0" smtClean="0">
                <a:latin typeface="Times New Roman" panose="02020603050405020304" pitchFamily="18" charset="0"/>
                <a:ea typeface="Titillium Web"/>
                <a:cs typeface="Times New Roman" panose="02020603050405020304" pitchFamily="18" charset="0"/>
                <a:sym typeface="Titillium Web"/>
              </a:rPr>
              <a:t>Επιπλέον</a:t>
            </a:r>
            <a:r>
              <a:rPr lang="el-GR" sz="1600" dirty="0">
                <a:latin typeface="Times New Roman" panose="02020603050405020304" pitchFamily="18" charset="0"/>
                <a:ea typeface="Titillium Web"/>
                <a:cs typeface="Times New Roman" panose="02020603050405020304" pitchFamily="18" charset="0"/>
                <a:sym typeface="Titillium Web"/>
              </a:rPr>
              <a:t>, σε περίπτωση που επιθυμεί να αγοράσει κάποιο βιβλίο για το μέλλον δίνεται και η δυνατότητα να το αποθηκεύσει στο καλάθι του για να το θυμάται. </a:t>
            </a:r>
            <a:endParaRPr sz="1600" dirty="0">
              <a:latin typeface="Times New Roman" panose="02020603050405020304" pitchFamily="18" charset="0"/>
              <a:ea typeface="Titillium Web"/>
              <a:cs typeface="Times New Roman" panose="02020603050405020304" pitchFamily="18" charset="0"/>
              <a:sym typeface="Titillium Web"/>
            </a:endParaRPr>
          </a:p>
        </p:txBody>
      </p:sp>
      <p:sp>
        <p:nvSpPr>
          <p:cNvPr id="3845" name="Shape 3845"/>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Shape 3850"/>
          <p:cNvSpPr txBox="1">
            <a:spLocks noGrp="1"/>
          </p:cNvSpPr>
          <p:nvPr>
            <p:ph type="ctrTitle" idx="4294967295"/>
          </p:nvPr>
        </p:nvSpPr>
        <p:spPr>
          <a:xfrm>
            <a:off x="683568" y="555526"/>
            <a:ext cx="6583481" cy="553144"/>
          </a:xfrm>
          <a:prstGeom prst="rect">
            <a:avLst/>
          </a:prstGeom>
          <a:ln>
            <a:noFill/>
          </a:ln>
        </p:spPr>
        <p:txBody>
          <a:bodyPr wrap="square" lIns="91425" tIns="91425" rIns="91425" bIns="91425" anchor="b" anchorCtr="0">
            <a:noAutofit/>
          </a:bodyPr>
          <a:lstStyle/>
          <a:p>
            <a:pPr lvl="0" algn="ctr"/>
            <a:r>
              <a:rPr lang="el-GR" sz="2400" dirty="0" smtClean="0">
                <a:latin typeface="Times New Roman" panose="02020603050405020304" pitchFamily="18" charset="0"/>
                <a:cs typeface="Times New Roman" panose="02020603050405020304" pitchFamily="18" charset="0"/>
              </a:rPr>
              <a:t>Οι </a:t>
            </a:r>
            <a:r>
              <a:rPr lang="el-GR" sz="2400" dirty="0">
                <a:latin typeface="Times New Roman" panose="02020603050405020304" pitchFamily="18" charset="0"/>
                <a:cs typeface="Times New Roman" panose="02020603050405020304" pitchFamily="18" charset="0"/>
              </a:rPr>
              <a:t>ιστορίες – σενάρια του χρήστη (</a:t>
            </a:r>
            <a:r>
              <a:rPr lang="el-GR" sz="2400" dirty="0" err="1">
                <a:latin typeface="Times New Roman" panose="02020603050405020304" pitchFamily="18" charset="0"/>
                <a:cs typeface="Times New Roman" panose="02020603050405020304" pitchFamily="18" charset="0"/>
              </a:rPr>
              <a:t>user</a:t>
            </a:r>
            <a:r>
              <a:rPr lang="el-GR" sz="2400" dirty="0">
                <a:latin typeface="Times New Roman" panose="02020603050405020304" pitchFamily="18" charset="0"/>
                <a:cs typeface="Times New Roman" panose="02020603050405020304" pitchFamily="18" charset="0"/>
              </a:rPr>
              <a:t> </a:t>
            </a:r>
            <a:r>
              <a:rPr lang="el-GR" sz="2400" dirty="0" err="1">
                <a:latin typeface="Times New Roman" panose="02020603050405020304" pitchFamily="18" charset="0"/>
                <a:cs typeface="Times New Roman" panose="02020603050405020304" pitchFamily="18" charset="0"/>
              </a:rPr>
              <a:t>stories</a:t>
            </a:r>
            <a:r>
              <a:rPr lang="el-GR"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3851" name="Shape 3851"/>
          <p:cNvSpPr txBox="1">
            <a:spLocks noGrp="1"/>
          </p:cNvSpPr>
          <p:nvPr>
            <p:ph type="subTitle" idx="4294967295"/>
          </p:nvPr>
        </p:nvSpPr>
        <p:spPr>
          <a:xfrm>
            <a:off x="467544" y="1203598"/>
            <a:ext cx="6984776" cy="3600400"/>
          </a:xfrm>
          <a:prstGeom prst="rect">
            <a:avLst/>
          </a:prstGeom>
        </p:spPr>
        <p:txBody>
          <a:bodyPr wrap="square" lIns="91425" tIns="91425" rIns="91425" bIns="91425" anchor="t" anchorCtr="0">
            <a:noAutofit/>
          </a:bodyPr>
          <a:lstStyle/>
          <a:p>
            <a:pPr marL="0" lvl="0" indent="0" algn="just">
              <a:buNone/>
            </a:pPr>
            <a:r>
              <a:rPr lang="el-GR" sz="1600" dirty="0">
                <a:latin typeface="Times New Roman" panose="02020603050405020304" pitchFamily="18" charset="0"/>
                <a:ea typeface="Titillium Web"/>
                <a:cs typeface="Times New Roman" panose="02020603050405020304" pitchFamily="18" charset="0"/>
                <a:sym typeface="Titillium Web"/>
              </a:rPr>
              <a:t>Η φάση της διερεύνησης συνεχίστηκε με τις ιστορίες – σενάρια του χρήστη (</a:t>
            </a:r>
            <a:r>
              <a:rPr lang="el-GR" sz="1600" dirty="0" err="1">
                <a:latin typeface="Times New Roman" panose="02020603050405020304" pitchFamily="18" charset="0"/>
                <a:ea typeface="Titillium Web"/>
                <a:cs typeface="Times New Roman" panose="02020603050405020304" pitchFamily="18" charset="0"/>
                <a:sym typeface="Titillium Web"/>
              </a:rPr>
              <a:t>user</a:t>
            </a:r>
            <a:r>
              <a:rPr lang="el-GR" sz="1600" dirty="0">
                <a:latin typeface="Times New Roman" panose="02020603050405020304" pitchFamily="18" charset="0"/>
                <a:ea typeface="Titillium Web"/>
                <a:cs typeface="Times New Roman" panose="02020603050405020304" pitchFamily="18" charset="0"/>
                <a:sym typeface="Titillium Web"/>
              </a:rPr>
              <a:t> </a:t>
            </a:r>
            <a:r>
              <a:rPr lang="el-GR" sz="1600" dirty="0" err="1">
                <a:latin typeface="Times New Roman" panose="02020603050405020304" pitchFamily="18" charset="0"/>
                <a:ea typeface="Titillium Web"/>
                <a:cs typeface="Times New Roman" panose="02020603050405020304" pitchFamily="18" charset="0"/>
                <a:sym typeface="Titillium Web"/>
              </a:rPr>
              <a:t>stories</a:t>
            </a:r>
            <a:r>
              <a:rPr lang="el-GR" sz="1600" dirty="0">
                <a:latin typeface="Times New Roman" panose="02020603050405020304" pitchFamily="18" charset="0"/>
                <a:ea typeface="Titillium Web"/>
                <a:cs typeface="Times New Roman" panose="02020603050405020304" pitchFamily="18" charset="0"/>
                <a:sym typeface="Titillium Web"/>
              </a:rPr>
              <a:t>), οι οποίες αποτελούν μέρος μίας ευέλικτης μεθοδολογίας ανάπτυξης ενός συστήματος. </a:t>
            </a:r>
            <a:endParaRPr lang="el-GR" sz="1600" dirty="0" smtClean="0">
              <a:latin typeface="Times New Roman" panose="02020603050405020304" pitchFamily="18" charset="0"/>
              <a:ea typeface="Titillium Web"/>
              <a:cs typeface="Times New Roman" panose="02020603050405020304" pitchFamily="18" charset="0"/>
              <a:sym typeface="Titillium Web"/>
            </a:endParaRPr>
          </a:p>
          <a:p>
            <a:pPr marL="0" lvl="0" indent="0" algn="just">
              <a:buNone/>
            </a:pPr>
            <a:r>
              <a:rPr lang="el-GR" sz="1600" dirty="0" smtClean="0">
                <a:latin typeface="Times New Roman" panose="02020603050405020304" pitchFamily="18" charset="0"/>
                <a:ea typeface="Titillium Web"/>
                <a:cs typeface="Times New Roman" panose="02020603050405020304" pitchFamily="18" charset="0"/>
                <a:sym typeface="Titillium Web"/>
              </a:rPr>
              <a:t>Οι </a:t>
            </a:r>
            <a:r>
              <a:rPr lang="el-GR" sz="1600" dirty="0">
                <a:latin typeface="Times New Roman" panose="02020603050405020304" pitchFamily="18" charset="0"/>
                <a:ea typeface="Titillium Web"/>
                <a:cs typeface="Times New Roman" panose="02020603050405020304" pitchFamily="18" charset="0"/>
                <a:sym typeface="Titillium Web"/>
              </a:rPr>
              <a:t>ιστορίες χρηστών αποτελούν περιγραφές των χρηστών για το τι θέλει ο χρήστης και πώς αυτό θα δουλεύει</a:t>
            </a:r>
            <a:r>
              <a:rPr lang="el-GR" sz="1600" dirty="0" smtClean="0">
                <a:latin typeface="Times New Roman" panose="02020603050405020304" pitchFamily="18" charset="0"/>
                <a:ea typeface="Titillium Web"/>
                <a:cs typeface="Times New Roman" panose="02020603050405020304" pitchFamily="18" charset="0"/>
                <a:sym typeface="Titillium Web"/>
              </a:rPr>
              <a:t>.</a:t>
            </a:r>
          </a:p>
          <a:p>
            <a:pPr marL="0" lvl="0" indent="0" algn="just">
              <a:buNone/>
            </a:pPr>
            <a:r>
              <a:rPr lang="el-GR" sz="1600" dirty="0">
                <a:latin typeface="Times New Roman" panose="02020603050405020304" pitchFamily="18" charset="0"/>
                <a:cs typeface="Times New Roman" panose="02020603050405020304" pitchFamily="18" charset="0"/>
              </a:rPr>
              <a:t>Για την υλοποίηση της ιστοσελίδα «</a:t>
            </a:r>
            <a:r>
              <a:rPr lang="el-GR" sz="1600" dirty="0" err="1">
                <a:latin typeface="Times New Roman" panose="02020603050405020304" pitchFamily="18" charset="0"/>
                <a:cs typeface="Times New Roman" panose="02020603050405020304" pitchFamily="18" charset="0"/>
              </a:rPr>
              <a:t>My</a:t>
            </a:r>
            <a:r>
              <a:rPr lang="el-GR" sz="1600" dirty="0">
                <a:latin typeface="Times New Roman" panose="02020603050405020304" pitchFamily="18" charset="0"/>
                <a:cs typeface="Times New Roman" panose="02020603050405020304" pitchFamily="18" charset="0"/>
              </a:rPr>
              <a:t> e-</a:t>
            </a:r>
            <a:r>
              <a:rPr lang="el-GR" sz="1600" dirty="0" err="1">
                <a:latin typeface="Times New Roman" panose="02020603050405020304" pitchFamily="18" charset="0"/>
                <a:cs typeface="Times New Roman" panose="02020603050405020304" pitchFamily="18" charset="0"/>
              </a:rPr>
              <a:t>Library</a:t>
            </a:r>
            <a:r>
              <a:rPr lang="el-GR" sz="1600" dirty="0">
                <a:latin typeface="Times New Roman" panose="02020603050405020304" pitchFamily="18" charset="0"/>
                <a:cs typeface="Times New Roman" panose="02020603050405020304" pitchFamily="18" charset="0"/>
              </a:rPr>
              <a:t>»  ρωτήθηκαν εννέα άτομα να παίξουν το ρόλο του χρήστη. </a:t>
            </a:r>
            <a:endParaRPr lang="el-GR" sz="1600" dirty="0" smtClean="0">
              <a:latin typeface="Times New Roman" panose="02020603050405020304" pitchFamily="18" charset="0"/>
              <a:cs typeface="Times New Roman" panose="02020603050405020304" pitchFamily="18" charset="0"/>
            </a:endParaRPr>
          </a:p>
          <a:p>
            <a:pPr marL="0" lvl="0" indent="0" algn="just">
              <a:buNone/>
            </a:pPr>
            <a:r>
              <a:rPr lang="el-GR" sz="1600" dirty="0">
                <a:latin typeface="Times New Roman" panose="02020603050405020304" pitchFamily="18" charset="0"/>
                <a:cs typeface="Times New Roman" panose="02020603050405020304" pitchFamily="18" charset="0"/>
              </a:rPr>
              <a:t>Ο υπεύθυνος, για την υλοποίηση της διαδικασίας </a:t>
            </a:r>
            <a:r>
              <a:rPr lang="el-GR" sz="1600" dirty="0" err="1">
                <a:latin typeface="Times New Roman" panose="02020603050405020304" pitchFamily="18" charset="0"/>
                <a:cs typeface="Times New Roman" panose="02020603050405020304" pitchFamily="18" charset="0"/>
              </a:rPr>
              <a:t>Scrum</a:t>
            </a:r>
            <a:r>
              <a:rPr lang="el-GR" sz="1600" dirty="0">
                <a:latin typeface="Times New Roman" panose="02020603050405020304" pitchFamily="18" charset="0"/>
                <a:cs typeface="Times New Roman" panose="02020603050405020304" pitchFamily="18" charset="0"/>
              </a:rPr>
              <a:t>, συγκέντρωσε τις ιστορίες και δημιούργησε μια ταξινομημένη λίστα (</a:t>
            </a:r>
            <a:r>
              <a:rPr lang="el-GR" sz="1600" dirty="0" err="1">
                <a:latin typeface="Times New Roman" panose="02020603050405020304" pitchFamily="18" charset="0"/>
                <a:cs typeface="Times New Roman" panose="02020603050405020304" pitchFamily="18" charset="0"/>
              </a:rPr>
              <a:t>product</a:t>
            </a:r>
            <a:r>
              <a:rPr lang="el-GR" sz="1600" dirty="0">
                <a:latin typeface="Times New Roman" panose="02020603050405020304" pitchFamily="18" charset="0"/>
                <a:cs typeface="Times New Roman" panose="02020603050405020304" pitchFamily="18" charset="0"/>
              </a:rPr>
              <a:t> </a:t>
            </a:r>
            <a:r>
              <a:rPr lang="el-GR" sz="1600" dirty="0" err="1">
                <a:latin typeface="Times New Roman" panose="02020603050405020304" pitchFamily="18" charset="0"/>
                <a:cs typeface="Times New Roman" panose="02020603050405020304" pitchFamily="18" charset="0"/>
              </a:rPr>
              <a:t>backlog</a:t>
            </a:r>
            <a:r>
              <a:rPr lang="el-GR" sz="1600" dirty="0">
                <a:latin typeface="Times New Roman" panose="02020603050405020304" pitchFamily="18" charset="0"/>
                <a:cs typeface="Times New Roman" panose="02020603050405020304" pitchFamily="18" charset="0"/>
              </a:rPr>
              <a:t>) με τις απαιτούμενες εργασίες από την περισσότερο σημαντική στη λιγότερο</a:t>
            </a:r>
            <a:r>
              <a:rPr lang="el-GR" sz="1600" dirty="0" smtClean="0">
                <a:latin typeface="Times New Roman" panose="02020603050405020304" pitchFamily="18" charset="0"/>
                <a:cs typeface="Times New Roman" panose="02020603050405020304" pitchFamily="18" charset="0"/>
              </a:rPr>
              <a:t>.</a:t>
            </a:r>
          </a:p>
          <a:p>
            <a:pPr marL="0" lvl="0" indent="0" algn="just">
              <a:buNone/>
            </a:pPr>
            <a:r>
              <a:rPr lang="el-GR" sz="1600" dirty="0">
                <a:latin typeface="Times New Roman" panose="02020603050405020304" pitchFamily="18" charset="0"/>
                <a:cs typeface="Times New Roman" panose="02020603050405020304" pitchFamily="18" charset="0"/>
              </a:rPr>
              <a:t>Χ</a:t>
            </a:r>
            <a:r>
              <a:rPr lang="el-GR" sz="1600" dirty="0" smtClean="0">
                <a:latin typeface="Times New Roman" panose="02020603050405020304" pitchFamily="18" charset="0"/>
                <a:cs typeface="Times New Roman" panose="02020603050405020304" pitchFamily="18" charset="0"/>
              </a:rPr>
              <a:t>ρησιμοποιήθηκαν </a:t>
            </a:r>
            <a:r>
              <a:rPr lang="el-GR" sz="1600" dirty="0">
                <a:latin typeface="Times New Roman" panose="02020603050405020304" pitchFamily="18" charset="0"/>
                <a:cs typeface="Times New Roman" panose="02020603050405020304" pitchFamily="18" charset="0"/>
              </a:rPr>
              <a:t>τέσσερις τύποι χρήστη για την συγκεκριμένη ιστοσελίδα</a:t>
            </a:r>
            <a:r>
              <a:rPr lang="el-GR" sz="1600" dirty="0" smtClean="0">
                <a:latin typeface="Times New Roman" panose="02020603050405020304" pitchFamily="18" charset="0"/>
                <a:cs typeface="Times New Roman" panose="02020603050405020304" pitchFamily="18" charset="0"/>
              </a:rPr>
              <a:t>,  </a:t>
            </a:r>
          </a:p>
          <a:p>
            <a:pPr marL="0" lvl="0" indent="0" algn="just">
              <a:buNone/>
            </a:pPr>
            <a:r>
              <a:rPr lang="el-GR" sz="1600" dirty="0" smtClean="0">
                <a:latin typeface="Times New Roman" panose="02020603050405020304" pitchFamily="18" charset="0"/>
                <a:cs typeface="Times New Roman" panose="02020603050405020304" pitchFamily="18" charset="0"/>
              </a:rPr>
              <a:t> </a:t>
            </a:r>
            <a:r>
              <a:rPr lang="el-GR" sz="1600" dirty="0">
                <a:latin typeface="Times New Roman" panose="02020603050405020304" pitchFamily="18" charset="0"/>
                <a:cs typeface="Times New Roman" panose="02020603050405020304" pitchFamily="18" charset="0"/>
              </a:rPr>
              <a:t>(α) ο επισκέπτης της εφαρμογής (</a:t>
            </a:r>
            <a:r>
              <a:rPr lang="el-GR" sz="1600" dirty="0" err="1">
                <a:latin typeface="Times New Roman" panose="02020603050405020304" pitchFamily="18" charset="0"/>
                <a:cs typeface="Times New Roman" panose="02020603050405020304" pitchFamily="18" charset="0"/>
              </a:rPr>
              <a:t>guest</a:t>
            </a:r>
            <a:r>
              <a:rPr lang="el-GR" sz="1600" dirty="0">
                <a:latin typeface="Times New Roman" panose="02020603050405020304" pitchFamily="18" charset="0"/>
                <a:cs typeface="Times New Roman" panose="02020603050405020304" pitchFamily="18" charset="0"/>
              </a:rPr>
              <a:t>), </a:t>
            </a:r>
            <a:r>
              <a:rPr lang="el-GR" sz="1600" dirty="0" smtClean="0">
                <a:latin typeface="Times New Roman" panose="02020603050405020304" pitchFamily="18" charset="0"/>
                <a:cs typeface="Times New Roman" panose="02020603050405020304" pitchFamily="18" charset="0"/>
              </a:rPr>
              <a:t>        (</a:t>
            </a:r>
            <a:r>
              <a:rPr lang="el-GR" sz="1600" dirty="0">
                <a:latin typeface="Times New Roman" panose="02020603050405020304" pitchFamily="18" charset="0"/>
                <a:cs typeface="Times New Roman" panose="02020603050405020304" pitchFamily="18" charset="0"/>
              </a:rPr>
              <a:t>β) ο χρήστης της εφαρμογής (</a:t>
            </a:r>
            <a:r>
              <a:rPr lang="el-GR" sz="1600" dirty="0" err="1">
                <a:latin typeface="Times New Roman" panose="02020603050405020304" pitchFamily="18" charset="0"/>
                <a:cs typeface="Times New Roman" panose="02020603050405020304" pitchFamily="18" charset="0"/>
              </a:rPr>
              <a:t>user</a:t>
            </a:r>
            <a:r>
              <a:rPr lang="el-GR" sz="1600" dirty="0">
                <a:latin typeface="Times New Roman" panose="02020603050405020304" pitchFamily="18" charset="0"/>
                <a:cs typeface="Times New Roman" panose="02020603050405020304" pitchFamily="18" charset="0"/>
              </a:rPr>
              <a:t>), </a:t>
            </a:r>
            <a:endParaRPr lang="el-GR" sz="1600" dirty="0" smtClean="0">
              <a:latin typeface="Times New Roman" panose="02020603050405020304" pitchFamily="18" charset="0"/>
              <a:cs typeface="Times New Roman" panose="02020603050405020304" pitchFamily="18" charset="0"/>
            </a:endParaRPr>
          </a:p>
          <a:p>
            <a:pPr marL="0" lvl="0" indent="0" algn="just">
              <a:buNone/>
            </a:pPr>
            <a:r>
              <a:rPr lang="el-GR" sz="1600" dirty="0" smtClean="0">
                <a:latin typeface="Times New Roman" panose="02020603050405020304" pitchFamily="18" charset="0"/>
                <a:cs typeface="Times New Roman" panose="02020603050405020304" pitchFamily="18" charset="0"/>
              </a:rPr>
              <a:t> (</a:t>
            </a:r>
            <a:r>
              <a:rPr lang="el-GR" sz="1600" dirty="0">
                <a:latin typeface="Times New Roman" panose="02020603050405020304" pitchFamily="18" charset="0"/>
                <a:cs typeface="Times New Roman" panose="02020603050405020304" pitchFamily="18" charset="0"/>
              </a:rPr>
              <a:t>γ) ο διαχειριστής της εφαρμογής (</a:t>
            </a:r>
            <a:r>
              <a:rPr lang="el-GR" sz="1600" dirty="0" err="1">
                <a:latin typeface="Times New Roman" panose="02020603050405020304" pitchFamily="18" charset="0"/>
                <a:cs typeface="Times New Roman" panose="02020603050405020304" pitchFamily="18" charset="0"/>
              </a:rPr>
              <a:t>admin</a:t>
            </a:r>
            <a:r>
              <a:rPr lang="el-GR" sz="1600" dirty="0">
                <a:latin typeface="Times New Roman" panose="02020603050405020304" pitchFamily="18" charset="0"/>
                <a:cs typeface="Times New Roman" panose="02020603050405020304" pitchFamily="18" charset="0"/>
              </a:rPr>
              <a:t>) και (δ) ο προγραμματιστής. </a:t>
            </a:r>
            <a:endParaRPr sz="1600" dirty="0">
              <a:latin typeface="Times New Roman" panose="02020603050405020304" pitchFamily="18" charset="0"/>
              <a:cs typeface="Times New Roman" panose="02020603050405020304" pitchFamily="18" charset="0"/>
            </a:endParaRPr>
          </a:p>
        </p:txBody>
      </p:sp>
      <p:sp>
        <p:nvSpPr>
          <p:cNvPr id="3853" name="Shape 3853"/>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 name="Τίτλος 2"/>
          <p:cNvSpPr>
            <a:spLocks noGrp="1"/>
          </p:cNvSpPr>
          <p:nvPr>
            <p:ph type="ctrTitle"/>
          </p:nvPr>
        </p:nvSpPr>
        <p:spPr>
          <a:xfrm>
            <a:off x="539552" y="1347614"/>
            <a:ext cx="5472608" cy="3672408"/>
          </a:xfrm>
        </p:spPr>
        <p:txBody>
          <a:bodyPr/>
          <a:lstStyle/>
          <a:p>
            <a:pPr>
              <a:buSzPct val="105000"/>
            </a:pP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Ως </a:t>
            </a: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διαχειριστής και ως προγραμματιστής θέλω να μπορώ με από την οθόνη του </a:t>
            </a:r>
            <a:r>
              <a:rPr lang="el-GR" sz="1600" dirty="0" err="1">
                <a:solidFill>
                  <a:srgbClr val="003B55"/>
                </a:solidFill>
                <a:latin typeface="Times New Roman" panose="02020603050405020304" pitchFamily="18" charset="0"/>
                <a:ea typeface="Titillium Web"/>
                <a:cs typeface="Times New Roman" panose="02020603050405020304" pitchFamily="18" charset="0"/>
                <a:sym typeface="Titillium Web Light"/>
              </a:rPr>
              <a:t>login</a:t>
            </a: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 να αλλάζω το </a:t>
            </a:r>
            <a:r>
              <a:rPr lang="el-GR" sz="1600" dirty="0" err="1">
                <a:solidFill>
                  <a:srgbClr val="003B55"/>
                </a:solidFill>
                <a:latin typeface="Times New Roman" panose="02020603050405020304" pitchFamily="18" charset="0"/>
                <a:ea typeface="Titillium Web"/>
                <a:cs typeface="Times New Roman" panose="02020603050405020304" pitchFamily="18" charset="0"/>
                <a:sym typeface="Titillium Web Light"/>
              </a:rPr>
              <a:t>username</a:t>
            </a: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 και το </a:t>
            </a:r>
            <a:r>
              <a:rPr lang="el-GR" sz="1600" dirty="0" err="1">
                <a:solidFill>
                  <a:srgbClr val="003B55"/>
                </a:solidFill>
                <a:latin typeface="Times New Roman" panose="02020603050405020304" pitchFamily="18" charset="0"/>
                <a:ea typeface="Titillium Web"/>
                <a:cs typeface="Times New Roman" panose="02020603050405020304" pitchFamily="18" charset="0"/>
                <a:sym typeface="Titillium Web Light"/>
              </a:rPr>
              <a:t>password</a:t>
            </a: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 όποτε το κρίνω </a:t>
            </a: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σκόπιμο.</a:t>
            </a:r>
            <a:b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b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
            </a:r>
            <a:b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b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Ως διαχειριστής </a:t>
            </a: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θέλω </a:t>
            </a: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στην οθόνη ενεργειών του διαχειριστή να έχω επιλογή διαγραφής σχολίων ενός βιβλίου ή και διαγραφή </a:t>
            </a: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ενός </a:t>
            </a:r>
            <a:r>
              <a:rPr lang="el-GR" sz="1600" dirty="0" err="1">
                <a:solidFill>
                  <a:srgbClr val="003B55"/>
                </a:solidFill>
                <a:latin typeface="Times New Roman" panose="02020603050405020304" pitchFamily="18" charset="0"/>
                <a:ea typeface="Titillium Web"/>
                <a:cs typeface="Times New Roman" panose="02020603050405020304" pitchFamily="18" charset="0"/>
                <a:sym typeface="Titillium Web Light"/>
              </a:rPr>
              <a:t>user</a:t>
            </a: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a:t>
            </a:r>
            <a:b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b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
            </a:r>
            <a:b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b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Ως </a:t>
            </a: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χρήστης </a:t>
            </a: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θέλω στην </a:t>
            </a: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πληκτρολόγηση του </a:t>
            </a:r>
            <a:r>
              <a:rPr lang="el-GR" sz="1600" dirty="0" err="1">
                <a:solidFill>
                  <a:srgbClr val="003B55"/>
                </a:solidFill>
                <a:latin typeface="Times New Roman" panose="02020603050405020304" pitchFamily="18" charset="0"/>
                <a:ea typeface="Titillium Web"/>
                <a:cs typeface="Times New Roman" panose="02020603050405020304" pitchFamily="18" charset="0"/>
                <a:sym typeface="Titillium Web Light"/>
              </a:rPr>
              <a:t>password</a:t>
            </a: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 να με πληροφορεί για ισχυρό ή μη.</a:t>
            </a:r>
            <a:b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b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      </a:t>
            </a:r>
            <a:b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b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Ως </a:t>
            </a: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επισκέπτης </a:t>
            </a: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θέλω κατά </a:t>
            </a: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την επιλογή ενός βιβλίου  να διαβάζω περίληψη και να βλέπω βαθμολογία.</a:t>
            </a:r>
            <a:b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br>
            <a: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t>                            </a:t>
            </a:r>
            <a:br>
              <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rPr>
            </a:br>
            <a:endParaRPr lang="el-GR" sz="1600" dirty="0">
              <a:solidFill>
                <a:srgbClr val="003B55"/>
              </a:solidFill>
              <a:latin typeface="Times New Roman" panose="02020603050405020304" pitchFamily="18" charset="0"/>
              <a:ea typeface="Titillium Web"/>
              <a:cs typeface="Times New Roman" panose="02020603050405020304" pitchFamily="18" charset="0"/>
              <a:sym typeface="Titillium Web Light"/>
            </a:endParaRPr>
          </a:p>
        </p:txBody>
      </p:sp>
      <p:sp>
        <p:nvSpPr>
          <p:cNvPr id="6" name="Shape 3850"/>
          <p:cNvSpPr txBox="1">
            <a:spLocks/>
          </p:cNvSpPr>
          <p:nvPr/>
        </p:nvSpPr>
        <p:spPr>
          <a:xfrm>
            <a:off x="107504" y="411510"/>
            <a:ext cx="6583481" cy="553144"/>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pPr algn="ctr"/>
            <a:r>
              <a:rPr lang="el-GR" sz="2400" dirty="0" smtClean="0">
                <a:latin typeface="Times New Roman" panose="02020603050405020304" pitchFamily="18" charset="0"/>
                <a:cs typeface="Times New Roman" panose="02020603050405020304" pitchFamily="18" charset="0"/>
              </a:rPr>
              <a:t>Οι ιστορίες – σενάρια του χρήστη (</a:t>
            </a:r>
            <a:r>
              <a:rPr lang="el-GR" sz="2400" dirty="0" err="1" smtClean="0">
                <a:latin typeface="Times New Roman" panose="02020603050405020304" pitchFamily="18" charset="0"/>
                <a:cs typeface="Times New Roman" panose="02020603050405020304" pitchFamily="18" charset="0"/>
              </a:rPr>
              <a:t>user</a:t>
            </a:r>
            <a:r>
              <a:rPr lang="el-GR" sz="2400" dirty="0" smtClean="0">
                <a:latin typeface="Times New Roman" panose="02020603050405020304" pitchFamily="18" charset="0"/>
                <a:cs typeface="Times New Roman" panose="02020603050405020304" pitchFamily="18" charset="0"/>
              </a:rPr>
              <a:t> </a:t>
            </a:r>
            <a:r>
              <a:rPr lang="el-GR" sz="2400" dirty="0" err="1" smtClean="0">
                <a:latin typeface="Times New Roman" panose="02020603050405020304" pitchFamily="18" charset="0"/>
                <a:cs typeface="Times New Roman" panose="02020603050405020304" pitchFamily="18" charset="0"/>
              </a:rPr>
              <a:t>stories</a:t>
            </a:r>
            <a:r>
              <a:rPr lang="el-GR" sz="2400" dirty="0" smtClean="0">
                <a:latin typeface="Times New Roman" panose="02020603050405020304" pitchFamily="18" charset="0"/>
                <a:cs typeface="Times New Roman" panose="02020603050405020304" pitchFamily="18" charset="0"/>
              </a:rPr>
              <a:t>)</a:t>
            </a:r>
            <a:endParaRPr lang="el-G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Shape 3864"/>
          <p:cNvSpPr txBox="1">
            <a:spLocks noGrp="1"/>
          </p:cNvSpPr>
          <p:nvPr>
            <p:ph type="body" idx="1"/>
          </p:nvPr>
        </p:nvSpPr>
        <p:spPr>
          <a:xfrm>
            <a:off x="323528" y="411510"/>
            <a:ext cx="5976664" cy="648072"/>
          </a:xfrm>
          <a:prstGeom prst="rect">
            <a:avLst/>
          </a:prstGeom>
        </p:spPr>
        <p:txBody>
          <a:bodyPr wrap="square" lIns="91425" tIns="91425" rIns="91425" bIns="91425" anchor="t" anchorCtr="0">
            <a:noAutofit/>
          </a:bodyPr>
          <a:lstStyle/>
          <a:p>
            <a:pPr marL="0" lvl="0" indent="0" algn="ctr">
              <a:buNone/>
            </a:pPr>
            <a:r>
              <a:rPr lang="el-GR" sz="2400" dirty="0" smtClean="0">
                <a:latin typeface="Times New Roman" panose="02020603050405020304" pitchFamily="18" charset="0"/>
                <a:cs typeface="Times New Roman" panose="02020603050405020304" pitchFamily="18" charset="0"/>
              </a:rPr>
              <a:t>Τεχνολογίες </a:t>
            </a:r>
            <a:r>
              <a:rPr lang="el-GR" sz="2400" dirty="0">
                <a:latin typeface="Times New Roman" panose="02020603050405020304" pitchFamily="18" charset="0"/>
                <a:cs typeface="Times New Roman" panose="02020603050405020304" pitchFamily="18" charset="0"/>
              </a:rPr>
              <a:t>που χρησιμοποιήθηκαν</a:t>
            </a:r>
            <a:endParaRPr sz="2400" dirty="0">
              <a:latin typeface="Times New Roman" panose="02020603050405020304" pitchFamily="18" charset="0"/>
              <a:cs typeface="Times New Roman" panose="02020603050405020304" pitchFamily="18" charset="0"/>
            </a:endParaRPr>
          </a:p>
        </p:txBody>
      </p:sp>
      <p:sp>
        <p:nvSpPr>
          <p:cNvPr id="3865" name="Shape 3865"/>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sp>
        <p:nvSpPr>
          <p:cNvPr id="2" name="TextBox 1"/>
          <p:cNvSpPr txBox="1"/>
          <p:nvPr/>
        </p:nvSpPr>
        <p:spPr>
          <a:xfrm>
            <a:off x="827584" y="1563638"/>
            <a:ext cx="5472608" cy="2800767"/>
          </a:xfrm>
          <a:prstGeom prst="rect">
            <a:avLst/>
          </a:prstGeom>
          <a:noFill/>
        </p:spPr>
        <p:txBody>
          <a:bodyPr wrap="square" rtlCol="0">
            <a:spAutoFit/>
          </a:bodyPr>
          <a:lstStyle/>
          <a:p>
            <a:r>
              <a:rPr lang="en-US"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1	Google Books API </a:t>
            </a:r>
            <a:endParaRPr lang="el-GR" sz="1600" dirty="0" smtClean="0">
              <a:solidFill>
                <a:schemeClr val="accent1">
                  <a:lumMod val="20000"/>
                  <a:lumOff val="80000"/>
                </a:schemeClr>
              </a:solidFill>
              <a:latin typeface="Times New Roman" panose="02020603050405020304" pitchFamily="18" charset="0"/>
              <a:cs typeface="Times New Roman" panose="02020603050405020304" pitchFamily="18" charset="0"/>
            </a:endParaRPr>
          </a:p>
          <a:p>
            <a:r>
              <a:rPr lang="el-GR"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2	Εργαλεία προγραμματισμού και συνεργασίας</a:t>
            </a:r>
          </a:p>
          <a:p>
            <a:pPr marL="895350" indent="-355600">
              <a:buFont typeface="Arial" panose="020B0604020202020204" pitchFamily="34" charset="0"/>
              <a:buChar char="•"/>
            </a:pPr>
            <a:r>
              <a:rPr lang="en-US"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HTML</a:t>
            </a:r>
            <a:endParaRPr lang="el-GR" sz="1600" dirty="0" smtClean="0">
              <a:solidFill>
                <a:schemeClr val="accent1">
                  <a:lumMod val="20000"/>
                  <a:lumOff val="80000"/>
                </a:schemeClr>
              </a:solidFill>
              <a:latin typeface="Times New Roman" panose="02020603050405020304" pitchFamily="18" charset="0"/>
              <a:cs typeface="Times New Roman" panose="02020603050405020304" pitchFamily="18" charset="0"/>
            </a:endParaRPr>
          </a:p>
          <a:p>
            <a:pPr marL="895350" indent="-355600">
              <a:buFont typeface="Arial" panose="020B0604020202020204" pitchFamily="34" charset="0"/>
              <a:buChar char="•"/>
            </a:pPr>
            <a:r>
              <a:rPr lang="el-GR" sz="16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PHP</a:t>
            </a:r>
            <a:endParaRPr lang="el-GR" sz="1600" dirty="0" smtClean="0">
              <a:solidFill>
                <a:schemeClr val="accent1">
                  <a:lumMod val="20000"/>
                  <a:lumOff val="80000"/>
                </a:schemeClr>
              </a:solidFill>
              <a:latin typeface="Times New Roman" panose="02020603050405020304" pitchFamily="18" charset="0"/>
              <a:cs typeface="Times New Roman" panose="02020603050405020304" pitchFamily="18" charset="0"/>
            </a:endParaRPr>
          </a:p>
          <a:p>
            <a:pPr marL="895350" indent="-355600">
              <a:buFont typeface="Arial" panose="020B0604020202020204" pitchFamily="34" charset="0"/>
              <a:buChar char="•"/>
            </a:pPr>
            <a:r>
              <a:rPr lang="el-GR" sz="16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CSS</a:t>
            </a:r>
            <a:endParaRPr lang="el-GR" sz="1600" dirty="0" smtClean="0">
              <a:solidFill>
                <a:schemeClr val="accent1">
                  <a:lumMod val="20000"/>
                  <a:lumOff val="80000"/>
                </a:schemeClr>
              </a:solidFill>
              <a:latin typeface="Times New Roman" panose="02020603050405020304" pitchFamily="18" charset="0"/>
              <a:cs typeface="Times New Roman" panose="02020603050405020304" pitchFamily="18" charset="0"/>
            </a:endParaRPr>
          </a:p>
          <a:p>
            <a:pPr marL="895350" indent="-355600">
              <a:buFont typeface="Arial" panose="020B0604020202020204" pitchFamily="34" charset="0"/>
              <a:buChar char="•"/>
            </a:pPr>
            <a:r>
              <a:rPr lang="el-GR" sz="16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JavaScript</a:t>
            </a:r>
            <a:endParaRPr lang="el-GR" sz="1600" dirty="0" smtClean="0">
              <a:solidFill>
                <a:schemeClr val="accent1">
                  <a:lumMod val="20000"/>
                  <a:lumOff val="80000"/>
                </a:schemeClr>
              </a:solidFill>
              <a:latin typeface="Times New Roman" panose="02020603050405020304" pitchFamily="18" charset="0"/>
              <a:cs typeface="Times New Roman" panose="02020603050405020304" pitchFamily="18" charset="0"/>
            </a:endParaRPr>
          </a:p>
          <a:p>
            <a:pPr marL="895350" indent="-355600">
              <a:buFont typeface="Arial" panose="020B0604020202020204" pitchFamily="34" charset="0"/>
              <a:buChar char="•"/>
            </a:pPr>
            <a:r>
              <a:rPr lang="el-GR" sz="16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sz="1600" dirty="0" err="1" smtClean="0">
                <a:solidFill>
                  <a:schemeClr val="accent1">
                    <a:lumMod val="20000"/>
                    <a:lumOff val="80000"/>
                  </a:schemeClr>
                </a:solidFill>
                <a:latin typeface="Times New Roman" panose="02020603050405020304" pitchFamily="18" charset="0"/>
                <a:cs typeface="Times New Roman" panose="02020603050405020304" pitchFamily="18" charset="0"/>
              </a:rPr>
              <a:t>Jquery</a:t>
            </a:r>
            <a:endParaRPr lang="el-GR" sz="1600" dirty="0" smtClean="0">
              <a:solidFill>
                <a:schemeClr val="accent1">
                  <a:lumMod val="20000"/>
                  <a:lumOff val="80000"/>
                </a:schemeClr>
              </a:solidFill>
              <a:latin typeface="Times New Roman" panose="02020603050405020304" pitchFamily="18" charset="0"/>
              <a:cs typeface="Times New Roman" panose="02020603050405020304" pitchFamily="18" charset="0"/>
            </a:endParaRPr>
          </a:p>
          <a:p>
            <a:pPr marL="895350" indent="-355600">
              <a:buFont typeface="Arial" panose="020B0604020202020204" pitchFamily="34" charset="0"/>
              <a:buChar char="•"/>
            </a:pPr>
            <a:r>
              <a:rPr lang="el-GR" sz="16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AJAX</a:t>
            </a:r>
            <a:endParaRPr lang="el-GR" sz="1600" dirty="0" smtClean="0">
              <a:solidFill>
                <a:schemeClr val="accent1">
                  <a:lumMod val="20000"/>
                  <a:lumOff val="80000"/>
                </a:schemeClr>
              </a:solidFill>
              <a:latin typeface="Times New Roman" panose="02020603050405020304" pitchFamily="18" charset="0"/>
              <a:cs typeface="Times New Roman" panose="02020603050405020304" pitchFamily="18" charset="0"/>
            </a:endParaRPr>
          </a:p>
          <a:p>
            <a:pPr marL="895350" indent="-355600">
              <a:buFont typeface="Arial" panose="020B0604020202020204" pitchFamily="34" charset="0"/>
              <a:buChar char="•"/>
            </a:pPr>
            <a:r>
              <a:rPr lang="en-US"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JSON</a:t>
            </a:r>
            <a:endParaRPr lang="el-GR" sz="1600" dirty="0" smtClean="0">
              <a:solidFill>
                <a:schemeClr val="accent1">
                  <a:lumMod val="20000"/>
                  <a:lumOff val="80000"/>
                </a:schemeClr>
              </a:solidFill>
              <a:latin typeface="Times New Roman" panose="02020603050405020304" pitchFamily="18" charset="0"/>
              <a:cs typeface="Times New Roman" panose="02020603050405020304" pitchFamily="18" charset="0"/>
            </a:endParaRPr>
          </a:p>
          <a:p>
            <a:r>
              <a:rPr lang="el-GR"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3</a:t>
            </a:r>
            <a:r>
              <a:rPr lang="el-GR" sz="1600" dirty="0">
                <a:solidFill>
                  <a:schemeClr val="accent1">
                    <a:lumMod val="20000"/>
                    <a:lumOff val="80000"/>
                  </a:schemeClr>
                </a:solidFill>
                <a:latin typeface="Times New Roman" panose="02020603050405020304" pitchFamily="18" charset="0"/>
                <a:cs typeface="Times New Roman" panose="02020603050405020304" pitchFamily="18" charset="0"/>
              </a:rPr>
              <a:t>	Μεθοδολογία </a:t>
            </a:r>
            <a:r>
              <a:rPr lang="en-US" sz="1600" dirty="0">
                <a:solidFill>
                  <a:schemeClr val="accent1">
                    <a:lumMod val="20000"/>
                    <a:lumOff val="80000"/>
                  </a:schemeClr>
                </a:solidFill>
                <a:latin typeface="Times New Roman" panose="02020603050405020304" pitchFamily="18" charset="0"/>
                <a:cs typeface="Times New Roman" panose="02020603050405020304" pitchFamily="18" charset="0"/>
              </a:rPr>
              <a:t>Scrum </a:t>
            </a:r>
            <a:endParaRPr lang="el-GR" sz="1600" dirty="0" smtClean="0">
              <a:solidFill>
                <a:schemeClr val="accent1">
                  <a:lumMod val="20000"/>
                  <a:lumOff val="80000"/>
                </a:schemeClr>
              </a:solidFill>
              <a:latin typeface="Times New Roman" panose="02020603050405020304" pitchFamily="18" charset="0"/>
              <a:cs typeface="Times New Roman" panose="02020603050405020304" pitchFamily="18" charset="0"/>
            </a:endParaRPr>
          </a:p>
          <a:p>
            <a:endParaRPr lang="el-G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611560" y="627534"/>
            <a:ext cx="6761100" cy="641376"/>
          </a:xfrm>
          <a:prstGeom prst="rect">
            <a:avLst/>
          </a:prstGeom>
        </p:spPr>
        <p:txBody>
          <a:bodyPr wrap="square" lIns="91425" tIns="91425" rIns="91425" bIns="91425" anchor="b" anchorCtr="0">
            <a:noAutofit/>
          </a:bodyPr>
          <a:lstStyle/>
          <a:p>
            <a:pPr lvl="0" algn="ctr"/>
            <a:r>
              <a:rPr lang="el-GR" sz="2400" dirty="0" smtClean="0">
                <a:latin typeface="Times New Roman" panose="02020603050405020304" pitchFamily="18" charset="0"/>
                <a:cs typeface="Times New Roman" panose="02020603050405020304" pitchFamily="18" charset="0"/>
              </a:rPr>
              <a:t>Χρήση </a:t>
            </a:r>
            <a:r>
              <a:rPr lang="el-GR" sz="2400" dirty="0">
                <a:latin typeface="Times New Roman" panose="02020603050405020304" pitchFamily="18" charset="0"/>
                <a:cs typeface="Times New Roman" panose="02020603050405020304" pitchFamily="18" charset="0"/>
              </a:rPr>
              <a:t>π</a:t>
            </a:r>
            <a:r>
              <a:rPr lang="en-US" sz="2400" dirty="0" smtClean="0">
                <a:latin typeface="Times New Roman" panose="02020603050405020304" pitchFamily="18" charset="0"/>
                <a:cs typeface="Times New Roman" panose="02020603050405020304" pitchFamily="18" charset="0"/>
              </a:rPr>
              <a:t>ρότυ</a:t>
            </a:r>
            <a:r>
              <a:rPr lang="el-GR" sz="2400" dirty="0">
                <a:latin typeface="Times New Roman" panose="02020603050405020304" pitchFamily="18" charset="0"/>
                <a:cs typeface="Times New Roman" panose="02020603050405020304" pitchFamily="18" charset="0"/>
              </a:rPr>
              <a:t>π</a:t>
            </a:r>
            <a:r>
              <a:rPr lang="en-US" sz="2400" dirty="0" smtClean="0">
                <a:latin typeface="Times New Roman" panose="02020603050405020304" pitchFamily="18" charset="0"/>
                <a:cs typeface="Times New Roman" panose="02020603050405020304" pitchFamily="18" charset="0"/>
              </a:rPr>
              <a:t>ο</a:t>
            </a:r>
            <a:r>
              <a:rPr lang="el-GR" sz="2400" dirty="0" smtClean="0">
                <a:latin typeface="Times New Roman" panose="02020603050405020304" pitchFamily="18" charset="0"/>
                <a:cs typeface="Times New Roman" panose="02020603050405020304" pitchFamily="18" charset="0"/>
              </a:rPr>
              <a:t>υ</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SUS (System Usability Scale) </a:t>
            </a:r>
            <a:endParaRPr sz="2400" dirty="0">
              <a:latin typeface="Times New Roman" panose="02020603050405020304" pitchFamily="18" charset="0"/>
              <a:cs typeface="Times New Roman" panose="02020603050405020304" pitchFamily="18" charset="0"/>
            </a:endParaRPr>
          </a:p>
        </p:txBody>
      </p:sp>
      <p:sp>
        <p:nvSpPr>
          <p:cNvPr id="3871" name="Shape 3871"/>
          <p:cNvSpPr txBox="1">
            <a:spLocks noGrp="1"/>
          </p:cNvSpPr>
          <p:nvPr>
            <p:ph type="body" idx="1"/>
          </p:nvPr>
        </p:nvSpPr>
        <p:spPr>
          <a:xfrm>
            <a:off x="323528" y="1707654"/>
            <a:ext cx="6939848" cy="2980500"/>
          </a:xfrm>
          <a:prstGeom prst="rect">
            <a:avLst/>
          </a:prstGeom>
        </p:spPr>
        <p:txBody>
          <a:bodyPr wrap="square" lIns="91425" tIns="91425" rIns="91425" bIns="91425" anchor="t" anchorCtr="0">
            <a:noAutofit/>
          </a:bodyPr>
          <a:lstStyle/>
          <a:p>
            <a:pPr lvl="0" algn="just"/>
            <a:r>
              <a:rPr lang="el-GR" sz="1600" dirty="0">
                <a:latin typeface="Times New Roman" panose="02020603050405020304" pitchFamily="18" charset="0"/>
                <a:cs typeface="Times New Roman" panose="02020603050405020304" pitchFamily="18" charset="0"/>
              </a:rPr>
              <a:t>Χρησιμοποιήθηκε ερωτηματολόγιο λόγω του μικρού χρονικού διαστήματος μέσα στο οποίο πρέπει να ολοκληρωθεί η εφαρμογή και συγκεκριμένα το πρότυπο SUS (</a:t>
            </a:r>
            <a:r>
              <a:rPr lang="el-GR" sz="1600" dirty="0" err="1">
                <a:latin typeface="Times New Roman" panose="02020603050405020304" pitchFamily="18" charset="0"/>
                <a:cs typeface="Times New Roman" panose="02020603050405020304" pitchFamily="18" charset="0"/>
              </a:rPr>
              <a:t>System</a:t>
            </a:r>
            <a:r>
              <a:rPr lang="el-GR" sz="1600" dirty="0">
                <a:latin typeface="Times New Roman" panose="02020603050405020304" pitchFamily="18" charset="0"/>
                <a:cs typeface="Times New Roman" panose="02020603050405020304" pitchFamily="18" charset="0"/>
              </a:rPr>
              <a:t> </a:t>
            </a:r>
            <a:r>
              <a:rPr lang="el-GR" sz="1600" dirty="0" err="1">
                <a:latin typeface="Times New Roman" panose="02020603050405020304" pitchFamily="18" charset="0"/>
                <a:cs typeface="Times New Roman" panose="02020603050405020304" pitchFamily="18" charset="0"/>
              </a:rPr>
              <a:t>Usability</a:t>
            </a:r>
            <a:r>
              <a:rPr lang="el-GR" sz="1600" dirty="0">
                <a:latin typeface="Times New Roman" panose="02020603050405020304" pitchFamily="18" charset="0"/>
                <a:cs typeface="Times New Roman" panose="02020603050405020304" pitchFamily="18" charset="0"/>
              </a:rPr>
              <a:t> </a:t>
            </a:r>
            <a:r>
              <a:rPr lang="el-GR" sz="1600" dirty="0" err="1">
                <a:latin typeface="Times New Roman" panose="02020603050405020304" pitchFamily="18" charset="0"/>
                <a:cs typeface="Times New Roman" panose="02020603050405020304" pitchFamily="18" charset="0"/>
              </a:rPr>
              <a:t>Scale</a:t>
            </a:r>
            <a:r>
              <a:rPr lang="el-GR" sz="1600" dirty="0">
                <a:latin typeface="Times New Roman" panose="02020603050405020304" pitchFamily="18" charset="0"/>
                <a:cs typeface="Times New Roman" panose="02020603050405020304" pitchFamily="18" charset="0"/>
              </a:rPr>
              <a:t>) που υπάρχει στην ιστοσελίδα «</a:t>
            </a:r>
            <a:r>
              <a:rPr lang="el-GR" sz="1600" dirty="0" err="1">
                <a:latin typeface="Times New Roman" panose="02020603050405020304" pitchFamily="18" charset="0"/>
                <a:cs typeface="Times New Roman" panose="02020603050405020304" pitchFamily="18" charset="0"/>
              </a:rPr>
              <a:t>usability.gov</a:t>
            </a:r>
            <a:r>
              <a:rPr lang="el-GR" sz="1600" dirty="0">
                <a:latin typeface="Times New Roman" panose="02020603050405020304" pitchFamily="18" charset="0"/>
                <a:cs typeface="Times New Roman" panose="02020603050405020304" pitchFamily="18" charset="0"/>
              </a:rPr>
              <a:t>».</a:t>
            </a:r>
          </a:p>
          <a:p>
            <a:pPr lvl="0" algn="just"/>
            <a:r>
              <a:rPr lang="el-GR" sz="1600" dirty="0">
                <a:latin typeface="Times New Roman" panose="02020603050405020304" pitchFamily="18" charset="0"/>
                <a:cs typeface="Times New Roman" panose="02020603050405020304" pitchFamily="18" charset="0"/>
              </a:rPr>
              <a:t>Οι χρήστες κλήθηκαν να καλούνται να βαθμολογήσουν τα 10 στοιχεία που εμφανίζονται στο ερωτηματολόγιο με μία από τις πέντε απαντήσεις που κυμαίνονται από την έντονη διαφωνία (1) προς την έντονη συμφωνία (5). </a:t>
            </a:r>
            <a:endParaRPr lang="el-GR" sz="1600" dirty="0" smtClean="0">
              <a:latin typeface="Times New Roman" panose="02020603050405020304" pitchFamily="18" charset="0"/>
              <a:cs typeface="Times New Roman" panose="02020603050405020304" pitchFamily="18" charset="0"/>
            </a:endParaRPr>
          </a:p>
          <a:p>
            <a:pPr lvl="0" algn="just"/>
            <a:r>
              <a:rPr lang="el-GR" sz="1600" dirty="0" smtClean="0">
                <a:latin typeface="Times New Roman" panose="02020603050405020304" pitchFamily="18" charset="0"/>
                <a:cs typeface="Times New Roman" panose="02020603050405020304" pitchFamily="18" charset="0"/>
              </a:rPr>
              <a:t>Στη </a:t>
            </a:r>
            <a:r>
              <a:rPr lang="el-GR" sz="1600" dirty="0">
                <a:latin typeface="Times New Roman" panose="02020603050405020304" pitchFamily="18" charset="0"/>
                <a:cs typeface="Times New Roman" panose="02020603050405020304" pitchFamily="18" charset="0"/>
              </a:rPr>
              <a:t>συνέχεια, πραγματοποιήθηκε ο τρόπος υπολογισμού της τελικής τιμής ενός βαθμολογημένου ερωτηματολογίου σύμφωνα με τον </a:t>
            </a:r>
            <a:r>
              <a:rPr lang="el-GR" sz="1600" dirty="0" err="1">
                <a:latin typeface="Times New Roman" panose="02020603050405020304" pitchFamily="18" charset="0"/>
                <a:cs typeface="Times New Roman" panose="02020603050405020304" pitchFamily="18" charset="0"/>
              </a:rPr>
              <a:t>Brooke</a:t>
            </a:r>
            <a:r>
              <a:rPr lang="el-GR" sz="1600" dirty="0">
                <a:latin typeface="Times New Roman" panose="02020603050405020304" pitchFamily="18" charset="0"/>
                <a:cs typeface="Times New Roman" panose="02020603050405020304" pitchFamily="18" charset="0"/>
              </a:rPr>
              <a:t>. </a:t>
            </a:r>
            <a:endParaRPr lang="el-GR" sz="1600" dirty="0" smtClean="0">
              <a:latin typeface="Times New Roman" panose="02020603050405020304" pitchFamily="18" charset="0"/>
              <a:cs typeface="Times New Roman" panose="02020603050405020304" pitchFamily="18" charset="0"/>
            </a:endParaRPr>
          </a:p>
          <a:p>
            <a:pPr lvl="0" algn="just"/>
            <a:r>
              <a:rPr lang="el-GR" sz="1600" dirty="0" smtClean="0">
                <a:latin typeface="Times New Roman" panose="02020603050405020304" pitchFamily="18" charset="0"/>
                <a:cs typeface="Times New Roman" panose="02020603050405020304" pitchFamily="18" charset="0"/>
              </a:rPr>
              <a:t>Ο βαθμός </a:t>
            </a:r>
            <a:r>
              <a:rPr lang="el-GR" sz="1600" dirty="0">
                <a:latin typeface="Times New Roman" panose="02020603050405020304" pitchFamily="18" charset="0"/>
                <a:cs typeface="Times New Roman" panose="02020603050405020304" pitchFamily="18" charset="0"/>
              </a:rPr>
              <a:t>ευχρηστίας </a:t>
            </a:r>
            <a:r>
              <a:rPr lang="el-GR" sz="1600" dirty="0" smtClean="0">
                <a:latin typeface="Times New Roman" panose="02020603050405020304" pitchFamily="18" charset="0"/>
                <a:cs typeface="Times New Roman" panose="02020603050405020304" pitchFamily="18" charset="0"/>
              </a:rPr>
              <a:t>εφαρμογής υπολογίστηκε 67.</a:t>
            </a:r>
            <a:endParaRPr sz="1600" dirty="0">
              <a:latin typeface="Times New Roman" panose="02020603050405020304" pitchFamily="18" charset="0"/>
              <a:cs typeface="Times New Roman" panose="02020603050405020304" pitchFamily="18" charset="0"/>
            </a:endParaRPr>
          </a:p>
        </p:txBody>
      </p:sp>
      <p:sp>
        <p:nvSpPr>
          <p:cNvPr id="3872" name="Shape 3872"/>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81896"/>
            <a:ext cx="5544616" cy="5078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70" name="Shape 3870"/>
          <p:cNvSpPr txBox="1">
            <a:spLocks noGrp="1"/>
          </p:cNvSpPr>
          <p:nvPr>
            <p:ph type="title"/>
          </p:nvPr>
        </p:nvSpPr>
        <p:spPr>
          <a:xfrm>
            <a:off x="251520" y="483518"/>
            <a:ext cx="360040" cy="4392487"/>
          </a:xfrm>
          <a:prstGeom prst="rect">
            <a:avLst/>
          </a:prstGeom>
        </p:spPr>
        <p:txBody>
          <a:bodyPr vert="wordArtVert" wrap="square" lIns="91425" tIns="91425" rIns="91425" bIns="91425" anchor="b" anchorCtr="0">
            <a:noAutofit/>
          </a:bodyPr>
          <a:lstStyle/>
          <a:p>
            <a:pPr lvl="0" algn="ctr"/>
            <a:r>
              <a:rPr lang="en-US" sz="2400" dirty="0" smtClean="0"/>
              <a:t>SUS</a:t>
            </a:r>
            <a:endParaRPr sz="2400" dirty="0"/>
          </a:p>
        </p:txBody>
      </p:sp>
      <p:sp>
        <p:nvSpPr>
          <p:cNvPr id="3872" name="Shape 3872"/>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002259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9" name="Shape 3879"/>
          <p:cNvSpPr/>
          <p:nvPr/>
        </p:nvSpPr>
        <p:spPr>
          <a:xfrm>
            <a:off x="2347313" y="2155769"/>
            <a:ext cx="270850" cy="25861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888" name="Shape 3888"/>
          <p:cNvSpPr/>
          <p:nvPr/>
        </p:nvSpPr>
        <p:spPr>
          <a:xfrm rot="2466991">
            <a:off x="978868" y="928441"/>
            <a:ext cx="376301" cy="35930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889" name="Shape 3889"/>
          <p:cNvSpPr/>
          <p:nvPr/>
        </p:nvSpPr>
        <p:spPr>
          <a:xfrm rot="-1609377">
            <a:off x="1529232" y="1154513"/>
            <a:ext cx="270839" cy="25860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890" name="Shape 3890"/>
          <p:cNvSpPr/>
          <p:nvPr/>
        </p:nvSpPr>
        <p:spPr>
          <a:xfrm rot="2925705">
            <a:off x="3171263" y="1359369"/>
            <a:ext cx="202799" cy="19364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891" name="Shape 3891"/>
          <p:cNvSpPr/>
          <p:nvPr/>
        </p:nvSpPr>
        <p:spPr>
          <a:xfrm rot="-1609197">
            <a:off x="2135091" y="394613"/>
            <a:ext cx="182676" cy="17442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892" name="Shape 3892"/>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sp>
        <p:nvSpPr>
          <p:cNvPr id="2" name="Ορθογώνιο 1"/>
          <p:cNvSpPr/>
          <p:nvPr/>
        </p:nvSpPr>
        <p:spPr>
          <a:xfrm>
            <a:off x="251520" y="208894"/>
            <a:ext cx="7344816" cy="430887"/>
          </a:xfrm>
          <a:prstGeom prst="rect">
            <a:avLst/>
          </a:prstGeom>
        </p:spPr>
        <p:txBody>
          <a:bodyPr wrap="square">
            <a:spAutoFit/>
          </a:bodyPr>
          <a:lstStyle/>
          <a:p>
            <a:pPr algn="ctr"/>
            <a:r>
              <a:rPr lang="en-US" sz="2200" dirty="0">
                <a:solidFill>
                  <a:schemeClr val="accent1">
                    <a:lumMod val="20000"/>
                    <a:lumOff val="80000"/>
                  </a:schemeClr>
                </a:solidFill>
              </a:rPr>
              <a:t>https://</a:t>
            </a:r>
            <a:r>
              <a:rPr lang="en-US" sz="2200" dirty="0" smtClean="0">
                <a:solidFill>
                  <a:schemeClr val="accent1">
                    <a:lumMod val="20000"/>
                    <a:lumOff val="80000"/>
                  </a:schemeClr>
                </a:solidFill>
              </a:rPr>
              <a:t>mybooklibrary.000webhostapp.com/index.php</a:t>
            </a:r>
            <a:endParaRPr lang="el-GR" sz="2200" dirty="0">
              <a:solidFill>
                <a:schemeClr val="accent1">
                  <a:lumMod val="20000"/>
                  <a:lumOff val="80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849003"/>
            <a:ext cx="4971842" cy="3977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Shape 3898"/>
          <p:cNvSpPr txBox="1">
            <a:spLocks noGrp="1"/>
          </p:cNvSpPr>
          <p:nvPr>
            <p:ph type="title"/>
          </p:nvPr>
        </p:nvSpPr>
        <p:spPr>
          <a:xfrm>
            <a:off x="755576" y="411510"/>
            <a:ext cx="6761100" cy="608239"/>
          </a:xfrm>
          <a:prstGeom prst="rect">
            <a:avLst/>
          </a:prstGeom>
        </p:spPr>
        <p:txBody>
          <a:bodyPr wrap="square" lIns="91425" tIns="91425" rIns="91425" bIns="91425" anchor="b" anchorCtr="0">
            <a:noAutofit/>
          </a:bodyPr>
          <a:lstStyle/>
          <a:p>
            <a:pPr lvl="0" algn="ctr"/>
            <a:r>
              <a:rPr lang="el-GR" sz="2400" dirty="0" smtClean="0"/>
              <a:t>Οι </a:t>
            </a:r>
            <a:r>
              <a:rPr lang="el-GR" sz="2400" dirty="0">
                <a:latin typeface="Times New Roman" panose="02020603050405020304" pitchFamily="18" charset="0"/>
                <a:cs typeface="Times New Roman" panose="02020603050405020304" pitchFamily="18" charset="0"/>
              </a:rPr>
              <a:t>εμπειρίες</a:t>
            </a:r>
            <a:r>
              <a:rPr lang="el-GR" sz="2400" dirty="0"/>
              <a:t> της ομάδας </a:t>
            </a:r>
            <a:endParaRPr sz="2400" dirty="0"/>
          </a:p>
        </p:txBody>
      </p:sp>
      <p:sp>
        <p:nvSpPr>
          <p:cNvPr id="3900" name="Shape 3900"/>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sp>
        <p:nvSpPr>
          <p:cNvPr id="2" name="Θέση κειμένου 1"/>
          <p:cNvSpPr>
            <a:spLocks noGrp="1"/>
          </p:cNvSpPr>
          <p:nvPr>
            <p:ph type="body" idx="1"/>
          </p:nvPr>
        </p:nvSpPr>
        <p:spPr>
          <a:xfrm>
            <a:off x="251520" y="1131590"/>
            <a:ext cx="7272808" cy="3303024"/>
          </a:xfrm>
        </p:spPr>
        <p:txBody>
          <a:bodyPr/>
          <a:lstStyle/>
          <a:p>
            <a:pPr algn="just"/>
            <a:r>
              <a:rPr lang="el-GR" sz="1600" dirty="0">
                <a:latin typeface="Times New Roman" panose="02020603050405020304" pitchFamily="18" charset="0"/>
                <a:cs typeface="Times New Roman" panose="02020603050405020304" pitchFamily="18" charset="0"/>
              </a:rPr>
              <a:t>Για την υλοποίηση της συγκεκριμένης εργασίας δημιουργήθηκε μία ομάδα, της οποίας τα μέλη ήταν άγνωστα μεταξύ τους. </a:t>
            </a:r>
            <a:endParaRPr lang="el-GR" sz="1600" dirty="0" smtClean="0">
              <a:latin typeface="Times New Roman" panose="02020603050405020304" pitchFamily="18" charset="0"/>
              <a:cs typeface="Times New Roman" panose="02020603050405020304" pitchFamily="18" charset="0"/>
            </a:endParaRPr>
          </a:p>
          <a:p>
            <a:pPr algn="just"/>
            <a:r>
              <a:rPr lang="el-GR" sz="1600" dirty="0" smtClean="0">
                <a:latin typeface="Times New Roman" panose="02020603050405020304" pitchFamily="18" charset="0"/>
                <a:cs typeface="Times New Roman" panose="02020603050405020304" pitchFamily="18" charset="0"/>
              </a:rPr>
              <a:t>Κλήθηκαν </a:t>
            </a:r>
            <a:r>
              <a:rPr lang="el-GR" sz="1600" dirty="0">
                <a:latin typeface="Times New Roman" panose="02020603050405020304" pitchFamily="18" charset="0"/>
                <a:cs typeface="Times New Roman" panose="02020603050405020304" pitchFamily="18" charset="0"/>
              </a:rPr>
              <a:t>τρία άγνωστα άτομα, σε επίπεδο γνώσεων, δεξιοτήτων και στάσεων να συνεργαστούν για την υλοποίηση μίας εφαρμογής. </a:t>
            </a:r>
            <a:r>
              <a:rPr lang="el-GR" sz="1600" dirty="0" smtClean="0">
                <a:latin typeface="Times New Roman" panose="02020603050405020304" pitchFamily="18" charset="0"/>
                <a:cs typeface="Times New Roman" panose="02020603050405020304" pitchFamily="18" charset="0"/>
              </a:rPr>
              <a:t>Οι περιοχές </a:t>
            </a:r>
            <a:r>
              <a:rPr lang="el-GR" sz="1600" dirty="0">
                <a:latin typeface="Times New Roman" panose="02020603050405020304" pitchFamily="18" charset="0"/>
                <a:cs typeface="Times New Roman" panose="02020603050405020304" pitchFamily="18" charset="0"/>
              </a:rPr>
              <a:t>κατοικίας τους είναι απομακρυσμένες η μία από την άλλη, γεγονός που μπορεί να δυσχεράνει το έργο της ομάδας. </a:t>
            </a:r>
            <a:endParaRPr lang="el-GR" sz="1600" dirty="0" smtClean="0">
              <a:latin typeface="Times New Roman" panose="02020603050405020304" pitchFamily="18" charset="0"/>
              <a:cs typeface="Times New Roman" panose="02020603050405020304" pitchFamily="18" charset="0"/>
            </a:endParaRPr>
          </a:p>
          <a:p>
            <a:pPr algn="just"/>
            <a:r>
              <a:rPr lang="el-GR" sz="1600" dirty="0" smtClean="0">
                <a:latin typeface="Times New Roman" panose="02020603050405020304" pitchFamily="18" charset="0"/>
                <a:cs typeface="Times New Roman" panose="02020603050405020304" pitchFamily="18" charset="0"/>
              </a:rPr>
              <a:t>Το </a:t>
            </a:r>
            <a:r>
              <a:rPr lang="el-GR" sz="1600" dirty="0">
                <a:latin typeface="Times New Roman" panose="02020603050405020304" pitchFamily="18" charset="0"/>
                <a:cs typeface="Times New Roman" panose="02020603050405020304" pitchFamily="18" charset="0"/>
              </a:rPr>
              <a:t>κάθε μέλος της ομάδας έχει διαφορετικό τύπο εργασίας, ωράριο εργασίας, διαφορετικές υποχρεώσεις, διαφορετικό πλήθος μαθημάτων και </a:t>
            </a:r>
            <a:r>
              <a:rPr lang="el-GR" sz="1600" dirty="0" smtClean="0">
                <a:latin typeface="Times New Roman" panose="02020603050405020304" pitchFamily="18" charset="0"/>
                <a:cs typeface="Times New Roman" panose="02020603050405020304" pitchFamily="18" charset="0"/>
              </a:rPr>
              <a:t>συνεπώς </a:t>
            </a:r>
            <a:r>
              <a:rPr lang="el-GR" sz="1600" dirty="0">
                <a:latin typeface="Times New Roman" panose="02020603050405020304" pitchFamily="18" charset="0"/>
                <a:cs typeface="Times New Roman" panose="02020603050405020304" pitchFamily="18" charset="0"/>
              </a:rPr>
              <a:t>και εργασιών να υλοποιήσει για το τρέχον εξάμηνο. </a:t>
            </a:r>
            <a:endParaRPr lang="el-GR" sz="1600" dirty="0" smtClean="0">
              <a:latin typeface="Times New Roman" panose="02020603050405020304" pitchFamily="18" charset="0"/>
              <a:cs typeface="Times New Roman" panose="02020603050405020304" pitchFamily="18" charset="0"/>
            </a:endParaRPr>
          </a:p>
          <a:p>
            <a:pPr algn="just"/>
            <a:r>
              <a:rPr lang="el-GR" sz="1600" dirty="0">
                <a:latin typeface="Times New Roman" panose="02020603050405020304" pitchFamily="18" charset="0"/>
                <a:cs typeface="Times New Roman" panose="02020603050405020304" pitchFamily="18" charset="0"/>
              </a:rPr>
              <a:t>Συγκεκριμένα, πραγματοποιήθηκαν οκτώ συναντήσεις στο </a:t>
            </a:r>
            <a:r>
              <a:rPr lang="el-GR" sz="1600" dirty="0" err="1">
                <a:latin typeface="Times New Roman" panose="02020603050405020304" pitchFamily="18" charset="0"/>
                <a:cs typeface="Times New Roman" panose="02020603050405020304" pitchFamily="18" charset="0"/>
              </a:rPr>
              <a:t>Skype</a:t>
            </a:r>
            <a:r>
              <a:rPr lang="el-GR" sz="1600" dirty="0">
                <a:latin typeface="Times New Roman" panose="02020603050405020304" pitchFamily="18" charset="0"/>
                <a:cs typeface="Times New Roman" panose="02020603050405020304" pitchFamily="18" charset="0"/>
              </a:rPr>
              <a:t>, ενώ οι συζητήσεις μέσω του </a:t>
            </a:r>
            <a:r>
              <a:rPr lang="el-GR" sz="1600" dirty="0" err="1">
                <a:latin typeface="Times New Roman" panose="02020603050405020304" pitchFamily="18" charset="0"/>
                <a:cs typeface="Times New Roman" panose="02020603050405020304" pitchFamily="18" charset="0"/>
              </a:rPr>
              <a:t>email</a:t>
            </a:r>
            <a:r>
              <a:rPr lang="el-GR" sz="1600" dirty="0">
                <a:latin typeface="Times New Roman" panose="02020603050405020304" pitchFamily="18" charset="0"/>
                <a:cs typeface="Times New Roman" panose="02020603050405020304" pitchFamily="18" charset="0"/>
              </a:rPr>
              <a:t> ήταν σχεδόν καθημερινές. Τέλος, πραγματοποιήθηκε και μία δια ζώσης συνάντηση, ώστε να συζητηθούν οι τελικές βελτιώσεις πριν την ολοκλήρωση του έργου. </a:t>
            </a:r>
            <a:endParaRPr lang="el-GR" sz="16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574</Words>
  <Application>Microsoft Office PowerPoint</Application>
  <PresentationFormat>Προβολή στην οθόνη (16:9)</PresentationFormat>
  <Paragraphs>49</Paragraphs>
  <Slides>10</Slides>
  <Notes>10</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10</vt:i4>
      </vt:variant>
    </vt:vector>
  </HeadingPairs>
  <TitlesOfParts>
    <vt:vector size="17" baseType="lpstr">
      <vt:lpstr>Arial</vt:lpstr>
      <vt:lpstr>Dosis</vt:lpstr>
      <vt:lpstr>Titillium Web</vt:lpstr>
      <vt:lpstr>Dosis Light</vt:lpstr>
      <vt:lpstr>Titillium Web Light</vt:lpstr>
      <vt:lpstr>Times New Roman</vt:lpstr>
      <vt:lpstr>Mowbray template</vt:lpstr>
      <vt:lpstr>  ΜΕΤΑΠΤΥΧΙΑΚΟ ΠΡΟΓΡΑΜΜΑ ΣΠΟΥΔΩΝ ΕΥΦΥΕΙΣ ΤΕΧΝΟΛΟΓΙΕΣ ΔΙΑΔΙΚΤΥΟΥ ΘΕΜΑΤΙΚΗ ΕΝΟΤΗΤΑ Μ102: «Μηχανική Λογισμικού για Διαδικτυακές Εφαρμογές»   My e-Library: Μία εφαρμογή με τη χρήση του Google Books API   ΟΝΟΜΑΤΑ ΦΟΙΤΗΤΩΝ: ΕΥΓΕΝΙΑ ΠΑΠΑΔΟΠΟΥΛΟΥ(Α.Μ. 82017)  ΙΩΑΝΝΑ ΧΑΤΖΗΠΑΡΑΣΚΕΥΑΪΔΟΥ(Α.Μ. 42017)  ΚΩΝΣΤΑΝΤΙΝΟΣ ΜΠΑΔΕΚΑΣ (Α.Μ. 92017)  ΟΝΟΜΑ ΕΠΙΒΛΕΠΟΝΤΑ ΚΑΘΗΓΗΤΗ: ΑΝΤΩΝΙΟΣ ΣΙΔΗΡΟΠΟΥΛΟΣ   ΘΕΣΣΑΛΟΝΙΚΗ, ΙΑΝΟΥΑΡΙΟΣ, 2018</vt:lpstr>
      <vt:lpstr>Η εφαρμογή «My e-Library» και η ιδέα υλοποίησής της</vt:lpstr>
      <vt:lpstr>Οι ιστορίες – σενάρια του χρήστη (user stories)</vt:lpstr>
      <vt:lpstr>Ως διαχειριστής και ως προγραμματιστής θέλω να μπορώ με από την οθόνη του login να αλλάζω το username και το password όποτε το κρίνω σκόπιμο.  Ως διαχειριστής θέλω στην οθόνη ενεργειών του διαχειριστή να έχω επιλογή διαγραφής σχολίων ενός βιβλίου ή και διαγραφή ενός user.  Ως χρήστης θέλω στην πληκτρολόγηση του password να με πληροφορεί για ισχυρό ή μη.        Ως επισκέπτης θέλω κατά την επιλογή ενός βιβλίου  να διαβάζω περίληψη και να βλέπω βαθμολογία.                              </vt:lpstr>
      <vt:lpstr>Παρουσίαση του PowerPoint</vt:lpstr>
      <vt:lpstr>Χρήση πρότυπου SUS (System Usability Scale) </vt:lpstr>
      <vt:lpstr>SUS</vt:lpstr>
      <vt:lpstr>Παρουσίαση του PowerPoint</vt:lpstr>
      <vt:lpstr>Οι εμπειρίες της ομάδας </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ΜΕΤΑΠΤΥΧΙΑΚΟ ΠΡΟΓΡΑΜΜΑ ΣΠΟΥΔΩΝ ΕΥΦΥΕΙΣ ΤΕΧΝΟΛΟΓΙΕΣ ΔΙΑΔΙΚΤΥΟΥ ΘΕΜΑΤΙΚΗ ΕΝΟΤΗΤΑ Μ102: «Μηχανική Λογισμικού για Διαδικτυακές Εφαρμογές»  My e-Library: Μία εφαρμογή με τη χρήση του Google Books API ΟΝΟΜΑΤΑ ΦΟΙΤΗΤΩΝ ΕΥΓΕΝΙΑ ΠΑΠΑΔΟΠΟΥΛΟΥ(Α.Μ. 82017) – ΙΩΑΝΝΑ ΧΑΤΖΗΠΑΡΑΣΚΕΥΑΪΔΟΥ(Α.Μ. 42017) – ΚΩΝΣΤΑΝΤΙΝΟΣ ΜΠΑΔΕΚΑΣ (Α.Μ. 92017) ΟΝΟΜΑ ΕΠΙΒΛΕΠΟΝΤΑ ΚΑΘΗΓΗΤΗ ΑΝΤΩΝΙΟΣ ΣΙΔΗΡΟΠΟΥΛΟΣ ΘΕΣΣΑΛΟΝΙΚΗ ΙΑΝΟΥΑΡΙΟΣ, 2018</dc:title>
  <dc:creator>Ιωάννα</dc:creator>
  <cp:lastModifiedBy>Ιωάννα</cp:lastModifiedBy>
  <cp:revision>20</cp:revision>
  <dcterms:modified xsi:type="dcterms:W3CDTF">2018-01-13T18:20:30Z</dcterms:modified>
</cp:coreProperties>
</file>