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fd743de7-71c0-4862-b678-8ced10583897"/>
    <p:sldId id="257" r:id="rId-8a50d04f-7c40-40fc-8938-d5c5b74cfc39"/>
    <p:sldId id="258" r:id="rId-b76dfea4-d1cb-4cb7-b071-7be8bac5db12"/>
    <p:sldId id="259" r:id="rId-e818d5af-d1aa-465f-a853-f1bac845bbed"/>
    <p:sldId id="260" r:id="rId-1b1eacbd-507e-4b06-b14c-bd916445fa0c"/>
    <p:sldId id="261" r:id="rId-0b1a62e1-3c5c-43c1-b80c-f1344885a305"/>
    <p:sldId id="262" r:id="rId-71e26b64-8088-4720-b431-45521d390212"/>
    <p:sldId id="263" r:id="rId-efd066b2-b735-4e3d-962f-15b4ee7233f5"/>
    <p:sldId id="264" r:id="rId-64970eb7-4385-4c20-b9da-e8b1a1947898"/>
    <p:sldId id="265" r:id="rId-affad985-61e1-48dc-9706-ad634c155bbf"/>
    <p:sldId id="266" r:id="rId-3bb28bc3-0a19-43eb-90e8-28b23c0c1c5a"/>
    <p:sldId id="267" r:id="rId-d6a6f5bf-ba4b-4b1d-be10-6f32d10bff02"/>
    <p:sldId id="268" r:id="rId-000603e7-feb6-4a4c-b06d-7e534c7a084e"/>
    <p:sldId id="269" r:id="rId-10b4feb5-83e3-46f2-9cbf-efc14033149a"/>
    <p:sldId id="270" r:id="rId-ca904c0d-5848-4125-b8c4-382e71dd0523"/>
    <p:sldId id="271" r:id="rId-09fa9632-f209-44ae-8be3-07e9343482c5"/>
    <p:sldId id="272" r:id="rId-b1097e29-287f-4724-b9ae-6ad5443c7e2c"/>
    <p:sldId id="273" r:id="rId-e4a78102-45ce-46e4-a29c-2a87cc9e5fca"/>
    <p:sldId id="274" r:id="rId-9faad518-c057-41c6-9821-eca59732a60a"/>
    <p:sldId id="275" r:id="rId-4d9e0a68-a304-4de6-abf5-1f8564b2de82"/>
    <p:sldId id="276" r:id="rId-8af5bfeb-d3ed-49a6-8d9c-81f807e654f3"/>
    <p:sldId id="277" r:id="rId-30c0414b-c480-4396-ad9e-a8f3ce6b53d3"/>
    <p:sldId id="278" r:id="rId-893593d5-a0d7-4e0e-9d78-d71a6dce9aa3"/>
    <p:sldId id="279" r:id="rId-6eae8dd5-bdf1-4c80-a955-6248343da1e4"/>
    <p:sldId id="280" r:id="rId-b2ee06eb-21f4-40bc-8350-ef40df1b4cba"/>
    <p:sldId id="281" r:id="rId-948c058f-ca1d-4c46-95c9-be11bb31500e"/>
    <p:sldId id="282" r:id="rId-347087ca-9c89-4be4-8d7a-609a0b629414"/>
    <p:sldId id="283" r:id="rId-d88204f1-8f5f-4993-a65b-856b58f50c04"/>
    <p:sldId id="284" r:id="rId-c2018a9c-95a4-4a11-81a2-e8983286c580"/>
    <p:sldId id="285" r:id="rId-2200b743-fc5e-4362-a63b-8db7c68463d4"/>
    <p:sldId id="286" r:id="rId-4d14d7ad-89f4-463d-bdd0-16ae12d54ee4"/>
    <p:sldId id="287" r:id="rId-e0143d94-9723-479e-815e-583f1d3b2327"/>
    <p:sldId id="288" r:id="rId-f42d4dcf-508c-4148-a956-583d03601579"/>
    <p:sldId id="289" r:id="rId-91dacf67-9c2e-4956-954e-272802a8f1ad"/>
    <p:sldId id="290" r:id="rId-dba97cd6-082c-4dd9-a87e-59dada2bb0fc"/>
    <p:sldId id="291" r:id="rId-bf881ada-dece-48e2-a29c-23bd918186e8"/>
  </p:sldIdLst>
  <p:sldSz cx="12191996" cy="6858000"/>
  <p:notesSz cx="12191996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fd743de7-71c0-4862-b678-8ced10583897" Type="http://schemas.openxmlformats.org/officeDocument/2006/relationships/slide" Target="slides/slide1.xml"/><Relationship Id="rId-8a50d04f-7c40-40fc-8938-d5c5b74cfc39" Type="http://schemas.openxmlformats.org/officeDocument/2006/relationships/slide" Target="slides/slide2.xml"/><Relationship Id="rId-b76dfea4-d1cb-4cb7-b071-7be8bac5db12" Type="http://schemas.openxmlformats.org/officeDocument/2006/relationships/slide" Target="slides/slide3.xml"/><Relationship Id="rId-e818d5af-d1aa-465f-a853-f1bac845bbed" Type="http://schemas.openxmlformats.org/officeDocument/2006/relationships/slide" Target="slides/slide4.xml"/><Relationship Id="rId-1b1eacbd-507e-4b06-b14c-bd916445fa0c" Type="http://schemas.openxmlformats.org/officeDocument/2006/relationships/slide" Target="slides/slide5.xml"/><Relationship Id="rId-0b1a62e1-3c5c-43c1-b80c-f1344885a305" Type="http://schemas.openxmlformats.org/officeDocument/2006/relationships/slide" Target="slides/slide6.xml"/><Relationship Id="rId-71e26b64-8088-4720-b431-45521d390212" Type="http://schemas.openxmlformats.org/officeDocument/2006/relationships/slide" Target="slides/slide7.xml"/><Relationship Id="rId-efd066b2-b735-4e3d-962f-15b4ee7233f5" Type="http://schemas.openxmlformats.org/officeDocument/2006/relationships/slide" Target="slides/slide8.xml"/><Relationship Id="rId-64970eb7-4385-4c20-b9da-e8b1a1947898" Type="http://schemas.openxmlformats.org/officeDocument/2006/relationships/slide" Target="slides/slide9.xml"/><Relationship Id="rId-affad985-61e1-48dc-9706-ad634c155bbf" Type="http://schemas.openxmlformats.org/officeDocument/2006/relationships/slide" Target="slides/slide10.xml"/><Relationship Id="rId-3bb28bc3-0a19-43eb-90e8-28b23c0c1c5a" Type="http://schemas.openxmlformats.org/officeDocument/2006/relationships/slide" Target="slides/slide11.xml"/><Relationship Id="rId-d6a6f5bf-ba4b-4b1d-be10-6f32d10bff02" Type="http://schemas.openxmlformats.org/officeDocument/2006/relationships/slide" Target="slides/slide12.xml"/><Relationship Id="rId-000603e7-feb6-4a4c-b06d-7e534c7a084e" Type="http://schemas.openxmlformats.org/officeDocument/2006/relationships/slide" Target="slides/slide13.xml"/><Relationship Id="rId-10b4feb5-83e3-46f2-9cbf-efc14033149a" Type="http://schemas.openxmlformats.org/officeDocument/2006/relationships/slide" Target="slides/slide14.xml"/><Relationship Id="rId-ca904c0d-5848-4125-b8c4-382e71dd0523" Type="http://schemas.openxmlformats.org/officeDocument/2006/relationships/slide" Target="slides/slide15.xml"/><Relationship Id="rId-09fa9632-f209-44ae-8be3-07e9343482c5" Type="http://schemas.openxmlformats.org/officeDocument/2006/relationships/slide" Target="slides/slide16.xml"/><Relationship Id="rId-b1097e29-287f-4724-b9ae-6ad5443c7e2c" Type="http://schemas.openxmlformats.org/officeDocument/2006/relationships/slide" Target="slides/slide17.xml"/><Relationship Id="rId-e4a78102-45ce-46e4-a29c-2a87cc9e5fca" Type="http://schemas.openxmlformats.org/officeDocument/2006/relationships/slide" Target="slides/slide18.xml"/><Relationship Id="rId-9faad518-c057-41c6-9821-eca59732a60a" Type="http://schemas.openxmlformats.org/officeDocument/2006/relationships/slide" Target="slides/slide19.xml"/><Relationship Id="rId-4d9e0a68-a304-4de6-abf5-1f8564b2de82" Type="http://schemas.openxmlformats.org/officeDocument/2006/relationships/slide" Target="slides/slide20.xml"/><Relationship Id="rId-8af5bfeb-d3ed-49a6-8d9c-81f807e654f3" Type="http://schemas.openxmlformats.org/officeDocument/2006/relationships/slide" Target="slides/slide21.xml"/><Relationship Id="rId-30c0414b-c480-4396-ad9e-a8f3ce6b53d3" Type="http://schemas.openxmlformats.org/officeDocument/2006/relationships/slide" Target="slides/slide22.xml"/><Relationship Id="rId-893593d5-a0d7-4e0e-9d78-d71a6dce9aa3" Type="http://schemas.openxmlformats.org/officeDocument/2006/relationships/slide" Target="slides/slide23.xml"/><Relationship Id="rId-6eae8dd5-bdf1-4c80-a955-6248343da1e4" Type="http://schemas.openxmlformats.org/officeDocument/2006/relationships/slide" Target="slides/slide24.xml"/><Relationship Id="rId-b2ee06eb-21f4-40bc-8350-ef40df1b4cba" Type="http://schemas.openxmlformats.org/officeDocument/2006/relationships/slide" Target="slides/slide25.xml"/><Relationship Id="rId-948c058f-ca1d-4c46-95c9-be11bb31500e" Type="http://schemas.openxmlformats.org/officeDocument/2006/relationships/slide" Target="slides/slide26.xml"/><Relationship Id="rId-347087ca-9c89-4be4-8d7a-609a0b629414" Type="http://schemas.openxmlformats.org/officeDocument/2006/relationships/slide" Target="slides/slide27.xml"/><Relationship Id="rId-d88204f1-8f5f-4993-a65b-856b58f50c04" Type="http://schemas.openxmlformats.org/officeDocument/2006/relationships/slide" Target="slides/slide28.xml"/><Relationship Id="rId-c2018a9c-95a4-4a11-81a2-e8983286c580" Type="http://schemas.openxmlformats.org/officeDocument/2006/relationships/slide" Target="slides/slide29.xml"/><Relationship Id="rId-2200b743-fc5e-4362-a63b-8db7c68463d4" Type="http://schemas.openxmlformats.org/officeDocument/2006/relationships/slide" Target="slides/slide30.xml"/><Relationship Id="rId-4d14d7ad-89f4-463d-bdd0-16ae12d54ee4" Type="http://schemas.openxmlformats.org/officeDocument/2006/relationships/slide" Target="slides/slide31.xml"/><Relationship Id="rId-e0143d94-9723-479e-815e-583f1d3b2327" Type="http://schemas.openxmlformats.org/officeDocument/2006/relationships/slide" Target="slides/slide32.xml"/><Relationship Id="rId-f42d4dcf-508c-4148-a956-583d03601579" Type="http://schemas.openxmlformats.org/officeDocument/2006/relationships/slide" Target="slides/slide33.xml"/><Relationship Id="rId-91dacf67-9c2e-4956-954e-272802a8f1ad" Type="http://schemas.openxmlformats.org/officeDocument/2006/relationships/slide" Target="slides/slide34.xml"/><Relationship Id="rId-dba97cd6-082c-4dd9-a87e-59dada2bb0fc" Type="http://schemas.openxmlformats.org/officeDocument/2006/relationships/slide" Target="slides/slide35.xml"/><Relationship Id="rId-bf881ada-dece-48e2-a29c-23bd918186e8" Type="http://schemas.openxmlformats.org/officeDocument/2006/relationships/slide" Target="slides/slide36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683a890b-b3a9-47d7-a1bd-203253240997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1ec48646-b1c7-4759-96f9-98cc53d046aa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f0501aa8-7a9c-4196-89ac-5aadd11b1fce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7a017bc2-e535-46ee-906d-0373cb2b380f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04637279-aaf6-429b-aa92-72a2aed75d4a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c165563f-0d2a-45ad-8179-747025144828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ac528d64-81dc-4b57-9ace-08f6b16364e9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f9689ba6-2fdc-4dbe-bbd5-e23ea374f6c3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2671855b-f358-4087-a088-934754dbf835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600a6120-76a9-49fe-9a3d-e57bd3c7e524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cad708f9-53b6-4e80-a975-01a141b0dff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a6582626-ab51-40ce-8e61-ce44f527ef7d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4f298396-afbb-4e15-9899-ed2d9cd77198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ad104423-47fe-4582-a37f-65d0a2cecdef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e36929d9-f98b-4864-9bfa-bdb10a7dbaa5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61d75e34-d392-4035-b38f-19b625bdfde7.jp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28f88af1-3d9e-4b57-834e-1ff98a7795e6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51ee160-65ea-42d4-9456-bbbb5e146521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f908475a-f9fd-4fb5-af4b-735cf698d8ae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dd055f1-5fea-4dad-95c9-2fe8e14961ff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40988c65-ecfb-4a9c-a2bf-f47ad97a3b25.jp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05a3a910-40ac-4a9d-a948-c4d0b85d856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31a75661-c50a-4020-b811-8d512c78f33b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4c5df49-7445-4f0f-993c-f5bf435cf86d.jp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1ad67eed-6144-439e-a786-6a00204b73f1.jp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bfe6e761-df06-4edc-9bcb-723f606f4c68.jp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9ceba2cd-8efc-4588-8df2-08edf2e2f8d4.jp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45e71fdb-d68b-41a4-8f56-5f5704c16995.jp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ff445a2d-55c1-4a01-b292-bd1dc8b42013.jp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8c398c96-2ccb-45fa-b1df-b1de6e52900a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2ee693bf-5f77-4d04-aa44-27a208902ffb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7c63f496-1d61-45f3-8030-24258e57bc20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6bdeb036-3fe1-4d24-9c7c-a06afff5e94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c54778a4-714d-485a-a500-aeae7587846b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6a20b329-91f4-42dc-87d6-e806d6f673ff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71debd86-63b6-4ed8-b811-3b1367a24b9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683a890b-b3a9-47d7-a1bd-203253240997.jpg 3" descr="image-683a890b-b3a9-47d7-a1bd-2032532409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1ec48646-b1c7-4759-96f9-98cc53d046aa.jpg 3" descr="image-1ec48646-b1c7-4759-96f9-98cc53d046a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f0501aa8-7a9c-4196-89ac-5aadd11b1fce.jpg 3" descr="image-f0501aa8-7a9c-4196-89ac-5aadd11b1f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7a017bc2-e535-46ee-906d-0373cb2b380f.jpg 3" descr="image-7a017bc2-e535-46ee-906d-0373cb2b380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04637279-aaf6-429b-aa92-72a2aed75d4a.jpg 3" descr="image-04637279-aaf6-429b-aa92-72a2aed75d4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c165563f-0d2a-45ad-8179-747025144828.jpg 3" descr="image-c165563f-0d2a-45ad-8179-7470251448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ac528d64-81dc-4b57-9ace-08f6b16364e9.jpg 3" descr="image-ac528d64-81dc-4b57-9ace-08f6b16364e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f9689ba6-2fdc-4dbe-bbd5-e23ea374f6c3.jpg 3" descr="image-f9689ba6-2fdc-4dbe-bbd5-e23ea374f6c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2671855b-f358-4087-a088-934754dbf835.jpg 3" descr="image-2671855b-f358-4087-a088-934754dbf8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600a6120-76a9-49fe-9a3d-e57bd3c7e524.jpg 3" descr="image-600a6120-76a9-49fe-9a3d-e57bd3c7e5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cad708f9-53b6-4e80-a975-01a141b0dff1.jpg 3" descr="image-cad708f9-53b6-4e80-a975-01a141b0dff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a6582626-ab51-40ce-8e61-ce44f527ef7d.jpg 3" descr="image-a6582626-ab51-40ce-8e61-ce44f527ef7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4f298396-afbb-4e15-9899-ed2d9cd77198.jpg 3" descr="image-4f298396-afbb-4e15-9899-ed2d9cd771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ad104423-47fe-4582-a37f-65d0a2cecdef.jpg 3" descr="image-ad104423-47fe-4582-a37f-65d0a2cecde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e36929d9-f98b-4864-9bfa-bdb10a7dbaa5.jpg 3" descr="image-e36929d9-f98b-4864-9bfa-bdb10a7dbaa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61d75e34-d392-4035-b38f-19b625bdfde7.jpg 3" descr="image-61d75e34-d392-4035-b38f-19b625bdfde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28f88af1-3d9e-4b57-834e-1ff98a7795e6.jpg 3" descr="image-28f88af1-3d9e-4b57-834e-1ff98a7795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b51ee160-65ea-42d4-9456-bbbb5e146521.jpg 3" descr="image-b51ee160-65ea-42d4-9456-bbbb5e1465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f908475a-f9fd-4fb5-af4b-735cf698d8ae.jpg 3" descr="image-f908475a-f9fd-4fb5-af4b-735cf698d8a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bdd055f1-5fea-4dad-95c9-2fe8e14961ff.jpg 3" descr="image-bdd055f1-5fea-4dad-95c9-2fe8e14961f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40988c65-ecfb-4a9c-a2bf-f47ad97a3b25.jpg 3" descr="image-40988c65-ecfb-4a9c-a2bf-f47ad97a3b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05a3a910-40ac-4a9d-a948-c4d0b85d8564.jpg 3" descr="image-05a3a910-40ac-4a9d-a948-c4d0b85d85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31a75661-c50a-4020-b811-8d512c78f33b.jpg 3" descr="image-31a75661-c50a-4020-b811-8d512c78f33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b4c5df49-7445-4f0f-993c-f5bf435cf86d.jpg 3" descr="image-b4c5df49-7445-4f0f-993c-f5bf435cf86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1ad67eed-6144-439e-a786-6a00204b73f1.jpg 3" descr="image-1ad67eed-6144-439e-a786-6a00204b73f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bfe6e761-df06-4edc-9bcb-723f606f4c68.jpg 3" descr="image-bfe6e761-df06-4edc-9bcb-723f606f4c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9ceba2cd-8efc-4588-8df2-08edf2e2f8d4.jpg 3" descr="image-9ceba2cd-8efc-4588-8df2-08edf2e2f8d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45e71fdb-d68b-41a4-8f56-5f5704c16995.jpg 3" descr="image-45e71fdb-d68b-41a4-8f56-5f5704c169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ff445a2d-55c1-4a01-b292-bd1dc8b42013.jpg 3" descr="image-ff445a2d-55c1-4a01-b292-bd1dc8b420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8c398c96-2ccb-45fa-b1df-b1de6e52900a.jpg 3" descr="image-8c398c96-2ccb-45fa-b1df-b1de6e52900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2ee693bf-5f77-4d04-aa44-27a208902ffb.jpg 3" descr="image-2ee693bf-5f77-4d04-aa44-27a208902ff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7c63f496-1d61-45f3-8030-24258e57bc20.jpg 3" descr="image-7c63f496-1d61-45f3-8030-24258e57bc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6bdeb036-3fe1-4d24-9c7c-a06afff5e948.jpg 3" descr="image-6bdeb036-3fe1-4d24-9c7c-a06afff5e9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c54778a4-714d-485a-a500-aeae7587846b.jpg 3" descr="image-c54778a4-714d-485a-a500-aeae7587846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6a20b329-91f4-42dc-87d6-e806d6f673ff.jpg 3" descr="image-6a20b329-91f4-42dc-87d6-e806d6f673f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image-71debd86-63b6-4ed8-b811-3b1367a24b94.jpg 3" descr="image-71debd86-63b6-4ed8-b811-3b1367a24b9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