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25A1-C485-ACDE-CE9C-FC9AE488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4EC0C-30CC-9896-7D3C-F690E29F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7F5C-A811-5036-C52D-FC252B72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3A8B-33FF-A601-BC88-D4DCCF73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CC007-F738-9898-D6B5-E0CCA28C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AE43-3E6E-A151-B413-7980839D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C5E46-ACC1-EAEA-8550-03C5E1D7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D435-7CF4-09DF-29C4-CE6BAA73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9C88-9D73-2ED9-32D5-44A7E4FB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51CF-D36C-C621-0ECF-D9BFFC19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B191B-F989-487E-C478-F2950B6B5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F839E-2EAE-EE91-24C1-93243BBDE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059C-A744-4ABE-8BFE-361C79AC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7CF0-DC90-EB8C-CE86-49B1119E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7F64-B6CE-83B2-6BA4-BA13F10B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CB18-4D4D-2E3F-4A8F-245E657A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917D-1C42-9E96-1336-427BF8F6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B256-7BEC-6CB0-7D41-BF68E63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266FA-3761-94C9-A514-2B2E0986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EB89-7472-0C07-4733-DB0EFC9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BFDD-9CD6-433E-526A-FD3008CA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7282-0EB3-0CA0-74A1-292B01B79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2399-31EC-AD9C-8274-C666BFA1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4E7E-6C9C-BF97-962D-FE65DAE0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209-7CE7-301F-7762-72A42306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47F0-CC35-B3E9-5FCA-11E1E26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9770-6082-B820-F9CF-08C75AC84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A38A0-D6E7-20EB-6479-EF3F915A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C9038-1179-2763-5FA0-833C9CB9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5CD8-1A1A-9A01-790C-E567978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1031-1324-F6B2-0A00-6BE20A45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CAF6-CAA4-4092-8866-C565FDDA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DE441-D8E7-99E1-1833-821BD756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3F80E-F10B-717F-43F7-997D67D61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CF7BE-BA9A-6EAE-5DB0-17393E00B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6EE53-3298-93CC-D27C-9E47C1558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D9CCD-1760-017A-A7E5-957FDD4D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1CDD3-F5B0-4BB7-A73D-899B5693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7E676-002D-E005-541B-205A9D44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9F68-66AE-2207-2F85-67862EA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DBD03-B1DF-99BF-8F29-146A440B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C3077-CB62-46A9-EA86-74D2830D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E7A40-CF43-BA34-2051-98DACA75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C46EE-56FE-9456-BAD1-028BEDEE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04F67-884B-E1A8-1D7D-088C091F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91772-C9B2-4DC9-3B19-46116AE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C495-C923-27EC-478F-DC1F27EE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11DA-631A-6314-A0FB-3C561031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3B624-5ED5-AD32-ED9C-FCF9C79A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43D3-C1E3-6848-F5C8-06855001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A1177-E3DB-40B4-B49C-AC8E8208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6D35F-5886-5F40-D4EE-9DC5817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BFCC-4969-C13E-BCCA-3D4BF2F9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09C64-A86C-9722-746C-07635394F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4BB3F-16BC-0788-E80A-75922942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E7BFB-D45D-D22E-DB10-81E4A02B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D0D2-5D5A-0B3A-1A3C-684F3232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3A61E-DBFF-9433-B5C3-E75C1692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7B721-943D-F0AA-7BF4-E67D8D5A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8A57-3E19-A7DD-F320-0F143729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E488F-A72D-7373-DBE0-39920B60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401A-15CA-8545-8C2C-40B40962245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5FE1-6C48-73A9-D6AC-F378A764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FCCB-83C2-3EF8-E74D-A09B845D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0D68-9161-254F-9B5A-E951F3C2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7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edis-py-cluster.readthedocs.io/en/stable/#basic-usage-example" TargetMode="External"/><Relationship Id="rId3" Type="http://schemas.openxmlformats.org/officeDocument/2006/relationships/hyperlink" Target="https://github.com/redis/jedis#connecting-to-a-redis-cluster" TargetMode="External"/><Relationship Id="rId7" Type="http://schemas.openxmlformats.org/officeDocument/2006/relationships/hyperlink" Target="https://redis.uptrace.dev/guide/cluster.html#see-also" TargetMode="External"/><Relationship Id="rId2" Type="http://schemas.openxmlformats.org/officeDocument/2006/relationships/hyperlink" Target="https://docs.spring.io/spring-data/data-redis/docs/current/reference/html/#clu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exchange.github.io/StackExchange.Redis/" TargetMode="External"/><Relationship Id="rId5" Type="http://schemas.openxmlformats.org/officeDocument/2006/relationships/hyperlink" Target="https://github.com/redisson/redisson/wiki/2.-Configuration/#24-cluster-mode" TargetMode="External"/><Relationship Id="rId4" Type="http://schemas.openxmlformats.org/officeDocument/2006/relationships/hyperlink" Target="https://lettuce.io/core/release/reference/#redis-cluster" TargetMode="External"/><Relationship Id="rId9" Type="http://schemas.openxmlformats.org/officeDocument/2006/relationships/hyperlink" Target="https://github.com/redis/node-redis/blob/master/docs/clustering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2EE7B-9296-9114-5971-1236C2FD3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+mn-lt"/>
              </a:rPr>
              <a:t>Tanzu GemFire for Redis Apps</a:t>
            </a:r>
            <a:endParaRPr lang="en-US" dirty="0">
              <a:latin typeface="+mn-l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26A5C-1C36-56C5-E74B-577EDD504C59}"/>
              </a:ext>
            </a:extLst>
          </p:cNvPr>
          <p:cNvSpPr txBox="1"/>
          <p:nvPr/>
        </p:nvSpPr>
        <p:spPr>
          <a:xfrm>
            <a:off x="1817913" y="6226629"/>
            <a:ext cx="930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tanzu.vmware.com</a:t>
            </a:r>
            <a:r>
              <a:rPr lang="en-US" dirty="0"/>
              <a:t>/content/blog/introducing-</a:t>
            </a:r>
            <a:r>
              <a:rPr lang="en-US" dirty="0" err="1"/>
              <a:t>vmware</a:t>
            </a:r>
            <a:r>
              <a:rPr lang="en-US" dirty="0"/>
              <a:t>-</a:t>
            </a:r>
            <a:r>
              <a:rPr lang="en-US" dirty="0" err="1"/>
              <a:t>tanzu</a:t>
            </a:r>
            <a:r>
              <a:rPr lang="en-US" dirty="0"/>
              <a:t>-</a:t>
            </a:r>
            <a:r>
              <a:rPr lang="en-US" dirty="0" err="1"/>
              <a:t>gemfire</a:t>
            </a:r>
            <a:r>
              <a:rPr lang="en-US" dirty="0"/>
              <a:t>-for-</a:t>
            </a:r>
            <a:r>
              <a:rPr lang="en-US" dirty="0" err="1"/>
              <a:t>redis</a:t>
            </a:r>
            <a:r>
              <a:rPr lang="en-US" dirty="0"/>
              <a:t>-apps</a:t>
            </a:r>
          </a:p>
        </p:txBody>
      </p:sp>
    </p:spTree>
    <p:extLst>
      <p:ext uri="{BB962C8B-B14F-4D97-AF65-F5344CB8AC3E}">
        <p14:creationId xmlns:p14="http://schemas.microsoft.com/office/powerpoint/2010/main" val="6802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ADE4F-F163-BCA8-9969-CF05655E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Metropolis" pitchFamily="2" charset="77"/>
              </a:rPr>
              <a:t>What is Tanzu GemFire for Redis Apps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67BF-D4F5-EF2F-0717-25FE58CE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VMware Tanzu GemFire for Redis Apps is an add-on for VMware Tanzu GemFire that allows applications currently using a Redis client to connect to and send Redis commands to GemFire.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This allows applications to use GemFire as a datastore for Redis clients, with little to no code changes.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B4932-EDB2-C2D7-C100-4FCCE92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Metropolis" pitchFamily="2" charset="77"/>
              </a:rPr>
              <a:t>What does Tanzu GemFire for Redis Apps include? 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DBC2-0A64-0351-9DC1-84076256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More than 130 Redis commands. This includes Redis commands for strings, hashes, lists, sets, sorted sets, and publish/subscribe.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Compatibility with any Redis client that supports the OSS Redis Cluster commands. This includes</a:t>
            </a:r>
            <a:r>
              <a:rPr lang="en-US" sz="18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Spring</a:t>
            </a:r>
            <a:r>
              <a:rPr lang="en-US" sz="1800" b="0" i="0" dirty="0">
                <a:effectLst/>
              </a:rPr>
              <a:t>, Java (</a:t>
            </a:r>
            <a:r>
              <a:rPr lang="en-US" sz="18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Jedis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Lettuce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Redisson</a:t>
            </a:r>
            <a:r>
              <a:rPr lang="en-US" sz="1800" b="0" i="0" dirty="0">
                <a:effectLst/>
              </a:rPr>
              <a:t>), </a:t>
            </a:r>
            <a:r>
              <a:rPr lang="en-US" sz="1800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C#/.Net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800" b="0" i="0" dirty="0">
                <a:effectLst/>
              </a:rPr>
              <a:t>, and </a:t>
            </a:r>
            <a:r>
              <a:rPr lang="en-US" sz="1800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lang="en-US" sz="1800" b="0" i="0" dirty="0">
                <a:effectLst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Support for RESP2 protocol.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Automated cluster slot distribution and balancing. 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Customizable security that is compatible with the Redis AUTH command. 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Support for Transport Layer Security. 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Strong data consistency that takes advantage of GemFire’s synchronous data replication. Therefore, when a client application accesses data, it receives the most recent successful write (as opposed to Redis’s asynchronous replication, where the data obtained could be not up-to-date). 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End-to-end multi-threading which allows users to effectively utilize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290613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961698C-0FA4-4B4B-920C-F1323D1C3EF0}">
  <we:reference id="c6940b2e-18bf-4dbb-ac94-a357e8fe909d" version="2.0.0.0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Metropolis</vt:lpstr>
      <vt:lpstr>Office Theme</vt:lpstr>
      <vt:lpstr>Tanzu GemFire for Redis Apps</vt:lpstr>
      <vt:lpstr>What is Tanzu GemFire for Redis Apps</vt:lpstr>
      <vt:lpstr>What does Tanzu GemFire for Redis Apps include?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Tanzu GemFire for Redis Apps</dc:title>
  <dc:creator>Paul Vermeulen</dc:creator>
  <cp:lastModifiedBy>Paul Vermeulen</cp:lastModifiedBy>
  <cp:revision>2</cp:revision>
  <dcterms:created xsi:type="dcterms:W3CDTF">2023-01-13T14:54:56Z</dcterms:created>
  <dcterms:modified xsi:type="dcterms:W3CDTF">2023-01-13T15:53:05Z</dcterms:modified>
</cp:coreProperties>
</file>