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</p:sldIdLst>
  <p:sldSz cx="4610100" cy="3460750"/>
  <p:notesSz cx="4610100" cy="34607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75" d="100"/>
          <a:sy n="175" d="100"/>
        </p:scale>
        <p:origin x="900" y="13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9-10-16T18:06:47.694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7176 2873 868 0,'-3'11'237'16,"3"21"-154"-16,0 13 2 15,0 8 97-15,0 6-60 16,6 1-60-16,3 0-16 0,-6-4-22 16,-1-5-5-1,-2-7-14-15,0-7-5 0,0-9-9 16,0-8-67-16,-4-5-26 16,-4-7-35-16,-8-8-76 15,-5 0-85-15,11-9-38 16,-1-7-140-16</inkml:trace>
  <inkml:trace contextRef="#ctx0" brushRef="#br0" timeOffset="267.9816">6962 2764 214 0,'47'-64'463'0,"16"35"-325"0,19 5-18 16,13 9 63-16,-3 12-46 15,-8 3-16-15,-17 23-30 16,-23 12-48-16,-20 7-16 16,-15 6-27-16,-9 6-4 15,-19 2 4 1,-18 2-1-16,-11-3 1 0,-5-7 5 16,2-8 4-16,-2-7-9 15,7-9-25-15,7-10-27 16,15-7-68-16,11-7-78 15,13-6-127-15,2-11 10 16</inkml:trace>
  <inkml:trace contextRef="#ctx0" brushRef="#br0" timeOffset="869.9994">7615 2640 688 0,'11'47'52'0,"-5"25"-34"15,3 15 111-15,-5 10-10 16,1 2 2-16,-4-8-1 16,-1-19-85-16,0-17-4 15,0-16 10-15,0-17-14 0,0-10 10 16,0-9-21-16,-1-3-9 15,1-15 5-15,0-22 20 16,0-20-32-16,0-17-9 16,14-15-39-16,5-7 24 15,2 4-19-15,0 15-13 16,-3 23 6-16,-11 25 50 16,0 19 5-16,-1 10 17 15,-2 24-19-15,5 20 5 16,0 16-8-16,-4 10 49 15,1 0-11-15,-1-9-17 16,2-17 1-16,1-18 1 0,3-14-2 16,2-12 3-1,5-10-7-15,6-23 10 0,7-16 19 16,2-11-10-16,-1-7-36 16,-4-4-13-16,-2 3 2 15,-2 11-23-15,-2 17 16 16,-6 17 12-16,-5 23-4 15,-1 13-3-15,-3 35-5 16,0 22-3-16,-2 22 21 16,-3 7 57-16,-2-5-12 15,2-13-6-15,5-21-30 16,2-20-6-16,1-16-3 16,-5-10 0-16,2-13-31 15,-1-1-99-15,5-18-104 0,0-12-108 16,-6 8-9-16</inkml:trace>
  <inkml:trace contextRef="#ctx0" brushRef="#br0" timeOffset="1254.1938">8391 2585 578 0,'0'13'184'16,"0"20"-134"-16,0 15-10 16,0 16 87-16,0 7 0 15,0 3-48-15,0-4-27 16,0-12-12-16,0-13-24 16,0-13-16-16,0-10 2 15,-5-9-2-15,-2-10-72 0,-4-3-105 16,6-14-125-16,-3-6-60 15</inkml:trace>
  <inkml:trace contextRef="#ctx0" brushRef="#br0" timeOffset="1700.0697">8352 2617 849 0,'33'-32'256'16,"15"18"-216"-16,16 2 19 15,5 7-31-15,2 5 12 16,-5 9 11-16,-11 18-23 0,-10 11-28 16,-19 5-14-1,-15 2 5-15,-11-3-2 0,-13-3-3 16,-16-6-2-16,-6-3 16 16,-4-8 8-16,7-5-2 15,5-6 1-15,12-5 2 16,7-5-9-16,8-1-12 15,0 0-84-15,23-11-23 16,6-1-37-16,11 3-78 16,-5 7 34-16,-4 2 157 15,-5 1 43-15,-10 16 53 16,-7 6-12-16,-9 7 6 16,-6 3 22-16,-25 0 57 15,-11-1 29-15,-9-4-17 0,-2-3 5 16,2-6-50-1,4-4-23-15,10-7-35 16,7-5-20-16,5-3-11 0,5 0-4 16,3-7-28-16,3-6-73 15,5-5-69-15,-1-1-156 16,10 9 59-16,0 0-67 16</inkml:trace>
  <inkml:trace contextRef="#ctx0" brushRef="#br0" timeOffset="2182.3746">9248 2607 355 0,'-34'-6'413'15,"-4"20"-287"-15,-6 28-116 16,2 17 78-16,5 16-3 15,8 9 7-15,11-2-22 16,17-8-37-16,1-16-22 16,27-18-11-16,15-18-8 15,9-16 8-15,0-6-2 16,-5-23 2-16,-9-16 14 16,-16-9-13-16,-10-9-1 15,-11-5-5-15,-1-2 2 16,-25 1 3-16,-3 7 8 15,0 12 7-15,-1 14-8 16,8 14-7-16,5 16-5 16,3 3-40-16,0 26-98 15,11-7-121-15,3-2-70 0</inkml:trace>
  <inkml:trace contextRef="#ctx0" brushRef="#br0" timeOffset="2448.7936">9412 2586 410 0,'-9'47'159'0,"-2"22"-106"15,0 6 22-15,4 6 46 0,7-5-43 16,0-6 2-16,1-10-10 15,10-10-19-15,2-13-34 16,-5-11-11-16,-1-12-6 16,-5-11-37-16,2-3-58 15,1-10-74-15,-4-11-14 16,-1 4-76-16</inkml:trace>
  <inkml:trace contextRef="#ctx0" brushRef="#br0" timeOffset="2831.6948">9760 2445 653 0,'5'-18'135'16,"-5"18"-25"-16,-3 0 11 15,-18 11-45-15,-9 13-36 16,-9 11-25-16,-3 12 34 16,-2 9 12-16,0 0-20 15,2 0 0-15,9-9-17 16,7-7-14-16,11-6 2 16,7-1 2-16,8-1-14 0,2-1-1 15,19 2 1 1,6-4 3-16,5-4 8 0,2-5 8 15,-3-4 16-15,3-6-15 16,-3-4 1-16,2-4-21 16,-2-2 0-16,-2 0-71 15,3 0-101-15,0-8-73 16,-25 1-95-16,1-1-147 16</inkml:trace>
  <inkml:trace contextRef="#ctx0" brushRef="#br0" timeOffset="4198.7788">7494 3696 252 0,'-25'30'426'0,"61"-17"-360"0,58-3-37 15,44-10 21-15,36 0 76 16,24-22-3-16,13-5-29 16,-5-7 10-16,-9 0-44 15,-16-1-28-15,-29 4-13 16,-33 3-12-16,-37 4-7 16,-42 10-61-16,-38 6-40 15,-29 8-53-15,-66 2-68 16,-43 16 60-16,-46 8 78 15,-30 9 74-15,-22 7 10 16,1 11 3-16,23 5 8 16,36-3 76-16,48-4 135 15,51-14 18-15,44-9-129 16,31-9-102-16,49-13-9 0,44-6 0 16,31-6 63-16,29-20-15 15,11-5-34-15,-3 5-7 16,-13 6 2-16,-33 12-9 15,-34 8-7-15,-41 3-47 16,-33 20-79-16,-16 5-28 16,-34 4-5-16,-9 0 71 15,0 0 33-15,12-2-32 16,24-22-32-16,11-4-92 16</inkml:trace>
  <inkml:trace contextRef="#ctx0" brushRef="#br0" timeOffset="5748.0877">10045 3035 107 0,'-8'-11'700'15,"11"1"-629"-15,26 1-64 16,12 2-7-16,11 3 44 0,8 4 22 16,-4 0-8-16,-6 7-11 15,-17 12-44-15,-19 12-3 16,-14 8-10-16,-13 11 10 16,-27 6 9-16,-16 3 4 15,-14 5 7-15,-4 2 25 16,-2-1 9-16,9-6-11 15,14-5 2-15,19-12 9 16,24-6-19-16,10-6-28 0,20-4-7 16,28-3 16-1,10-6 10-15,10-7-8 0,1-7-18 16,-6-3-2-16,-7 0-1 16,-8-15-89-16,-8-3-68 15,-12-3-46-15,-28 12-156 16,0-1-172-16</inkml:trace>
  <inkml:trace contextRef="#ctx0" brushRef="#br0" timeOffset="6085.283">10387 3587 787 0,'37'2'102'0,"-5"-1"-96"16,1 1 3-16,-2 0 55 16,-2-1-14-16,-7 3-39 15,-4 2-1-15,-6 2-7 16,-1 3-3-16,-6-1-1 16,0 1 1-16,-5 2-2 15,0 2 2-15,0 3 0 16,-10 2 23-16,-5 0-2 15,-2 0 35-15,-1 1-30 16,3 0-20-16,-5 0-1 16,2-3-5-16,0 0-5 0,-4-2-55 15,2-1-43-15,0-1-18 16,6-3-27 0,13-11-93-16,1 0-172 0</inkml:trace>
  <inkml:trace contextRef="#ctx0" brushRef="#br0" timeOffset="6436.8941">10993 3408 402 0,'0'0'394'15,"-1"4"-364"-15,-1 24-2 16,2 14 64-16,0 10 49 15,2 7-33-15,7 1-53 16,2-3-37-16,-5-8-16 16,0-8-2-16,-4-12-47 15,-2-10-65-15,0-8-118 16,-3-11-123-16</inkml:trace>
  <inkml:trace contextRef="#ctx0" brushRef="#br0" timeOffset="6700.0852">10908 3393 615 0,'39'-33'237'16,"7"23"-172"-16,4 5-44 0,5 4 74 16,-4 1-13-1,-7 8 13-15,-8 15-59 16,-12 9-36-16,-18 7-7 0,-6 4-3 15,-28-2-18-15,-19-3 28 16,-10-6 3-16,-9-6 5 16,4-1 9-16,7-9 11 15,11-4-28-15,19-9-122 16,25-3-189-16,0-7-69 16</inkml:trace>
  <inkml:trace contextRef="#ctx0" brushRef="#br0" timeOffset="7248.6324">11256 3489 611 0,'7'56'18'16,"-7"-2"29"-1,0-2 12-15,0-10 9 0,0-8 50 16,0-10-13-16,0-11-52 15,0-6-30-15,0-6-11 16,0-1 7-16,0-9 19 16,1-16-22-16,6-11-16 15,-1-9-34-15,5-7 8 16,2-3-8-16,2-1 7 16,1 8 14-16,0 14 2 15,-6 15 11-15,-2 13 0 16,-4 6-1-16,3 9-5 15,-1 21 6-15,2 11 4 0,1 5 44 16,0-1-8-16,-2-10-8 16,2-9 4-16,-1-12-3 15,-1-9 11-15,6-5 4 16,3-6 22-16,5-20-11 16,7-9-59-16,-3-9-17 15,3-4-6-15,-6-2 13 16,0 5-20-16,-4 8-2 15,-7 14 22-15,-2 14 10 16,-9 9-2-16,0 12 0 16,0 25-54-16,-7 18 56 15,2 7 39-15,-3-2-23 0,8-8-6 16,0-11-10-16,0-12 0 16,13-11-4-16,4-12-46 15,4-6-71-15,2-16-122 16,-13-3-130-16</inkml:trace>
  <inkml:trace contextRef="#ctx0" brushRef="#br0" timeOffset="7427.3996">11891 3362 59 0,'13'0'545'16,"-13"21"-501"-16,0 25 72 15,0 6 48-15,0 1 4 16,0-1-4-16,0-4-56 15,0-6-39-15,0-6-23 0,0-7-37 16,0-11-9-16,1-9-28 16,1-7-130-16,-2-2-152 15,0-6-85-15</inkml:trace>
  <inkml:trace contextRef="#ctx0" brushRef="#br0" timeOffset="7623.9926">11694 3848 654 0,'3'4'170'16,"34"-4"-66"-16,8-10-68 16,5-8 16-16,-3-3-16 15,-7-3-36-15,-6-3-49 16,-29 17-184-16,-5-1-79 15</inkml:trace>
  <inkml:trace contextRef="#ctx0" brushRef="#br0" timeOffset="7795.639">11746 3486 491 0,'0'2'578'0,"14"-2"-467"0,28 0-67 15,8-8-18 1,2-9-8-16,-1-3-18 0,-7-2-34 16,-7-2-182-16,-31 16-196 15</inkml:trace>
  <inkml:trace contextRef="#ctx0" brushRef="#br0" timeOffset="16348.7191">2863 5647 62 0,'0'-16'168'0,"0"3"-84"16,0 1-8-16,0-1 9 15,-3 0 20-15,-2 3-25 16,-1-2 14-16,-2 3-1 16,-1 0-13-16,-2 1 8 15,-1 1-24-15,-7 0-22 16,-3 4-27-16,-1 2 3 16,-10 1-18-16,-1 1-1 15,0 14-4-15,0 6 5 16,-1 7 2-16,6 3 7 15,-1 2 5-15,5 3-5 16,6-3 2-16,3-3-8 0,9 0 5 16,0 0-8-1,7 2 2-15,0 4 1 0,0-1-3 16,0 1 0-16,12-2 0 16,6 1-5-16,4-1 2 15,7 2 3-15,3 4 9 16,1 0-6-16,9-3-3 15,0-3-12-15,6-7 12 16,8-6 1-16,2-7-1 16,5-7-18-16,1-6 14 15,4-1-25-15,4-3-1 16,-4-10-29-16,2-4 16 16,-5 0 10-16,-3 0 24 15,-6-2 3-15,-6-2 6 0,0-4-51 16,-10-2-4-16,-1-3 40 15,-1-3 15-15,-2-1 0 16,-6-2 8-16,-5-2 21 16,-8-2 0-16,-7 4 1 15,-4 4 6-15,-4 3 4 16,-2 5-6-16,0 2 3 16,0 2 0-16,-5 0-8 15,-10-1-14-15,-9-1 2 16,-7-3-2-16,-11-3-9 15,-5 0-1-15,-6-1 6 16,-4-2-7-16,-12 0-4 16,-5 3 0-16,-5 2-14 0,-3 7-11 15,0 8-32 1,14 10-26-16,2 1-10 0,10 18-36 16,45-2-56-16,0 3-82 15</inkml:trace>
  <inkml:trace contextRef="#ctx0" brushRef="#br0" timeOffset="17631.6923">3662 5706 244 0,'21'-32'156'15,"9"-3"-152"-15,6-2-3 16,9-3 28-16,5-1 5 0,10-1-3 15,17 3 8-15,7 2-9 16,9 6 2-16,2 5 28 16,-2 5 5-16,1 4-13 15,3 5 29-15,-4 3-14 16,7 4 14-16,-4 4-25 16,1 1-28-16,3 8 12 15,-8 10-20-15,-5 5 6 16,-8-1 2-16,-7-1-4 15,-9 0 3-15,-12 0-23 16,-12-3 2-16,-10-1-4 16,-9-3-2-16,-6-4-3 0,-3-2-2 15,-6-3 5 1,-2-3 5-16,-1-2-1 0,-2 0 0 16,0 0-4-16,0 0-13 15,0 0-42-15,0-2-28 16,0-7-85-16,0 3-81 15,-2 1-76-15</inkml:trace>
  <inkml:trace contextRef="#ctx0" brushRef="#br0" timeOffset="18330.2072">5235 5387 142 0,'-6'0'563'15,"6"0"-482"-15,10 4-77 16,17 9-4-16,7 6 82 16,11 3 45-16,0 4-24 15,0-4-57-15,0 1-17 16,-7-4-8-16,-8-4-6 15,-7-3 3-15,-6-1-17 16,-4-2 3-16,-6-3-4 0,0-2 0 16,-3-2 1-1,-1-1 3-15,-3-1 1 0,0 0 1 16,0 0 6-16,0 0-1 16,0 0 2-16,0 0-8 15,0 0 2-15,3 0-7 16,6-8 0-16,3-6-5 15,-1-3 5-15,2-4 6 16,-1-3-1-16,-4-3-5 16,0 0 2-16,-7-1 3 15,-1 2-5-15,0 1 0 16,0 7 9-16,0 5 3 16,0 5 8-16,0 5 2 15,0 1-8-15,0 2-9 16,0 0-5-16,0 0-5 0,0 0-14 15,0 0 0-15,0 0 19 16,0 0 0-16,0 0 2 16,0 0 3-16,0 0 0 15,0 0-5-15,-7 0-5 16,0 1-2-16,-6 6 7 16,-6 2 9-16,-6 0-8 15,-10 2 5-15,-8 2-1 16,-8-1 3-16,0 3 1 15,6 0-9-15,9-1-2 16,12-1-1-16,9 0-6 16,7-3-25-16,5-1-77 0,3-3-68 15,3-4-43-15,7-2-7 16,5 0-145-16</inkml:trace>
  <inkml:trace contextRef="#ctx0" brushRef="#br0" timeOffset="23179.9408">7125 5670 188 0,'-5'4'80'0,"5"-4"-48"0,0 0 22 16,0 0 47-16,0 0 17 15,0 0 0-15,0-6 10 16,0-8-11-16,11-4-71 15,7-5-45-15,6-4 4 16,10-4 11-16,10-1-6 16,9 0-8-16,10 3-4 15,6 4-1-15,8 3 3 16,5 2 8-16,4 3 11 16,4 2 26-16,-1 4 1 0,-3 1 12 15,-3 2-28 1,3 1 12-16,1 4 2 0,0 1-10 15,1 2 0 1,-2 0-13-16,-2 0-19 0,-2 11 3 16,-1 2 4-16,-7 1-8 15,-9 2 8-15,-5 0-5 16,-11-2-4-16,-2 0 5 16,-9-4-4-16,-9-3-1 15,-11-2 0-15,-13-3 0 16,-5-1-1-16,0-1-41 15,0 0-16-15,-5 0-2 16,-6 0-34-16,-1 0-50 16,-2 0-34-16,2 0-1 15,3 0-26-15,5 0-66 16</inkml:trace>
  <inkml:trace contextRef="#ctx0" brushRef="#br0" timeOffset="24430.9485">9005 5270 265 0,'0'-4'182'15,"0"4"-89"-15,0 0-24 16,0 0 24-16,0 8-45 16,3 11-38-16,10 6 9 15,5 3 63-15,2-1 5 0,4-2-44 16,4-2-4-16,-2-5-4 16,-1-5-8-16,-9-5-10 15,1-3 1-15,-6-3-15 16,-3-2 8-16,2 0-4 15,-2 0-4-15,3 0 11 16,-5 0 5-16,2-1-18 16,-6 1 5-16,-2 0-2 15,0 0-3-15,0 0-1 16,0 0 0-16,0 0-3 0,0 0-5 16,0 0-9-1,-6 0-7-15,-4 8 6 0,-7 7 18 16,0 0 7-16,1 2-2 15,-2-3 10-15,-3-2-6 16,4-3-8-16,3-3 12 16,0-2 1-16,5-2 8 15,2-2-2-15,4 0-11 16,3 0-3-16,0 0 4 16,0 0-2-16,0-4 5 15,-2-8-6-15,-5-2-7 16,0-3 2-16,0 1-2 15,-7 0 0-15,4 4 0 16,-3 2 4-16,4 2 15 0,2 3-4 16,-1 0-12-1,5 2 9-15,-1 0-1 0,4 1 2 16,0-2 1-16,0-2 2 16,0-3-1-16,0-4-15 15,7-2-17-15,4-2 1 16,0 1 4-16,-2-1-10 15,-5 2-12-15,-2-1-22 16,1 2-39-16,-3 4-55 16,0 4-41-16,0 3 47 15,0 3-24-15,0 0-87 16</inkml:trace>
  <inkml:trace contextRef="#ctx0" brushRef="#br0" timeOffset="46308.7298">4061 6327 124 0,'-22'-9'130'15,"15"5"-39"-15,-4-1 5 16,7 2 26-16,4 0-11 0,0 2-7 15,0 0 9 1,0-1-12-16,13-1-101 0,9-3-10 16,17-1 9-16,4 1 1 15,7-3 17-15,3 3-7 16,0-1-7-16,1 3 16 16,-6 2-6-16,-8 2 14 15,-8 0-24-15,-9 2-3 16,-4 14 0-16,-2 7-14 15,-3 10-6-15,-5 13 15 16,-4 11 5-16,-5 13 7 16,-9 17 0-16,-9 11-3 15,3 9 2-15,-1 3-2 0,5-3-1 16,7-8-2 0,0-8 5-16,4-12-9 0,0-10 9 15,0-6 28 1,6-1 8-16,5-6-11 0,-1 0 34 15,3-8-22-15,2-3-35 16,0-3 0-16,3-1-1 16,-5-5-7-16,0-6 7 15,-5-7-7-15,2-7 5 16,-10-4 0-16,0-5-1 16,0-5 4-16,0 0-3 15,0 1-5-15,0 2 4 16,-5 3-4-16,0 1 1 15,-1 2-1-15,0-2 2 0,-3 0-2 16,1-2 0 0,-3-1 0-16,-3-1 2 0,-5 0-1 15,-4-1 3-15,-5 5 4 16,-4 5-8-16,-2 2 4 16,2 6-1-16,-5 4 8 15,3 4 10-15,0-1-11 16,7-3 13-16,4-6 1 15,2-4-11-15,2-3 0 16,3-4-6-16,-2 0-4 16,4-4 4-16,-5-1-7 15,-4-2 4-15,-5-2 1 16,-10 0-3-16,-6 0 4 16,-4 0-3-16,-3 0-1 15,-1 0 5-15,0 0-5 0,2 0 0 16,5 0 1-16,10-2-3 15,7 0-25-15,16 0-43 16,3-1-41-16,9-2-26 16,9-5-78-16,3 5-65 15,9-6-70-15</inkml:trace>
  <inkml:trace contextRef="#ctx0" brushRef="#br0" timeOffset="47075.8117">4379 7357 267 0,'-7'7'374'0,"7"-7"-231"16,0 0-52-16,18-10 83 15,19-17-33-15,25-9-82 16,17-11-20-16,12-4-29 0,4 0-2 16,-3-1-6-16,-10 3 0 15,-8 2 1-15,-14 6-3 16,-12 7 4-16,-12 9-3 15,-11 7-1-15,-11 6-1 16,-8 3-15-16,-6 4-25 16,0 2-50-16,0 1-41 15,-4 2-47-15,-5 0-24 16,2 0-82-16</inkml:trace>
  <inkml:trace contextRef="#ctx0" brushRef="#br0" timeOffset="47426.1765">4946 6821 38 0,'3'-8'425'0,"21"-1"-425"16,2 1-18-16,3 0 18 15,1 1 69-15,-1 3 14 16,-6 3-40-16,-4 1-21 16,-5 0 5-16,-8 12 2 15,-4 8-8-15,-2 5-19 0,0 7 9 16,-19 2 10 0,-9 3 24-16,0-1 29 0,-7-1-2 15,2-3-6 1,0-5-4-16,4-4-33 0,6-3-11 15,7-4-16-15,2-2-2 16,9-3-69-16,3-1-95 16,2-10-88-16,0 0-30 15</inkml:trace>
  <inkml:trace contextRef="#ctx0" brushRef="#br0" timeOffset="52396.9071">7147 6536 421 0,'-7'0'319'16,"7"0"-210"-16,0 0-97 15,9 0 53-15,21-1 27 16,21-1-87-16,16 0 31 16,6-2 13-16,2 3-15 15,-4-2-8-15,-5-2-6 16,-6-1-4-16,-7-3-3 16,-11 2-7-16,-16 1-6 15,-9 3-5-15,-10-1-44 16,-6 4-27-16,-1 0 2 15,0 0-35-15,-6 0-40 0,0 0-58 16,-5 0-106-16</inkml:trace>
  <inkml:trace contextRef="#ctx0" brushRef="#br0" timeOffset="52691.9009">7734 6482 547 0,'64'-6'79'15,"-19"2"-74"1,-3 1 20-16,-5 1 87 0,-13 2-26 16,-9 0-24-1,-10 0-59-15,-5 7-3 0,-11 9-27 16,-19 4-5-16,-12 3 32 15,-9 1 22-15,-1-1 7 16,1 1-11-16,3 0-18 16,6 0-25-16,11 0-25 15,5-3-51-15,26-18-102 16,0-2-191-16</inkml:trace>
  <inkml:trace contextRef="#ctx0" brushRef="#br0" timeOffset="53956.9095">7703 6354 289 0,'-8'0'125'16,"6"0"-54"-16,2 0 17 16,0 0 16-16,0 0 15 15,0 0-1-15,0 0-24 16,13 0-94-16,10 8-6 15,8 7 6-15,7 3 35 0,-1 1 36 16,-3 1-29-16,-8-2-32 16,-4-2-4-16,-3-1-6 15,-7-2-4-15,-1-2-65 16,-4-2-43-16,-7-8-124 16,0-1-98-16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9-10-16T18:25:44.789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1861 7929 21 0,'-5'-2'274'15,"5"2"-156"-15,0 0-21 16,0 0 4-16,0 0-8 16,0 0-1-16,0 4-37 15,0 15-45-15,12 5 9 0,4 6 24 16,0-1 20-16,-1-2-27 16,5-9-19-16,-3-5-3 15,3-6-11-15,3-5-3 16,4-2 0-16,3 0-11 15,1-8-8-15,-3-4-16 16,1-1-11-16,-2 4 21 16,-4 2 8-16,-1 7 16 15,-1 0-6-15,3 11 3 16,1 7 4-16,1 0 12 16,1-5 17-16,5-4 15 15,1-7-13-15,7-2-5 16,6-4-3-16,6-13-12 15,3-4-9-15,2-5-2 0,-5 2-21 16,-4 2-12-16,-2 4 10 16,-8 5 22-16,-6 6-3 15,-5 7-1-15,-4 0 1 16,0 0 4-16,4 7 8 16,4-1 16-16,6-1 1 15,5-5-5-15,3 0-15 16,1 0 1-16,-2-2 0 15,-2-5-6-15,-5 5-9 16,-3 0-11-16,-4 2 7 0,-7 0 8 16,3 0 5-1,0 0 8-15,1 2 24 0,0 0-2 16,5-2-13-16,8 0-14 16,6-2 8-16,7-10-10 15,0-2-1-15,-8 1-32 16,-6 0-26-16,-10 4-53 15,-5 4-12-15,-6 3 9 16,-5 2 17-16,-2 0-4 16,-5 4 46-16,-6 1-24 15,0 0-77-15</inkml:trace>
  <inkml:trace contextRef="#ctx0" brushRef="#br0" timeOffset="2032.5965">1995 7841 64 0,'-5'-9'62'0,"3"5"-39"16,-4-1-6-16,1 3 15 16,2-2 13-16,1 3 16 15,-1 0-2-15,3 1-4 16,0 0 7-16,0 0-11 16,0 0-6-16,-1 0-8 15,-1 2-10-15,2 16-8 16,-3 10 12-16,3 7 25 15,0-2 1-15,0-3-12 16,3-8-15-16,5-4-19 16,6-6 1-16,-2-4-12 15,2-3-5-15,4-5 1 16,0 0 0-16,4 0-15 0,-2-9-9 16,2-6 7-16,-1-1-12 15,0 0 10-15,-3 2 8 16,1 5 7-16,-3 4 3 15,-1 5 2-15,3 0-7 16,-1 10 10-16,1 8 0 16,2 0 15-16,-3-5 8 15,-3-2 9-15,-1-2-4 16,0-7 0-16,3-2-4 16,6 0-17-16,0-2 3 15,6-11 9-15,-3-3-19 16,1 1-36-16,-3-1 18 0,-4 5 18 15,-3 2 0-15,-2 6-6 16,-4 3 0-16,-2 0-2 16,-2 0 8-16,5 3 9 15,-1 3 7-15,-1-2 1 16,11-4-3-16,4 0-10 16,12-4 9-16,12-12-2 15,-3-3-11-15,4 1-13 16,-8 6-33-16,-12 1-11 15,-5 6 28-15,-6 5 15 16,-4 0 14-16,-2 0 0 16,1 7 38-16,3 2 11 0,-1-2-11 15,10-2 4-15,3-3-2 16,3-2-30-16,10 0 1 16,2-7-4-16,-5-6-7 15,-3 3-33-15,-6 3-12 16,-7 5 17-16,-8 2 14 15,0 0 4-15,-3 6 10 16,1 11 16-16,-1-1 72 16,8 0-7-16,-3-4-34 15,10-4-26-15,0-4-15 16,8-4 3-16,2 0-7 16,0-7-2-16,0-4-49 15,-9 0-30-15,0 0 17 0,-4 4 57 16,-4 0 4-1,-4 3 2-15,-2 1 4 0,-2 3 45 16,0 0-6-16,3 0-7 16,7 0 4-16,2 3-20 15,3-3-8-15,-3 0-13 16,-4 0-34-16,-2 0-101 16,-17 0-109-16,0 0-129 15</inkml:trace>
  <inkml:trace contextRef="#ctx0" brushRef="#br0" timeOffset="3003.4932">4235 7478 4 0,'-6'6'228'16,"4"-4"-139"-16,2-1-40 15,0 0 45-15,0 0 30 0,0 2-1 16,15 2 31 0,9 1 40-16,10 0-22 0,9-2-37 15,8-3-44-15,6-1-25 16,3 0-16-16,-3 0-20 15,-8-1-25-15,-9-3-5 16,-16 0-64-16,-4 0-32 16,-11-2-37-16,-5 0-70 15,-4-2-86-15,-2 4-15 16,-11-1-136-16</inkml:trace>
  <inkml:trace contextRef="#ctx0" brushRef="#br0" timeOffset="3266.5021">4461 7390 591 0,'0'-8'144'16,"37"1"-75"-16,11-2 44 15,12 2 22-15,1 0-30 16,-3 4-34-16,-5 3-37 16,-6 0-24-16,-12 0-10 15,-9 10-10-15,-13 4-5 16,-13 6 4-16,-6 7 11 15,-20 8 0-15,-12 4 24 0,-2 0 4 16,-5-4-3 0,2-3-11-16,5-4-14 0,10-6-10 15,7-6-86 1,13-3-144-16,8-13-101 0,0 0-246 16</inkml:trace>
  <inkml:trace contextRef="#ctx0" brushRef="#br0" timeOffset="4383.3839">5555 7405 227 0,'-7'26'621'16,"2"13"-544"-16,5 10-57 16,0 5 91-16,0-6 13 15,0-8-34-15,0-8-42 16,-3-10-34-16,1-6 1 16,-1-10-6-16,1-6-1 15,-1 0 9-15,-3-8 17 16,0-19 8-16,-1-11-42 0,2-12-2 15,1-12 0-15,4-2-5 16,0-2 12 0,11 3-8-16,6 12 3 0,3 12 0 15,-1 14 7-15,0 11-7 16,1 12 2-16,6 2 1 16,1 17 4-16,2 15 2 15,3 10 20-15,-3 3 5 16,-9-1 2-16,-4 2 1 15,-2-6 1-15,-6-1-16 16,0-10-16-16,-1-9 3 16,-4-9-9-16,3-6 0 15,-5-5-2-15,1 0-1 0,0 0-1 16,-2 0-2 0,0 0-8-16,0 0 8 0,0-2-3 15,0 0 3-15,0 2-1 16,0 0 3-16,0 0-7 15,0 0 6-15,0 0-15 16,0 11 0-16,0 7 9 16,0 0 11-16,0-1-4 15,2 0 2-15,5-4 2 16,0 1 2-16,-4-2 0 16,4-3-2-16,-2-1 2 15,2-3-2-15,-1-1-2 0,-1-4-2 16,-1 0 3-1,1 0 1-15,3-4 0 16,3-14 5-16,2-10 17 0,-3-9-8 16,-5-13-3-16,0-10-5 15,-5-9-4-15,0-6-4 16,-10 2-5-16,-6 9 7 16,2 8 0-16,-3 15 0 15,4 10-4-15,4 11-3 16,2 8 3-16,4 7-5 15,1 5-15-15,2 0-40 16,0 0-46-16,0 15-29 16,0 10-38-16,9 8-27 0,-8-17-45 15,5 0-144 1</inkml:trace>
  <inkml:trace contextRef="#ctx0" brushRef="#br0" timeOffset="4732.6375">6028 7416 452 0,'-4'29'151'16,"3"10"-97"-16,1 7-24 0,0 2 40 15,18-5 14 1,9-11-10-16,2-8-12 15,7-11 13-15,-2-9-12 0,-1-4 7 16,-5-4-3-16,-6-16-23 16,-7-7 4-16,-7-2-9 15,-6-7-11-15,-2 0 19 16,-10-3-14-16,-13 4 13 16,-7 5-2-16,-2 11-6 15,1 9-14-15,2 8-24 16,5 2-8-16,1 9-15 15,2 17-45-15,0 6-48 16,2 6-44-16,3 1-96 16,16-26-96-16,0-6-70 15</inkml:trace>
  <inkml:trace contextRef="#ctx0" brushRef="#br0" timeOffset="5000.0467">6247 7169 95 0,'12'-11'427'16,"-9"18"-365"-16,5 23-29 16,3 13 78-16,5 7 12 15,6 5 12-15,4 2-41 0,-3-2-26 16,1-4-12-1,0-8-21-15,-6-9-32 0,-5-8 1 16,-2-12-6-16,-4-3 2 16,-3-8-67-16,1-3-112 15,-5 0-128-15,0-5-42 16</inkml:trace>
  <inkml:trace contextRef="#ctx0" brushRef="#br0" timeOffset="5254.19">6275 7371 701 0,'-10'-5'378'15,"10"-2"-248"-15,24-4-126 16,15-3 38-16,9-1-12 16,9-1-24-16,1 1-6 15,0-2-92-15,-41 12-238 16,-3 1-233-16</inkml:trace>
  <inkml:trace contextRef="#ctx0" brushRef="#br0" timeOffset="6366.3342">7006 7136 493 0,'0'-13'196'0,"0"13"-38"15,0 13-67-15,0 20-18 16,10 16 64-16,6 11 0 16,-4 6-54-16,-2 1-47 15,1-4 22-15,-4-10-28 16,-3-9-12-16,-4-13-3 15,0-12-10-15,0-10-5 16,0-6-13-16,0-3-39 16,0 0-7-16,0-14-7 15,0-14 8-15,0-9-68 16,0-2 33-16,7 7 21 0,6 7 72 16,5 9 11-1,2 8 25-15,0 8 40 0,4 0-22 16,2 0-5-16,1 11-22 15,4-2-3-15,-5-7-24 16,2-2-14-16,-5 0-61 16,-4-9-136-16,-16-2-159 15,-2 0-21-15</inkml:trace>
  <inkml:trace contextRef="#ctx0" brushRef="#br0" timeOffset="6567.7987">7401 7081 733 0,'-12'6'169'0,"1"43"-65"16,0 15 49-16,2 7-14 15,9 3-3-15,0-2-35 16,4-8-72-16,15-12-10 16,3-11-19-16,-4-12 0 15,0-11-62-15,-6-7-95 16,2-11-90-16,-10 0-178 15,0-9-130-15</inkml:trace>
  <inkml:trace contextRef="#ctx0" brushRef="#br0" timeOffset="6782.3739">7714 7281 740 0,'4'0'105'0,"-1"24"-99"16,1 18 43-16,-2 5 47 16,5 6-7-16,2-2-42 15,-4-6-37-15,4-11-7 16,-6-11-3-16,2-9-60 16,-5-7-85-16,0-7-80 0,0-5-90 15</inkml:trace>
  <inkml:trace contextRef="#ctx0" brushRef="#br0" timeOffset="6971.8688">7634 7440 383 0,'-4'-5'644'16,"4"4"-450"-16,7 1-150 15,15 0 52-15,6-3 28 16,8-1-63-16,0-1-50 15,3-1-11-15,-5-3-122 0,0-3-93 16,-23 6-211 0,-3-1-43-16</inkml:trace>
  <inkml:trace contextRef="#ctx0" brushRef="#br0" timeOffset="7386.9113">8085 7130 515 0,'-23'-12'271'0,"4"7"-153"0,-5 5-70 15,-5 0 65-15,0 3-69 16,-2 12-2-16,5 5-30 15,7 4 1-15,11-4-13 16,8 0-16-16,3-3-17 16,23-2-28-16,14-2 24 15,12-2 24-15,1 3 9 16,-1-3 4-16,-1 5 17 16,-3 4-15-16,-3 5 13 15,-10 2-2-15,-15 0 14 16,-9 2 1-16,-11-1-4 15,-9-2 15-15,-13-2 31 16,-12-3-17-16,-5-8-1 16,-1-6-33-16,0-7-19 15,7 0-49-15,2-16-116 16,25 3-181-16,3-3-184 0</inkml:trace>
  <inkml:trace contextRef="#ctx0" brushRef="#br0" timeOffset="8216.2511">8545 7227 493 0,'-12'2'350'0,"12"22"-241"16,0 10-69-16,9 9 113 16,14 6-48-16,1-2-32 15,4-1-34-15,-6-9-20 16,-7-9-10-16,-4-11-9 16,-6-9 0-16,-5-8-16 0,0 0-40 15,-2-8-15-15,-14-16 4 16,-5-9-78-16,0-9 10 15,0-4 53-15,7-4 22 16,5-1 29-16,9 5 31 16,0 2 19-16,18 10 28 15,8 5 5-15,14 6 24 16,4 7-5-16,0 5 16 16,2 10 7-16,-11 1-38 15,-3 5-26-15,-10 12-14 16,-11 4-1-16,-11 7 7 15,-5 1-19-15,-25 5 7 16,-10 1 0-16,-3-1-6 0,3-5 2 16,8-1 1-16,9-4-3 15,9 1-1-15,9-1-3 16,5-1 2-16,5-4-6 16,20-3 9-16,5-6 1 15,10-3-3-15,-1-7 2 16,7 0-5-16,-4-3-31 15,-2-12-75-15,-6-2-85 16,-29 5-139-16,-2 3-30 16</inkml:trace>
  <inkml:trace contextRef="#ctx0" brushRef="#br0" timeOffset="8398.2985">9035 7325 501 0,'2'0'145'16,"0"18"-74"-16,0 8 32 15,3 1 34-15,5 2-38 16,4 1-41-16,6-4-43 16,2-6-15-16,0-7-8 15,2-6-64-15,0-7-52 16,3-9-40-16,-18-5-124 16,-1-1-109-16</inkml:trace>
  <inkml:trace contextRef="#ctx0" brushRef="#br0" timeOffset="8681.5444">9316 7245 353 0,'-23'-16'426'0,"-3"16"-210"15,-3 0-135-15,5 6 22 16,3 7-56-16,6 3-31 16,12 2-16-16,3 1-25 15,1-2-12-15,18 0-31 16,8-2-9-16,2 1 69 15,0 0 4-15,3 2 8 16,-9 2 4-16,-1 2 15 16,-9-1 19-16,-9-3-3 15,-4-3-10-15,-4-5 12 16,-14-1-9-16,-9-7-21 16,1-2-11-16,-3 0-93 0,5-19-71 15,16 6-105-15,2-3-111 16</inkml:trace>
  <inkml:trace contextRef="#ctx0" brushRef="#br0" timeOffset="8998.8369">9260 6920 629 0,'8'-8'181'0,"1"18"-151"16,2 23 7-16,5 12 108 15,8 8-7-15,1 5-44 16,3 2-31-16,-4 0-28 0,-3-6-28 16,-6-9 2-16,-5-11-4 15,-3-9-5-15,-5-8 0 16,-2-7 0-16,0-6-19 16,0-2-23-16,0-2-41 15,0 0 1-15,0 0-16 16,2 0 8-16,1 0 1 15,-1 0 3-15,-1 0-10 16,4-4-15-16,1-1-21 16,-2 1 10-16,0 1 4 15,-2 1-68-15</inkml:trace>
  <inkml:trace contextRef="#ctx0" brushRef="#br0" timeOffset="9350.2333">9678 7185 278 0,'-6'-8'512'0,"-9"8"-358"15,-9 0-117-15,-5 7 47 16,-2 8 7-16,-4 5-16 16,1 3-26-16,8 4-19 0,4 1 0 15,9-4-14-15,13-1 6 16,0-3 9-16,25 0 2 16,11-6 19-16,9-5 2 15,-1-5-34-15,2-4-4 16,-2 0-16-16,-6-6-12 15,-2-6-95-15,-8 0-116 16,-26 6-213-16,-2-1-120 16</inkml:trace>
  <inkml:trace contextRef="#ctx0" brushRef="#br0" timeOffset="9568.8155">9024 7081 933 0,'-29'-4'279'0,"22"3"-268"15,7 1-11-15,0 0 0 16,0 1-54-16,0 4-234 15,0 1-300-15</inkml:trace>
  <inkml:trace contextRef="#ctx0" brushRef="#br0" timeOffset="17713.9722">4123 7762 547 0,'10'-17'193'15,"2"5"-133"-15,12-3-36 16,10 1 49-16,11 5 7 16,5 7 1-16,-1 2-33 0,0 13-28 15,-7 14-2-15,-6 9-5 16,-9 9-5-16,-8 7 7 16,-15 5-5-16,-4 6 6 15,-12 0 7-15,-13-1-11 16,-1-5-11-16,3-7 6 15,4-5 9-15,9-7 4 16,6-4 1-16,4-5-5 16,6-4-11-16,23-5 5 15,13 0-3-15,13-2 30 16,7-4 31-16,2 0-14 16,1-5-24-16,-4-5-22 15,-10 1-3-15,-5-5-5 0,-9 0-20 16,-8 0-53-1,-9 0-53-15,-9-13-45 0,-11 3-125 16,-2-1-68-16</inkml:trace>
  <inkml:trace contextRef="#ctx0" brushRef="#br0" timeOffset="18048.1134">4770 8247 790 0,'0'0'302'0,"19"0"-302"16,18 3-86-16,13 10 86 15,5 0 106-15,6 3 6 16,-6 3-49-16,-10 0-44 16,-8-1-17-16,-11 0-2 15,-8 1 0-15,-13 1-3 16,-5 2-1-16,-13 3-2 15,-16 3 6-15,-13 3 18 16,-8-2 9-16,-6-1 9 16,1-2-10-16,8-4-20 15,10-1-5-15,13-7-1 16,11-5-26-16,8-5-27 16,5-4-54-16,2 0-74 15,14 0-92-15,3-11-84 16</inkml:trace>
  <inkml:trace contextRef="#ctx0" brushRef="#br0" timeOffset="18857.924">5343 8113 587 0,'0'0'264'0,"8"17"-115"0,7 19-133 15,4 13 26-15,0 6 71 16,-2-1-12-16,-4-5-83 15,-2-8-18-15,-8-12-3 16,-1-9-94-16,-2-10-117 16,0-10-79-16,-5-8-78 15</inkml:trace>
  <inkml:trace contextRef="#ctx0" brushRef="#br0" timeOffset="19046.2869">5337 8168 693 0,'14'-38'307'0,"18"15"-151"16,14-1-78-16,7 2 32 0,0 3-17 15,-5 7-41-15,-12 3-49 16,-7 5-3-16,-9 4-107 16,-9 0-58-16,-8 2-114 15,-3 3-62-15,-10 2-177 16</inkml:trace>
  <inkml:trace contextRef="#ctx0" brushRef="#br0" timeOffset="19213.8415">5390 8236 540 0,'-5'7'277'0,"12"-7"-185"0,22-9-78 15,6-5 22-15,7-4 31 16,-7 6-27-16,-6 3-40 15,-3 3-144-15,-22 6-155 16,-1 0-3-16</inkml:trace>
  <inkml:trace contextRef="#ctx0" brushRef="#br0" timeOffset="19436.8538">5703 8202 366 0,'7'13'169'0,"3"6"-136"16,6 10-31-1,-1 5 81-15,-1 0 31 0,3-2-11 16,-3-6-25-16,-1-10-54 16,-2-5-15-16,-4-8-9 15,0-3-29-15,-3-5-109 16,-4-6-103-16,0-3-96 15</inkml:trace>
  <inkml:trace contextRef="#ctx0" brushRef="#br0" timeOffset="19781.6187">5859 8263 340 0,'8'36'193'0,"1"-2"-74"16,2-8-35-16,-2-5 45 15,-1-10-3-15,-4-6-12 16,-4-3-68-16,1-2-37 16,-1 0-1-16,0-11 11 15,0-12-19-15,0-6-7 16,-1-7-23-16,-1 4-3 16,2 3 27-16,0 2 0 15,12 7 6-15,3 6 21 16,4 5 4-16,-1 5-13 15,-2 4-2-15,0 8-7 16,3 13-3-16,-4 7 0 16,3-2 11-16,-4 1-3 0,-6-4-1 15,-1-5-7 1,-3-5-3-16,-2-4-69 0,0-5-116 16,-2-4-145-16,0 0-172 15</inkml:trace>
  <inkml:trace contextRef="#ctx0" brushRef="#br0" timeOffset="21000.1178">6242 8137 390 0,'-14'-17'116'0,"-1"15"-22"15,5 2 25-15,-4 0 19 16,-4 17-81-16,5 11-57 15,-3 6 0-15,5 7 6 0,7-3 8 16,4-4 6 0,0-9-6-16,9-10-10 0,7-8-4 15,2-7-12-15,3-4 12 16,0-16 0-16,-5-3 28 16,-2-4-20-16,-3 2-8 15,-7 1-24-15,-2-1 5 16,1 2 7-16,-3 7 12 15,0 5 7-15,3 9 14 16,-2 2 13-16,6 5-34 16,1 17-11-16,6 5-33 15,-1 2 44-15,2-4 15 16,4-5-6-16,-2-8-8 16,3-8 0-16,-7-4 1 0,0 0-4 15,-2-12-8-15,0-8-47 16,-7-2-24-16,-2-3-25 15,-2 0 21-15,0 3 54 16,0 2 16-16,0 8 15 16,0 6 11-16,0 6 28 15,0 0-2-15,0 13-11 16,0 7-14-16,0 5 13 16,7 0 71-16,0-5 9 15,0-6-41-15,-3-3-2 16,1-6 5-16,-5-4-4 15,0-1-9-15,0 0-21 16,0-6-13-16,0-10 7 16,0-6-27-16,0-5-37 15,4 2-22-15,3 7-1 0,1 4 18 16,1 10 10-16,3 2 28 16,1 2 4-16,2 4 16 15,7 10-10-15,2 6 17 16,-1-2 5-16,3 0-15 15,1-7-11-15,5-4-2 16,-6-7-30-16,-5 0-42 16,0-6-135-16,-4-11-49 15,-15 6-45-15</inkml:trace>
  <inkml:trace contextRef="#ctx0" brushRef="#br0" timeOffset="21330.6313">6770 8063 358 0,'-19'-7'161'0,"0"7"-21"15,1 16-19-15,0 10-41 16,7 4-24-16,1 4-15 16,9 1-10-16,1-3-8 15,1-5-3-15,19-7 1 16,1-11-21-16,4-9-11 16,1 0 4-16,-4-18-36 15,1-7-22-15,-4-2-61 16,-7-2-73-16,-2 2 63 15,-9 1 53-15,1 6 42 16,-2 7 41-16,0 9 36 16,0 4 91-16,0 0 32 0,0 13-8 15,0 8-84 1,0 6-45-16,8 0 35 0,0-7 8 16,-1-4-25-16,4-7-26 15,3-7-14-15,1-2-2 16,4-4-60-16,-9-8-134 15,-3-2-153-15</inkml:trace>
  <inkml:trace contextRef="#ctx0" brushRef="#br0" timeOffset="21897.021">7036 8008 483 0,'-30'-2'169'16,"10"2"-51"-16,0 11-34 16,5 14-28-16,1 4-21 15,5 3-21-15,5 2 29 16,4-5-22-16,0-9-13 16,6-9-8-16,10-7 0 15,-3-4-9-15,2 0-2 16,2-9 11-16,1-8 7 15,-4-5-7-15,-4-1-58 16,0-4 2-16,-2 4 3 0,-3 5 29 16,2 7-11-1,-3 7 25-15,1 4 10 0,4 5 0 16,-2 16-1-16,5 6 1 16,4 1 30-16,2-5 26 15,-1-4-4-15,3-9-23 16,-2-6 34-16,-3-4-11 15,-1-9 2-15,-6-16-42 16,-4-9-12-16,-3-6-29 16,-1-6-109-16,-8-3 16 15,-11-3 4-15,-1 1 36 16,-2 6 22-16,4 13 60 0,5 11 32 16,5 14 88-16,1 7 36 15,5 23-71-15,2 17-70 16,0 16-11-16,2 4 45 15,19-2 48-15,2-7-18 16,6-10 7-16,2-8-9 16,0-11 12-16,-1-11-19 15,-3-9-52-15,-1-2-18 16,-10-11-118-16,-16-2-242 16,0-3-447-16</inkml:trace>
  <inkml:trace contextRef="#ctx0" brushRef="#br0" timeOffset="23529.3567">5724 8706 395 0,'0'-17'124'16,"-2"10"-37"-16,-12 3 1 15,-4 3 31-15,-2 1-15 16,-4 0-23-16,0 11-24 0,3 1-27 16,2 3-4-16,3 1-13 15,11 0-13-15,5 0-1 16,0-3-8-16,22-1-18 15,12-3-15-15,13 0 38 16,-1-2 4-16,5 2 8 16,-3 2 5-16,-3 3-3 15,-12 5-5-15,-11 3-2 16,-9 2-3-16,-13 3 20 16,-5 0-6-16,-21 2 17 15,-8-6 12-15,-3-3 10 16,-1-3-16-16,-3-5-14 15,6-7-7-15,1-5-16 16,2 0 0-16,7-4-5 16,0-9-29-16,6-4-38 0,10-3-54 15,9 0-56-15,0-3-40 16,4 14 32-16,7 2-126 16</inkml:trace>
  <inkml:trace contextRef="#ctx0" brushRef="#br0" timeOffset="23852.4986">5986 8796 483 0,'-43'19'300'15,"20"6"-186"-15,11 1-85 16,10 2 47-16,2-1-35 16,12-3-17-16,12-6-14 15,7-6-10-15,3-12-12 16,2 0 12-16,-1-14 0 15,-3-8-9-15,-3-5-31 16,-7-5-88-16,-8 3-43 16,-14 16-65-16,0 3-114 0</inkml:trace>
  <inkml:trace contextRef="#ctx0" brushRef="#br0" timeOffset="24229.2132">6054 8619 508 0,'0'50'143'0,"11"6"-30"15,13-4 23-15,7-1 30 16,1-10-37-16,-6-7-41 0,-4-12-34 16,-9-8-18-1,-6-10-12-15,-5-4-10 0,-2 0-14 16,0-6 9-16,0-14-9 15,-7-9-30-15,2-4-26 16,0-2-13-16,3 2 27 16,2 5 31-16,0 5-3 15,0 7 14-15,7 9 8 16,3 5 1-16,-2 2-7 16,8 9 7-16,-1 11-3 15,3 5 19-15,2 0-9 16,0 0-1-16,-3-5-10 15,-1-4-5-15,-5-7 0 16,0-3-47-16,-4-6-97 16,-5 0-211-16,-2 0-210 0</inkml:trace>
  <inkml:trace contextRef="#ctx0" brushRef="#br0" timeOffset="24629.8372">6365 8813 374 0,'19'-5'117'16,"7"-13"-65"-16,-5-2 28 15,-7 0-11-15,-3 1-18 16,-6 1-30-16,-5 2-4 16,0 3-8-16,0 2 36 15,-14 4 16-15,0 5 14 16,-3 2 17-16,-3 0-44 16,6 16-26-16,0 10-17 15,7 8 4-15,7 7 7 16,0-2-10-16,11-4 15 15,9-10-7-15,6-6-9 16,5-11-5-16,2-8 0 0,3-2-2 16,-5-21-36-1,0-6-111-15,-24 11-136 0,-3 1-231 16</inkml:trace>
  <inkml:trace contextRef="#ctx0" brushRef="#br0" timeOffset="25496.1916">6577 8481 706 0,'-8'27'142'0,"8"14"-81"16,13 4 78-16,13 0-2 0,8-7-32 16,-1-6-39-1,-3-7-44-15,-8-9-12 0,-10-8-10 16,-9-5 0-16,-3-3-17 15,-1 0-24-15,-19-2-30 16,-5-9 11-16,-5 3 21 16,1 7-21-16,5 1 30 15,9 4 23-15,1 14 0 16,10 6-3-16,4 4-16 16,0-3 26-16,13-5 10 15,10-5-9-15,5-8 9 16,2-7 7-16,1 0-8 15,-1-13-1-15,-4-10-8 0,-6-1-27 16,-10-4-112 0,-6 1-53-16,-4-2 45 0,0 2 45 15,-8 2 54-15,-2 5 48 16,3 9 23-16,4 7 72 16,0 4 35-16,3 4-17 15,-3 16-51-15,3 7-55 16,0 3 59-16,0-1 28 15,9-7-4-15,4-4-27 16,-1-4-13-16,-1-9 9 16,5-5-3-16,-3 0-27 15,3-10-15-15,-3-11-14 16,-3-3-19-16,-2-3-42 16,-4 0-28-16,-4-7-4 0,0 3-17 15,0 1 2-15,0 10 43 16,0 7 25-16,0 8 13 15,0 5 27-15,0 0 9 16,0 5-8-16,0 12-1 16,0 1 23-16,4 0 55 15,7-4 0-15,3-5-22 16,-5-4-21-16,4-3-5 16,-2-2 7-16,-2-4-26 15,-4-12-1-15,-1-6-10 16,-2-6-18-16,-2 1-38 15,0-5-47-15,-9 1 43 16,-4-3 5-16,-3 3 37 16,3 8 18-16,2 7 24 15,1 8 26-15,7 8 24 0,-2 2 6 16,3 20-36-16,2 12-41 16,0 9 14-16,4 8 36 15,17 3 16-15,0-4-12 16,4-7-6-16,-3-12-2 15,1-8-2-15,-4-10 1 16,-1-8-21-16,-5-5-27 16,2-4-36-16,2-16-125 15,-13 6-193-15,4-2-167 16</inkml:trace>
  <inkml:trace contextRef="#ctx0" brushRef="#br0" timeOffset="26246.2406">7134 8740 71 0,'5'8'229'0,"-4"-6"-135"16,3-2 16-16,1 0 36 15,2-7-10-15,4-11 16 16,0-7-3-16,-3-2-60 0,-5-2-45 16,-3 3-20-16,0 4 14 15,-1 4 0-15,-9 5-16 16,-1 9-15-16,0 4 0 16,1 0-7-16,-2 17-5 15,-2 8-4-15,6 9-3 16,3-2 9-16,5-1 3 15,7-6-4-15,15-10 1 16,9-8-52-16,9-7 18 16,8-2-41-16,-28-12-115 15,2 1-200-15</inkml:trace>
  <inkml:trace contextRef="#ctx0" brushRef="#br0" timeOffset="27095.6042">7476 8368 501 0,'0'4'203'16,"0"29"-165"-16,13 9-33 16,11 6 53-16,4-3 17 15,2-2 4-15,-2-7-32 16,-5-7-3-16,-8-11-7 16,-7-9 0-16,-8-7-4 0,0-2-11 15,-3-2-6-15,-9-16 44 16,-7-12 0-16,0-7-60 15,0-7-5-15,10-3-17 16,2 0 4-16,7 4-6 16,0 2-10-16,14 8 34 15,10 8 0-15,0 4 19 16,-2 12 4-16,-4 9-4 16,-5 0 6-16,-4 17-13 15,0 14-10-15,-9 4 1 16,0 2 5-16,-14-1-4 15,-7-2 4-15,-2-7-1 16,2-2 0-16,5-5 0 0,7-4-6 16,5-6-2-1,4 1-11-15,6-3-22 0,14-3-9 16,4-1 4-16,6-2 32 16,0-2 4-16,1 0 2 15,-4-2-1-15,0-11-26 16,-3 0-18-16,-1 1-53 15,-7-2-66-15,-6 1-9 16,-2 1 75-16,-4 1 13 16,0 3 22-16,-4 5 57 15,3 1 7-15,-3 2 54 16,2 0 40-16,2 9-3 16,3 6-44-16,2 1 30 0,0-2 14 15,4 0-20-15,4-5-27 16,3-5-30-16,5-4-14 15,-2 0-5-15,-2-9-84 16,-18 0-96-16,2 0-132 16</inkml:trace>
  <inkml:trace contextRef="#ctx0" brushRef="#br0" timeOffset="27430.714">8041 8423 452 0,'-16'-3'267'15,"1"3"-90"-15,4 1-114 16,4 7 4-16,5-1-43 0,2-2-24 16,0 1-31-16,8-3-30 15,8-1-34-15,2-2 13 16,6 0 22-16,-2 0 19 16,-4 0 41-16,0 2 11 15,-3 3 24-15,1 1 29 16,1 2 1-16,-6 0 23 15,-2 4-28-15,-2-3 4 16,-7 2-4-16,0-2-13 16,0 0-20-16,-13 0-2 15,-1 0-12-15,-3 0-2 16,-1-4-11-16,0-1-19 16,-4-1-16-16,6-3-28 0,-1 0-51 15,4 0-45 1,12-5-54-16,1-4-54 0</inkml:trace>
  <inkml:trace contextRef="#ctx0" brushRef="#br0" timeOffset="27686.1229">8038 8141 486 0,'0'0'168'0,"0"18"-115"16,7 18-39-16,10 7 114 16,6 4-9-16,4 5-34 15,-3-4-23-15,2-8-18 0,-6-6-35 16,-2-12 0-16,-7-6-7 16,-2-7-2-16,-7-7-58 15,4-2-43-15,-3-2-94 16,-3-7-50-16,0-2 27 15</inkml:trace>
  <inkml:trace contextRef="#ctx0" brushRef="#br0" timeOffset="27942.1446">8328 8299 544 0,'-26'11'251'0,"-3"10"-97"16,6 5-54-16,2 2-8 16,1-1-27-16,13 2-9 15,3-2-27-15,4-5-17 16,6-4-3-16,19-7-3 16,8-2-4-16,6-9-2 15,4 0-25-15,2 0-31 16,2-13-83-16,-31 4-59 15,0-2-138-15</inkml:trace>
  <inkml:trace contextRef="#ctx0" brushRef="#br0" timeOffset="28630.1334">7469 9053 506 0,'0'7'333'0,"2"-7"-271"15,24 0-54-15,13-4 97 16,3-12 17-16,-5-2-62 15,-2-2-60-15,-13 2-19 16,-11-3-16-16,-9 5-8 16,-2 1-21-16,-14 6 13 15,-16 7 13-15,-5 2 38 16,-5 7 17-16,3 13 22 16,10 7 7-16,6 4-19 15,11 5 13-15,8 3 1 0,2-3-20 16,5-5 9-16,18-10-17 15,7-10 6-15,3-9 4 16,6-2-5-16,3-17-15 16,-7-10-3-16,-1-5-77 15,-7-4-161-15,-24 21-94 16,-3 0-209-16</inkml:trace>
  <inkml:trace contextRef="#ctx0" brushRef="#br0" timeOffset="28854.1172">7690 8720 299 0,'0'36'334'16,"20"5"-204"-16,13 4 52 16,-2 1 15-16,4-4-77 15,1-4-26-15,-6-8-35 16,-5-10-40-16,-3-9-18 15,-8-7-1-15,0-4-64 16,0-2-50-16,-1-9-133 16,-12 0-105-16,1 2-129 15</inkml:trace>
  <inkml:trace contextRef="#ctx0" brushRef="#br0" timeOffset="29028.6829">7998 8822 591 0,'-41'0'306'16,"1"0"-205"-16,5 16-93 15,-2-1 35-15,10 5-33 16,8-2-10-16,7 3-57 16,12-16-128-16,0-1-165 15</inkml:trace>
  <inkml:trace contextRef="#ctx0" brushRef="#br0" timeOffset="29329.0681">8114 8901 491 0,'-31'22'215'0,"18"5"-136"15,5-2-33-15,8-2 100 16,0-3-27-16,18-9-22 0,7-4-41 16,6-7-41-1,8 0-2-15,-3-12-13 0,0-10-64 16,-5-1-91-16,-25 12-163 15,-1 2-144-15</inkml:trace>
  <inkml:trace contextRef="#ctx0" brushRef="#br0" timeOffset="29492.1422">8421 8921 594 0,'5'0'400'0,"-5"0"-116"16,0 4-89-16,0 1-53 15,0-1-105-15,0 1-15 0,-5 1-22 16,2-1-59 0,-7-3-110-16,-1-2-84 0,5 0-176 15,-2 0-54-15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9-10-16T18:27:22.344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6237 4417 90 0,'-15'1'162'0,"8"-1"-75"0,4 0-25 15,-2 0 6-15,3 0-22 16,0 0-1-16,-1 0 11 16,0 0-4-16,0 0-4 15,1 0-6-15,1 0 0 16,1 0 5-16,-2 0-7 16,2 0 5-16,0 0-8 15,0 0-8-15,0 0-1 16,0 0-8-16,0 0-1 15,0 0-19-15,5 1-13 16,8 1-2-16,2 1 15 0,0 0 26 16,3 0 1-1,0-3-5-15,4 0-7 0,-2 0 2 16,4 0 2-16,-2 0-2 16,1 0-1-16,0 0 5 15,1 0-15-15,-3 0-5 16,2 0-2-16,0 2 2 15,-2 1-1-15,2 0 2 16,-2-1-2-16,3 0 2 16,0 0-4-16,2-2 4 15,0 0-4-15,-4 0 2 16,-1 0 0-16,1 0 3 16,-3 0-1-16,1 0-1 15,0 0-2-15,-1 0 1 0,4 0 0 16,-1 0 0-16,-4 0 0 15,3 0 0-15,0 0 0 16,-2 0 0-16,0 0 1 16,-2 0 1-16,0 2-2 15,2-1 0-15,0 0 5 16,1 0-5-16,-3 1 0 16,3-1 0-16,-2 1-2 15,0 0 4-15,4 0 0 16,-2 2-2-16,5-2 0 15,1 0 0-15,-2-2 1 16,5 0 1-16,2 0-2 0,1 0 0 16,3 0 0-1,-3 0 0-15,-2 0-2 0,-7 0 2 16,-3 0 0-16,-2 0 0 16,-4 0 0-16,2 0 0 15,-1 0 0-15,3 0 0 16,4-4 2-16,2 2-4 15,-1-1 2-15,5 0 0 16,-3 1 4-16,2 1-3 16,3 1-1-16,-3 0 0 15,5 0 0-15,2 0 0 16,1 0 8-16,2 0-6 16,-1 0 5-16,-1 0-7 15,1 0 11-15,-6 0 4 0,-4 0-7 16,-5 0-3-1,-1 0-5-15,-3 0 0 0,-1 0 2 16,-3 0-2-16,3 0 1 16,-3 0 1-16,5 0-2 15,1 0 4-15,1 0 1 16,3 0 0-16,0 0 10 16,-2-3-13-16,-5 1 8 15,1-2-2-15,-4 1-6 16,-6 1 13-16,-2 1 1 15,0 0 5-15,-4 0 2 16,1 0-15-16,4 0 10 16,-6 0-4-16,0 0-8 0,0 1 5 15,0 0-10-15,0 0 5 16,0 0-6-16,0 0-9 16,0 0-34-16,0-1-64 15,0-2-85-15,0 1-111 16,0-1-189-16</inkml:trace>
  <inkml:trace contextRef="#ctx0" brushRef="#br0" timeOffset="8362.7722">8536 5460 1 0,'0'0'0'16</inkml:trace>
  <inkml:trace contextRef="#ctx0" brushRef="#br0" timeOffset="33296.082">9636 7481 116 0,'-20'0'106'16,"14"0"-72"-16,0 2-6 16,1-2 45-16,3 0-5 15,0 0 2-15,0 0-17 16,2 0-7-16,0 0-2 15,0 0-3-15,0 0 1 0,0 0-8 16,0 0-8-16,0 0-2 16,0 0-2-16,0 0 10 15,0 0 12-15,17 4-11 16,12 3-29-16,18 2-4 16,14 0 97-16,10 0-1 15,6-3-41-15,1 0-11 16,5-6 4-16,-10 0-23 15,0 0 5-15,-8 0-16 16,-10 0-9-16,-5-5 0 16,-15 3-2-16,-6 1-1 15,-8 1 2-15,-7 0 2 0,-3 0 12 16,-4 0-15-16,-7 0-3 16,0 0 0-16,0 0-8 15,0 1 8-15,0 0 0 16,0 2-13-16,-7 0-19 15,3-1-53-15,-3 1-36 16,2-3-58-16,2 0-79 16,-3 0-124-16</inkml:trace>
  <inkml:trace contextRef="#ctx0" brushRef="#br0" timeOffset="34826.5803">1670 8004 229 0,'5'0'130'16,"-3"0"-73"-16,0 0 2 15,3 0 7-15,-3 0 0 16,3 0-8-16,9 2-1 15,2-2-16-15,8 2-1 16,11 1 1-16,11 3 34 16,13-2-12-16,5-1-6 0,9 1 6 15,1-2 3-15,7 0 3 16,1-1-28-16,5-1-24 16,-1 0-16-16,-2 0 11 15,2 0-12-15,0 0 10 16,2 0-8-16,-2 2-2 15,0 5 8-15,0-2-8 16,-2 0-1-16,4 1-1 16,-7 0 0-16,-4 1 1 15,-5-2 2-15,-10 1-2 16,-1 1-1-16,-8-2 0 16,0 1 1-16,-5 1-6 15,-1-3-5-15,-2 3 9 16,-1-3 3-16,-4 2-10 15,-1-4 10-15,-1 1 0 16,-1-3-3-16,-6 0-2 0,3 0 3 16,-4 0-1-16,-5-1 1 15,-5-3-6-15,-2 1 1 16,-8 1-14-16,-5-1-3 16,1 3 12-16,-3 0 10 15,1 0-1-15,0 0 3 16,-2 0-6-16,-1 0 3 15,1 0 3-15,-2 0-2 16,2 0 2-16,-2 0 3 16,0 0-3-16,0 0-5 15,0 0-2-15,0 0-12 0,0 0-2 16,0 0 20-16,3 0-1 16,-3 0 2-16,0 0 0 15,0 0 0-15,0 0 5 16,0 0 5-16,0 0-5 15,0 0-4-15,0 0-1 16,0 0-18-16,0 0-19 16,0 0-28-16,0 0-50 15,0-2-81-15,0-3-108 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9-10-16T18:28:35.250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4103 3348 130 0,'-5'0'45'16,"1"0"2"-16,2 0 15 0,1 0 5 16,1 0 4-1,0 0 10-15,0 0-9 0,0 0-9 16,0 0 5-16,1-5 10 15,12-7 7-15,11-5 1 16,12-6-15-16,6-3-31 16,9-3-7-16,-1-2 1 15,-2 0-17-15,-4 3-2 16,-6 2-6-16,-7 4-1 16,-11 6 5-16,-3 4-9 15,-3 4-4-15,-8 3-11 16,1 4-84-16,-7 1-77 15,0 0-62-15,0 5-25 16,-10 1-21-16</inkml:trace>
  <inkml:trace contextRef="#ctx0" brushRef="#br0" timeOffset="1159.5513">4229 3142 238 0,'0'0'115'16,"0"8"-56"-16,0 11-32 15,-8 8 21-15,-4 3 52 16,-1-2-25-16,-1 1 5 16,-3-3-4-16,-3-2 1 15,4-1-22-15,1-4-13 16,2-5-12-16,10-5-7 15,-1-4-12-15,4-4-11 0,0-1 0 16,0 0 2-16,0 0-1 16,0 0 3-16,0 0-2 15,0 0 0-15,0 0 6 16,0 0-7-16,0 0 2 16,0 0-3-16,0 0-2 15,0 0-3-15,0 0 3 16,0 0 2-16,0 0 2 15,0 0-2-15,0 0 1 16,0 0-1-16,0 0 0 16,0 0-7-16,0 0-1 15,0 0-1-15,0 1 1 16,0-1-3-16,0 0 1 0,0 0 9 16,0 0-11-16,0 0 0 15,6 0 8-15,-3 0 4 16,4-6 12-16,-1-1 1 15,1 0 0-15,-1 0 11 16,-2 3-15-16,-1-1-1 16,3 3-3-16,-3 0-5 15,1-1-2-15,3 0-5 16,0 1 1-16,-1 1 4 16,-2 0-1-16,2 0 3 15,-1 0 1-15,-2-1-1 16,5 1 0-16,0-2-1 0,6-1-2 15,-2 1 0 1,4-1 3-16,-3 1 4 0,-2 1-4 16,0 1 0-16,-1 1 0 15,-2-1 0-15,-1 1 0 16,2-1 0-16,-1 0 3 16,3 0-6-16,-1 1 2 15,-3 0 1-15,-3 0-2 16,3 0-2-16,-4 0 1 15,2 0-5-15,-5 0-5 16,0 0-3-16,0 0-12 16,0 0 2-16,0 0 2 15,0 0 11-15,0 0 9 0,0 0 4 16,0 0 0 0,0 0 3-16,0 0-3 0,0 0 3 15,-6-1 0-15,-1-3-1 16,-2-1 2-16,-3-2 0 15,-1-1 0-15,-1-2-3 16,-1-2 3-16,2-2-4 16,1 0 2-16,0 0 0 15,4-1 1-15,-2 2-1 16,3 0-1-16,0 0 5 16,2 3-6-16,1 2 4 15,2 2 2-15,-2 2 2 16,4 1-3-16,0 2-5 15,-2 0 1-15,2 0 1 0,0 1-2 16,0 0 0-16,0 0-4 16,0 0-30-16,0 3-146 15,0 0-118-15</inkml:trace>
  <inkml:trace contextRef="#ctx0" brushRef="#br0" timeOffset="24680.0021">2849 7857 421 0,'-10'0'194'15,"10"0"-112"-15,0 0-33 16,0 0 23-16,0-2 17 15,0 2-8-15,0 0-30 16,3 0-32-16,12 0 9 16,4 0 39-16,9 4 29 15,3 3-15-15,8 0-14 16,5-2 1-16,3-1-8 16,9-3-10-16,-1-1-11 15,0 0-12-15,-6 0-12 16,-7 0-6-16,-7 0-7 15,-5 0 0-15,-8-1-2 0,-7-1-6 16,-1 0-27-16,-9 0-18 16,3 1-20-1,-5-1-24-15,5-3-61 0,2 0-103 16,-10 1-67-16,6 2-101 16</inkml:trace>
  <inkml:trace contextRef="#ctx0" brushRef="#br0" timeOffset="25341.5349">4432 7819 465 0,'-4'-2'186'0,"4"2"-59"15,7 0-17-15,16 0 33 16,8 0 19-16,9 0-27 16,6 2-48-16,0-2-28 15,-6 0-17-15,-4 0-33 16,-10 0-9-16,0-3-13 16,-8-1-44-16,-1 2-73 0,-5-2-80 15,-12 2-122 1,0 0-58-16</inkml:trace>
  <inkml:trace contextRef="#ctx0" brushRef="#br0" timeOffset="28197.8077">5864 7872 400 0,'-9'3'239'0,"8"-3"-129"16,-2 0-54-16,1 0 17 15,2 0 33-15,0 0-13 16,0 0-46-16,0 0-18 16,0 0-23-16,0 0 1 15,0 0 28-15,6 0-21 16,5 0 5-16,5 0 29 15,8 0-8-15,10 0 9 16,10 0-12-16,8 0 8 16,6-2-20-16,3 0-7 15,1-3-4-15,7 2 2 0,-1-3-7 16,5-1 6 0,-2 0-10-16,0 0-3 0,4-1-2 15,0 2 0-15,4 0 0 16,-3 2 0-16,-1 0 2 15,-5 4 0-15,-6-2 1 16,-7 2-1-16,-1 0 0 16,-6 0 0-16,-1 0 3 15,-3 0-3-15,-4 0 2 16,-2 2-4-16,-6 0 0 16,1 0-2-16,-1 1 0 15,-2-1 2-15,2 2-2 0,-4-1 2 16,-7-1-5-1,-4 2 5-15,-4-4 0 0,-4 2 0 16,-6-1 0-16,-3 0 0 16,-2 0 0-16,0-1 2 15,0 0-2-15,0 0 1 16,0 0 1-16,4 1-2 16,-4-1-2-16,0 0-3 15,0 0 5-15,0 0-2 16,0 0-3-16,0 1-6 15,0-1-7-15,0 2-7 16,0-2 9-16,0 0-13 16,0 0-5-16,0 0-4 0,0 0 9 15,0 2 10 1,0-2-17-16,0 0-21 0,0 0-66 16,0 0-161-16,-9 0-186 15</inkml:trace>
  <inkml:trace contextRef="#ctx0" brushRef="#br0" timeOffset="37915.2083">8233 7306 491 0,'0'0'151'16,"9"0"-83"-16,17 0 24 15,0 0 15-15,6-1-37 16,1-4-23-16,-1 2-23 16,3 1-5-16,-3 0-5 15,-1 2 0-15,-5 0 7 0,-2 0-3 16,-1 0 6-16,-4 0-4 15,-5 0-9-15,-5 0 4 16,-1 0-9-16,-1 0 0 16,0 6-6-16,-2 9-6 15,4 6 6-15,-2 3 0 16,-2 4 27-16,2-1 2 16,-1 1-10-16,0 0 7 15,-1 1-2-15,1 0-9 16,0 0-11-16,-2 1 1 15,-4-1-5-15,0 2 5 16,0-2 12-16,0 1-6 16,0-1-1-16,0-2-6 0,0-4-4 15,0 0 3 1,0-6-1-16,0 0 0 0,0-2 1 16,0-6 1-16,0-2-3 15,0-4 1-15,0-1-4 16,0-2 4-16,0 0-2 15,0 0 9-15,0 0-1 16,0 0 3-16,0 0-2 16,0 0-9-16,0 0-5 15,0 0 3-15,-10 0-2 16,-4 0 4-16,-12 0 0 16,-8 0 6-16,-6 2-1 0,-4 4-3 15,-2 3-1 1,4 1 3-16,3 0 0 0,8 2-4 15,6-1 0-15,1-2-18 16,8 0-40-16,4-4-43 16,7-1-60-16,3-4-129 15,2 0-19-15,0 0-155 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9-10-16T18:30:53.579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6434 3682 234 0,'0'0'141'0,"0"0"-64"16,0 0-2-16,0 0 3 16,0 0-10-16,0 0-3 15,0 0 0-15,0 0-6 16,0 0 0-16,0 0-12 15,0 0-7-15,0 0-13 16,0 0-24-16,0 0-3 16,8 0-7-16,-3 0 6 15,6 0 1-15,3 0 5 16,-1 0 9-16,7 0 0 0,2 0-11 16,2 0 7-16,4-3-6 15,3 0-2-15,1-1 1 16,3 0-3-1,2 0 0-15,-3 0 0 0,9 0 0 16,1 0 1-16,5 1-1 16,2 2 6-16,2 0-2 15,2 1-3-15,-2 0 2 16,2 0 3-16,1 0-4 16,3 0-1-16,0 0-1 15,-3 0 8-15,-1-1-8 16,-2 0-5-16,-3 1-1 15,1-1 5-15,-4 1 1 16,-3 0 0-16,-4 0 0 16,-4 0 0-16,0 0 0 0,-2 0 0 15,-6 0 0-15,2 0 0 16,0 0-2 0,-2 2-1-16,-4 2 0 0,4-2 3 15,-3 1-1-15,-2-1 1 16,4-1 0-16,-1 1 1 15,3 0-1-15,8 0-4 16,-3-2 4-16,1 0-3 16,-2 0 3-16,2 0-7 15,-3 0 1-15,0 0 2 16,-6 0 3-16,3 0-1 16,0 0 1-16,-1 0 2 0,2 0-1 15,1 0 0 1,3 0-4-16,3 0 4 0,0 0-6 15,9 0 5 1,0 0 0-16,3 1 2 0,4 1-1 16,-2 1 1-16,2 0-2 15,-2 1 2-15,2 0 1 16,-1 0-1-16,1 2-1 16,0-1 0-16,-6 1-3 15,3-1 2-15,1-1 1 16,-4-1 0-16,3 1-4 15,3-2 4-15,0 1 0 16,2-1 0-16,-2-1-3 0,-4 0 3 16,1-1 3-16,-7 0-3 15,-2 0 0-15,-9 0 0 16,-4 2 0-16,-5-2 0 16,-10 0 4-16,0 0-4 15,-7 1 0-15,-5-1-1 16,-1 0 1-16,0 1-2 15,0-1-2-15,0 1-6 16,0-1-6-16,0 0-10 16,0 0 18-16,0 0-5 15,0 1-8-15,0-1-1 16,-1 1-46-16,-5-1-53 16,4 0-44-16,-3 0-135 15</inkml:trace>
  <inkml:trace contextRef="#ctx0" brushRef="#br0" timeOffset="4399.7333">667 4665 280 0,'-10'0'251'16,"6"0"-137"-16,-1 0-23 0,3 0 24 16,0 0-3-16,2 0-17 15,0 0-15-15,0 0-16 16,4 0-49-16,12 0-15 15,15 0 0-15,13 0 9 16,13 1 37-16,14 3-15 16,-1-1-22-16,-4-2-4 15,-5 0 0-15,-22-1-5 16,-4 0-17-16,-11 0-44 16,-8 0-45-16,-5-2-67 15,-6-5-16-15,-5 3-17 16,0-1-57-16</inkml:trace>
  <inkml:trace contextRef="#ctx0" brushRef="#br0" timeOffset="4766.9192">1003 4556 217 0,'45'-9'145'0,"6"4"-65"16,2 5 4-16,-4 0-30 16,-7 1-3-16,-5 10 6 15,-9 3-17-15,-7-2-4 16,-9 0 9-16,-5 0-9 15,-5 1 2-15,-2 2-21 0,-7 4 2 16,-10 1 8-16,-10 1 17 16,-4-1-7-16,-4 0-16 15,0-3 0-15,3-2-17 16,4-2 12-16,3-2-15 16,8-2-1-16,3-2-52 15,8-2-70-15,4-1-118 16,2-4-29-16</inkml:trace>
  <inkml:trace contextRef="#ctx0" brushRef="#br0" timeOffset="15595.1809">7442 5381 202 0,'0'1'101'0,"0"-1"-75"15,1 0-4-15,3 0 14 16,4 2 16-16,-1-2-9 16,5 0 2-16,1 0-6 15,4 0-6-15,-1 0-2 16,3 0-6-16,2 0-6 0,2 0-6 16,3 0-1-16,4 0 4 15,-1 0-5-15,0 0 10 16,3 0-3-16,2 0-14 15,2 0-2-15,3-4-2 16,-2 2 3-16,-1 0-1 16,-1 0 2-16,-3 0-4 15,0-1 2-15,-4 2 0 16,-1-1 0-16,0 2 1 16,-4-1-3-16,-2 1 0 15,-1 0 1-15,-3-1 0 16,-1 1-1-16,-1 0 0 15,-1 0 0-15,1 0 0 0,0 0 0 16,5 0 0 0,-4 0 0-16,4 0 0 0,4 0 0 15,-3 0 0-15,3-1 0 16,0-1 0-16,0-1 0 16,2 0 0-16,-3 0 0 15,-1 1 0-15,3-1 0 16,0 1 0-16,-8 0 0 15,3 1 0-15,-4 1 0 16,-3-1 0-16,0 0 1 16,-3 0 1-16,3-1-2 15,0 0 1-15,-2 0-1 16,-5 1 1-16,1-1 0 16,-4 2-1-16,3 0 0 0,-4-1 0 15,5-1-2-15,1 2 2 16,1 0-1-16,-2 0 1 15,-4 0-1-15,5 0 1 16,-6 0 1-16,0 0-1 16,3 0 0-16,-5 0 0 15,2 0 0-15,-2 0 2 16,0 0-2-16,0 0 0 16,0 0 0-16,0 0 1 15,0 0-1-15,0 0 0 16,0 0 0-16,0 0-1 15,0 0-1-15,0 0-2 16,0 0-2-16,0 0-4 0,0 0-16 16,0 0-7-16,0 0-13 15,0 0-22-15,0 0-40 16,0 0-90-16</inkml:trace>
  <inkml:trace contextRef="#ctx0" brushRef="#br0" timeOffset="18783.1094">9902 5355 317 0,'4'16'107'0,"-4"7"-104"16,0 2 11-16,0 1 51 0,3-2-10 15,1-4-15 1,-2-4-4-16,3-7 0 0,-1-5-8 16,-2-2-12-16,5-2-11 15,-1 0-3-15,5 0 8 16,3-10 8-16,3-4-2 15,-1-4 2-15,0 2-8 16,-4-1 1-16,-3 6-11 16,-6 4 5-16,0 5-5 15,-3 2-2-15,0 0-6 16,3 0 0-16,-3 10-13 16,3 3 21-16,1-2 9 15,2-3 23-15,-1-3-6 16,5-3 9-16,6-1 1 15,0-1-15-15,5 0-8 0,0-4 6 16,0-5-9 0,-2-1-10-16,-4 3-17 0,-4 4 13 15,-5 3-1-15,-1 0-4 16,-2 10-7-16,2 7-9 16,1 1 25-16,-2-3 24 15,2-5 8-15,5-5 5 16,1-4-13-16,7-1-6 15,7 0-12-15,5-9 5 16,0-7-8-16,2-2-3 16,-4 1-47-16,-4 4-9 15,-10 4-11-15,-2 5 21 16,-6 4 29-16,-6 0 7 0,5 0 3 16,-4 0 7-16,2 0 27 15,5 0 15-15,4 0 1 16,13-2 1-16,6-10 0 15,5-3-6-15,3-2-29 16,-1 2-9-16,-8 3-8 16,-6 5-16-16,-7 4-3 15,-7 3-1-15,-3 0-2 16,-5 12 12-16,4 1-7 16,-3-1 25-16,0-4 25 15,4-2 29-15,0-5 4 16,7-1-23-16,9 0-18 15,3 0-4-15,4-1-5 0,1-8-8 16,-2 3-24-16,-5 1 6 16,-2 2-13-16,1 2-6 15,-8 1 14-15,-3 0 14 16,-2 0 9-16,0 3 2 16,1 4 28-16,0 1 23 15,6-5-9-15,3 0-13 16,0-3-1-16,3 0-7 15,6 0-12-15,2-6-6 16,-1-4-5-16,0 4-22 16,-2 4 1-16,-6 2 9 15,-1 0-25-15,-8 0 19 16,-2 3 17-16,-4 3-13 0,-3-3 7 16,-1-1 4-1,-2-2-6-15,0 0-1 0,-2 0-47 16,0 0-58-16,0-1-92 15,0-4-126-15</inkml:trace>
  <inkml:trace contextRef="#ctx0" brushRef="#br0" timeOffset="21011.7413">2293 5774 346 0,'0'-7'58'16,"0"0"14"-16,0 2 27 0,2 2 8 16,-2 3 7-16,0 0-10 15,0 0-33-15,0 4-26 16,0 13 14-16,0 8-38 16,0 4 12-16,0-2 14 15,0-4 0-15,4-5-20 16,3-5-17-16,-1-6-6 15,-1-2-8-15,4-5-2 16,-3 0-4-16,3 0-13 16,-1-3 17-16,2-9-7 15,-1-2-2-15,2-3 4 16,0 1 4-16,-3 2-3 0,1 6-13 16,-4 2 7-16,3 6-7 15,0 0 13-15,-2 0-5 16,3 11-8-16,2 0 13 15,0-1 10-15,0-3 14 16,-4-3-2-16,1-3 2 16,-1-1-14-16,0 0 6 15,4 0-6-15,2-1 4 16,-4-6-1-16,8 0-6 16,-3 2-14-16,0 1-48 15,2 3 16-15,-4 1 27 16,-4-1 20-16,1 1 2 0,-4 0 0 15,4 0 1-15,-1 0 2 16,-3 0 17-16,2 0 36 16,-2 1-48-16,4 1-5 15,1-1 6-15,9-1 2 16,1 0 0-16,5-1-9 16,3-9 0-16,-2-2-2 15,1 5-4-15,-9-1-22 16,-7 5 4-16,-2 3 9 15,-5 0 8-15,-3 0 1 16,5 5 4-16,-2 4 41 16,0-2-1-16,5-2-12 15,-4-4 19-15,6-1-38 0,2 0-9 16,2 0 3 0,8-4 2-16,-6-1 15 0,3-1-20 15,-5 3-23-15,-1 0 12 16,-3 3-4-16,1 0 11 15,-4 0 1-15,-4 0-14 16,3 5 17-16,-3-3 14 16,3 1 1-16,0-1 9 15,-1-2-15-15,3 0-6 16,10 0-3-16,2 0-2 16,3-2 2-16,4-2 8 15,2 1-8-15,-4 1-26 16,1 1 10-16,-4 1 14 15,0-1-1-15,-6 1 3 0,-3 0 5 16,-3 0 1-16,-5 0 32 16,0 0-13-16,1 0-1 15,0 0-3-15,2 0-10 16,4 0-7-16,1 0 0 16,7 0 0-16,-3 0-4 15,2 0 1-15,-3 0-1 16,1 0-5-16,-2 0-8 15,-6 0 5-15,-3 0-18 16,-2 0 26-16,-5 0-6 16,2 0 0-16,-2 0-12 0,2 2 6 15,-1 0 7 1,2 0 5-16,0-2 3 0,-3 0-3 16,0 0-59-16,0 0-105 15,0 0-158-15,0 0-149 16</inkml:trace>
  <inkml:trace contextRef="#ctx0" brushRef="#br0" timeOffset="32597.9307">11369 4773 350 0,'1'0'149'15,"-1"0"-88"-15,2 0-25 16,3 0 10-16,3 0-7 16,5 0 5-16,3 0-14 15,3 0-10-15,2 1-3 16,3-1-3-16,-4 2 1 16,2-1 4-16,-4 0 1 15,0-1-5-15,-5 0 0 16,-5 0 2-16,-3 0 6 15,-1 0 0-15,-2 0 1 0,-2 0-7 16,2 1-5-16,-1 4-6 16,3 5-3-16,3 7 9 15,0 4 27-15,-3 6-16 16,0 2-7-16,-4 2 8 16,2 0 0-16,-2-1-9 15,0 3-12-15,0-3 0 16,0-1 0-16,0 1-3 15,-6-1 7-15,-1 1-7 16,0 2 3-16,-1 0 1 0,3-1-4 16,1-1-1-1,2-2 1-15,2-1 1 0,0-4 1 16,0-3-2-16,0-3 0 16,0-3 0-16,0-2 0 15,0-2 0-15,0-3 0 16,0-1 0-16,0-1 2 15,0 0-2-15,0 0 0 16,2 1 0-16,2 1 0 16,-4-1 0-16,2 1 0 15,0-4 1-15,-2 2 1 16,1-3-2-16,1 1 0 16,-2-1 0-16,2 1-2 0,-2-1 4 15,4 0-4 1,-2 0 2-16,-2-1 0 0,0 1 0 15,1 1 0-15,-1-1-3 16,0 0 5-16,0 0-2 16,0 0 0-16,0-1-5 15,0-1 3-15,0 0-1 16,0 0 3-16,0 0 0 16,0 0 5-16,0 0 3 15,-9 0 9-15,2 0 22 16,-8 0-23-16,-3 0-11 15,0 0 2-15,0 0-6 16,-6 1-1-16,0 1-13 16,0 1-25-16,4 1-56 0,-2 0-87 15,2 1-16 1,16-4-36-16,-1-1-207 0</inkml:trace>
  <inkml:trace contextRef="#ctx0" brushRef="#br0" timeOffset="34209.71">10022 4825 7 0,'7'-7'213'16,"-4"3"-119"-1,-1 1-31-15,-2-1 15 0,0 2 5 16,0-1-19-16,-2 1-15 15,-8-1-34-15,-4 0-7 16,-2 1 1-16,-1 2-1 16,-3 0 5-16,-1 0-6 15,2 0 3-15,-1 0-3 16,1 2 4-16,5 2-1 16,1 0 0-16,6-2-4 15,1 1-2-15,4-1-4 16,-1 0-3-16,3 0 0 15,0-1 3-15,0 1-3 16,0-2 3-16,0 0 1 16,0 2-1-16,0-2 8 15,0 6-3-15,0 3-2 16,-2 5 8-16,0 7 6 0,-2 5 9 16,-1 6 11-1,2 4 14-15,-7 4-20 0,7 1-3 16,-4 0-12-16,4-5-10 15,-4-3 2-15,3 1 2 16,-3 2-1-16,4 3-2 16,-3-1 12-16,3 0-12 15,1-6-4-15,-1-5-1 0,3-4-2 16,0-6 4 0,0-2-3-16,0-3 1 0,0-2-2 15,0-1 0-15,0 1 1 16,3-1-1-16,0 0 0 15,-1 1 0-15,0-2 2 16,2-1-2-16,-4-1 1 16,2-1 0-16,-1-2-1 15,1-2 2-15,0 0-2 16,-2-1 1-16,0 0 5 16,0 0-6-16,0 1 0 15,0-1 1-15,0 1-1 16,0-1 0-16,0 0 2 15,0 1-4-15,0 0 1 16,0 0 0-16,0 0 1 16,0-1 1-16,0 0 0 0,0 0 1 15,0 0 1-15,0 0-2 16,3 0-1-16,0 0 0 16,0 2 0-16,8 3 0 15,4 0 22-15,6 0-5 16,0 0-13-16,4-1 1 15,1 0-5-15,-6-3 0 16,-1-1-24-16,-3 0-37 16,-9 0-56-16,-2 0-27 15,-5 0-56-15,0 0-133 16</inkml:trace>
  <inkml:trace contextRef="#ctx0" brushRef="#br0" timeOffset="139349.0974">4398 7677 30 0,'53'-7'80'15,"-20"4"-59"-15,3 0-12 16,-3 0 22-16,0 0 0 16,0 0-20-16,3 0-6 0,-5 1-3 15,-3-1 7-15,2 0 5 16,0 2 1-16,3-1 11 16,4 0 9-16,-2 1-1 15,6 0-8-15,-1-1-6 16,-1 1-1-16,1 0 2 15,0 1-12-15,4 0 2 16,2 0-2-16,1 0 0 16,1 0 6-16,-1 0-9 15,1 0-3-15,-1 0 0 16,3 0-2-16,5 1 0 16,0 2-1-16,-2-2 0 15,-2-1 0-15,-1 1 0 16,-1-1 0-16,2 2 2 0,2 0-2 15,0-2 0-15,-1 1 0 16,1-1 0-16,-4 0 2 16,2 0-2-16,-4 0 0 15,-1 0-1-15,0 4 2 16,-1-2-1-16,1 0 0 16,0 0 1-16,-4-2-3 15,4 0-3-15,-6 0-5 16,4 0 8-16,1 0-1 15,5 0 3-15,3 0 0 16,-3 0-1-16,2-2 1 16,-2 0 5-16,-1 2 2 15,-3 0-1-15,3 0-5 0,-2 0-1 16,-1 0 2-16,3 0 3 16,-3 3-2-16,6 2 6 15,1-2-4-15,-1 0 1 16,0-2-3-16,1 1-3 15,-2 1-1-15,1-1-1 16,0-2 0-16,3 0 1 16,2 0 1-16,1 0 2 15,-3 0 1-15,3 0-3 16,-5 0 1-16,0-7-1 16,0 1-2-16,2 0-6 15,0 1-5-15,-2 2 12 16,-2 1 1-16,-7 0 0 0,-4 2 6 15,-1 0 3-15,1-2-6 16,-3 1-3-16,3 1 0 16,1-1 0-16,-2 1 0 15,4 0-1-15,0 0 0 16,-1 0-1-16,0 0-5 16,-2 0 0-16,-3 0 7 15,-4 0 3-15,-4 0 8 16,2 1-1-16,-3 2-8 15,-4-1-1-15,1 0 0 16,1 0-1-16,-4 1-8 16,-1-1-23-16,3-2-27 0,-4 0 14 15,0 0-4 1,-18 0-62-16,-2 0-75 0</inkml:trace>
  <inkml:trace contextRef="#ctx0" brushRef="#br0" timeOffset="145480.1152">5383 7792 356 0,'-12'0'86'0,"0"18"-85"0,-4 6 1 16,1 5 62-16,4 2 11 16,0-2-27-16,5-2-15 15,6-7-19-15,0-9-14 16,3-8 4-16,16-3 8 16,9 0 9-16,7-12 3 15,12-9-12-15,6-5-12 16,3-1-16-16,4-3 16 15,-5 1 0-15,-5 6 3 0,-8 8-3 16,-7 6-2 0,-9 7 2-16,-8 2 2 0,-2 2-2 15,-5 14-1-15,-1 4 1 16,1 2 18-16,0-1-4 16,1-5 2-16,-1-5 7 15,9-4-2-15,8-5-2 16,7-2-5-16,14 0-6 15,7-16-8-15,10-2-4 16,2-2-33-16,-2 1-3 16,-6 4-2-16,-7 4 19 15,-9 5 17-15,-9 6 6 16,-6 0 4-16,-7 15 13 16,0 7 9-16,-4 2-10 15,6 0 16-15,4-4-13 16,4-5 9-16,12-10-6 15,12-5 8-15,11 0-11 0,6-12-12 16,2-3-7-16,-4 1-33 16,-7 3-2-16,-5 2 13 15,-6 6 22-15,-4 3 9 16,-1 0 13-16,-9 9 5 16,2 3-7-16,-2 0-12 15,4-4-3-15,10-3 0 16,8-5 3-16,12 0-4 15,5-9-4-15,4-4-24 16,-1 1-29-16,-7 1 2 0,-10 8 11 16,-14 3 29-1,-13 0 11-15,-8 10 18 0,-7 8 13 16,0 4 42-16,3 1-20 16,3-3-23-16,9-4-25 15,5-7 13-15,6-7-13 16,10-2-5-16,-2 0-34 15,1-4-34-15,-2-8 20 16,-4 1 20-16,-7 4 15 16,-7 1 13-16,-2 6 16 15,-8 0 50-15,-1 0-5 16,-2 4-37-16,6 5 11 16,1-2-15-16,8-3-6 15,5-4 7-15,10 0-21 16,9 0-1-16,-1-6-33 0,0-6-27 15,-4 5 12-15,-4 5 24 16,-5 2 25-16,-7 2 52 16,-2 12 30-16,-3 7-9 15,-3 3-7-15,3-2-18 16,3-1-21-16,4-3-14 16,6-6-8-16,3-4 5 15,1-6-10-15,8-2-31 16,2 0-33-16,-3 0-6 15,-4-2 42-15,-7-7 28 16,-5 0 0-16,-5 1 22 16,-11 3-2-16,-6 5 19 0,-4 0-17 15,-6 0-19 1,-2 9-3-16,5 5-9 0,-3 1 9 16,5 3-3-16,3-7-7 15,6-2-14-15,-2-4-18 16,0-5-43-16,-2 0-25 15,-5 0 0-15,-7-10 23 16,-2-1 45-16,-7 2 33 16,-2 0 4-16,0 1-17 15,0 3-69-15,0 5-52 16,-9 0-111-16</inkml:trace>
  <inkml:trace contextRef="#ctx0" brushRef="#br0" timeOffset="147464.8995">1149 8398 291 0,'-22'-21'78'16,"8"13"-46"-16,2 5 32 16,5 1 16-16,-2 2-38 15,0 0-24-15,-3 0-9 16,-1 11-3-16,-4 6 3 16,2 3 12-16,4-3 2 15,4-6-4-15,4-4-9 16,3-4-10-16,0-3-1 15,0 0-3-15,14-16 0 16,8-9 4-16,5-4 19 16,-1-3-14-16,-3 3 1 0,-4 7-6 15,-1 5-3 1,-10 11-25-16,6 6 13 0,-1 0-1 16,3 13 1-16,3 10 15 15,0 4 13-15,2 2 18 16,-2-4-6-16,-3-7-9 15,0-4 1-15,-1-8-10 16,5-6-4-16,7 0 3 16,6-13 7-16,7-14-1 15,3-3-7-15,-7-1 4 16,-5 9-9-16,-13 8-9 16,-8 9-6-16,-7 5 1 15,-1 17-29-15,3 12 36 16,5 11 7-16,1 1 44 15,1-3-16-15,6-9-14 0,1-6 4 16,1-8-2-16,6-6-6 16,0-9-1-16,4 0-4 15,5-4 1-15,-4-7 3 16,-2 0-9-16,-2 4-11 16,-4 2-11-16,-4 3-4 15,2 2 3-15,-6 0 14 16,6 0 3-16,7 0 6 15,5 0 4-15,11-2-3 16,9-14 0-16,9-4 1 16,0-7 5-16,-2 2-7 15,-12 2 0-15,-12 7-18 0,-12 7 7 16,-12 5 4-16,-7 4-10 16,-5 0-7-16,1 13 24 15,1 13 15-15,6 5 50 16,-3 0-6-16,6-5-29 15,-3-9-16-15,4-5-8 16,6-8-6-16,2-4-6 16,4 0 5-16,-3-9-15 15,-2-7-14-15,-6 0-25 16,-5 1 7-16,-4-3 25 16,-1 5 23-16,-3 6 6 15,0 7 7-15,0 0 21 16,2 2-34-16,7 18-2 0,4 5 2 15,5 4 37-15,0-4-8 16,8-5-29-16,-1-7 0 16,7-5-70-16,-22-8-61 15,-1 0-182-15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9-10-16T18:33:36.999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5522 3241 27 0,'-6'1'220'16,"6"-1"-118"-16,-3 0-41 16,3 0 0-16,0 0 1 15,0 0 6-15,0 0-4 16,0 0 8-16,0 0 5 16,9 0-30-16,17 0-16 15,16 0 16-15,24 0-12 16,18 0 18-16,14 0-14 15,7 0-16-15,4-1 11 0,-14 0-15 16,-11 0-7-16,-10 1 3 16,-14 0-2-1,-4 0 3-15,-14 0-13 0,-7 0 3 16,-15 0-11-16,-11 0 7 16,-7 0-2-16,-2 0 11 15,0 0-6-15,0 0 7 16,0 0 0-16,0 0 17 15,0 0 1-15,-2 0-20 16,2 0-3-16,0 0-2 16,0 0-5-16,0 0 0 15,0 0 0-15,0 0 2 0,0 0-2 16,0 0 1 0,0 0-1-16,0 0 0 0,0 0-16 15,0 0-29-15,0 0-24 16,0 0-53-16,0 0-52 15,0 0-24-15,0 0-51 16</inkml:trace>
  <inkml:trace contextRef="#ctx0" brushRef="#br0" timeOffset="1109.6446">7864 3233 50 0,'-2'1'134'16,"2"-1"-30"-16,0 0-11 15,0 0-6-15,4 1-13 16,13 1 4-16,11 0 6 16,18 1 34-16,19-1 0 15,25 0-17-15,15-1-27 16,16-1-2-16,11 1-47 16,0-1-3-16,2 0 17 15,-1 1-7-15,-3 2-5 16,-4 1 0-16,-8 0-12 15,-8 1-15-15,-12-2 2 16,-8 0-2-16,-13 0 5 0,-9-2-1 16,-9 1 1-16,-15-2 4 15,-10 0-7-15,-17 0 8 16,-8 0 2-16,-5 0 4 16,-4 0 3-16,0 0 5 15,0 0 1-15,0 0-24 16,0 0 1-16,0 0-2 15,0 0 0-15,0 0-7 16,0 0 7-16,0 0 0 16,0 0 4-16,0 0-4 0,0 0-4 15,0 0 0 1,0 0-1-16,0 0-11 16,0 0-58-16,0 0-32 0,-6 0-21 15,-1 0-63 1,1 0-142-16,-8 0-113 0</inkml:trace>
  <inkml:trace contextRef="#ctx0" brushRef="#br0" timeOffset="3575.5949">1919 3672 191 0,'5'0'96'16,"-3"0"-26"-16,4 0 3 15,2 0-5-15,3 0-12 16,7 0-5-16,10 0 4 16,8 3 14-16,14 2 8 15,9-1-10-15,13 0 4 16,7-3-23-16,9-1-14 15,7 0 5-15,4 0-2 16,10 0-9-16,1 0-5 16,2 0-7-16,-2 0-12 15,-8-2-4-15,-7 2 1 16,-5-2 2-16,-11 2 4 16,-5 0-4-16,-6 0-2 0,-8 0 1 15,-8 0-1-15,-7 0 4 16,-9 0-3-16,-10 0-2 15,-9 0-3-15,-11 0 3 16,-4 0 4-16,-2 0 7 16,0 0 7-16,0 0-10 15,0 0-5-15,0 0-1 16,0 0 16-16,0 0 5 16,0 0-20-16,0 0-3 15,0 0 0-15,0 0-2 16,0 0 4-16,0 0 6 15,0 0-6-15,0 0 1 0,0 0 5 16,0 0-8-16,0 0 0 16,0 0-5-16,0 0-24 15,0 0-9-15,0 0-17 16,0 0-48-16,0 0-69 16,0 0-66-16,2 0-55 15</inkml:trace>
  <inkml:trace contextRef="#ctx0" brushRef="#br0" timeOffset="13439.5803">7058 4925 280 0,'5'-2'137'15,"-5"2"-82"-15,0 0-3 16,0 0 37-16,0 0 14 16,2 0 23-16,-2 0-24 15,0 0-32-15,0 0-12 16,0 0-12-16,0 8-25 16,0 8-15-16,2 5 6 15,3 2 54-15,-3-1-12 16,5-3-43-16,-4-3 4 15,5-5-3-15,0-2-4 0,1-4 16 16,7-3-17-16,3-2 8 16,4 0 15-16,6-7-11 15,3-12-2-15,8-7-1 16,5-8-9-16,-1-8 6 16,-2-5-11-16,-2-5-2 15,-6 0-15-15,-5 2-1 16,-4 6 11-16,-6 10 2 15,-1 8-4-15,-9 9 5 16,0 5 0-16,-5 6 1 16,-2 3-10-16,-2 3-15 15,0 0-29-15,0 1-60 16,-2 12-106-16,-6-3-133 16,-1-1-1-16</inkml:trace>
  <inkml:trace contextRef="#ctx0" brushRef="#br0" timeOffset="45259.8145">9971 7344 5 0,'-5'-3'94'0,"5"2"-78"16,0-1-4-16,0 1 21 15,0 0-12-15,0 0-14 16,-2 1-4-16,2 0 4 0,-3-1 1 16,-1 1 0-1,0 0-6-15,2-2 0 0,1 1 2 16,-4 1 2-16,1 0-1 15,2 0-5-15,0 0-8 16,2-1 4-16,0 1-4 16,0 0-4-16,0 0 12 15,0 0 8-15,0 0 23 16,0 0 33-16,0-1 1 16,0 0-7-16,0 0 1 15,0 1 6-15,0 0 7 16,0 0-12-16,0 0 6 15,0 0-2-15,0 0-8 16,0 11-18-16,0 10-29 16,0 10-2-16,0 4 47 0,0 3 8 15,0-6-19-15,0-3-16 16,4-6 3-16,-3-6 0 16,7-8-3-16,-7-6 1 15,-1-1-16-15,2-2-1 16,0 0 1-16,4 0-9 15,6-11 3-15,2-5-4 16,7-7 21-16,5-4-10 16,-3-2-13-16,2-3 0 15,-1 1-3-15,0 6 3 16,0 0-2-16,-4 5 2 16,0 4 7-16,-3 1 7 0,-1 2-13 15,-3 4 4 1,-3-1-1-16,-3 3 1 0,0 0-3 15,-4 0 1-15,2 2-1 16,-2 2 3-16,-1 1-5 16,-2 1-4-16,1 1 3 15,-1 0-15-15,0 0-7 16,0 0 1-16,0 0-4 16,0 0 11-16,0 0-17 15,0 0-21-15,0 0-31 16,0 0-16-16,0 0-15 15,0 0-17-15,0 0-2 16,0 3-51-16,0-1-96 0</inkml:trace>
  <inkml:trace contextRef="#ctx0" brushRef="#br0" timeOffset="46871.2342">7358 7600 346 0,'-3'0'259'16,"3"0"-133"-16,0-2-68 16,0 1 45-16,2-1 0 15,9 0-23-15,10-3-40 16,2 2-8-16,8 1 12 15,0 1 19-15,2-1-21 16,1 2-4-16,-2 0-25 0,-3 0 8 16,-1 0-1-1,-7 0-13-15,-4 0-5 0,-4 0-2 16,-4 0-10-16,-6 0-8 16,1 0-17-16,0 0-8 15,-4 0-19-15,3 0-28 16,1 0-63-16,6 0-76 15,6 0 33-15,-10 0-32 16</inkml:trace>
  <inkml:trace contextRef="#ctx0" brushRef="#br0" timeOffset="47668.0068">8180 7564 104 0,'-5'0'43'16,"5"0"-38"-16,0 0 19 0,0 0 35 16,0 0 28-1,0 0-7-15,0 0-10 0,1 0-6 16,3 0-2-16,9 0-7 16,3 0 2-16,4 0 10 15,2 0 1-15,5 0-18 16,-3 0-30-16,0 0-5 15,-4 0-15-15,2 0-1 16,-7 0-28-16,-2 0-55 16,-4 0-28-16,-4 0-52 15,-5 0-55-15,0 0-94 16</inkml:trace>
  <inkml:trace contextRef="#ctx0" brushRef="#br0" timeOffset="48152.9948">8911 7559 264 0,'10'0'184'0,"17"0"-149"16,13 0-20-16,13 0 29 0,4 3 19 15,7-3 20-15,-6 2-31 16,-1-1-17-16,-6 0 3 15,-9 1-38-15,-5-1-13 16,-7-1-54-16,-30 0-40 16,0 0-106-16</inkml:trace>
  <inkml:trace contextRef="#ctx0" brushRef="#br0" timeOffset="56183.8873">8497 6290 308 0,'-8'-3'206'0,"8"2"-122"16,0-2-23-16,14-1 74 15,16-1-40-15,13-1-32 16,10 3-32-16,0 0-7 16,-5 1-11-16,-9 2-7 15,-8 0 1-15,-10 0-6 0,-5 0 3 16,-11 0 1-1,-5 0-2-15,0 0 7 0,0 2-10 16,-13 4 0-16,-5 5 3 16,-8 1 15-16,-1 1 7 15,4-1-12-15,0-3-7 16,7 0-4-16,8-2-1 16,-4-1 2-16,10-2-3 15,2-2-1-15,0-1 1 16,0 0-9-16,0-1-5 15,0 0 1-15,5 0-4 16,6 0 10-16,0 0 6 16,4 0-1-16,4-3 2 15,2-1 0-15,0 2-7 16,2-1-3-16,-2 3-9 16,-2 0 8-16,-1 0 1 15,-7 0 3-15,-1 0 6 0,-5 8-5 16,-2 5 0-16,1 4-1 15,-2 2 7-15,-2 1 20 16,0 0 23-16,0-1-18 16,-13-1 5-16,2-1-10 15,-9-3-8-15,-2-3 3 16,0-1-6-16,-1-5 14 16,-3-2-12-16,0-2-7 15,-3-1 7-15,-1 0-6 16,1-3-5-16,2-5-19 15,4-1-6-15,6 1-3 16,7 0 7-16,4-1-30 16,6 0-45-16,6-2-28 15,15-1-58-15,-7 7-86 0,1 1-69 16</inkml:trace>
  <inkml:trace contextRef="#ctx0" brushRef="#br0" timeOffset="56501.5477">8979 6307 72 0,'0'0'485'0,"-2"2"-411"0,-12 18-66 16,5 5 37 0,8 3 10-16,1-1-8 0,3-1-46 15,15-6-1-15,4-8 0 16,1-7 1-16,1-5 17 15,-6 0 13-15,0-11 3 16,-9-6 1-16,-7-3 7 16,-2-4-9-16,0 1 2 15,-9-1-13-15,-5 2 5 16,-5 4 1-16,8 4 5 16,-2 6-8-16,5 5-3 15,3 3-22-15,5 0-59 16,-3 5-69-16,3 7-94 15,0-5 6-15,6-3-102 0</inkml:trace>
  <inkml:trace contextRef="#ctx0" brushRef="#br0" timeOffset="56801.747">9240 6338 244 0,'-22'15'466'0,"2"3"-311"15,10 4-105-15,7-1 11 16,3-1-30-16,13-4-18 16,13-6-4-16,7-4-7 15,0-6 10-15,-2 0 1 16,0-9 7-16,-13-8-6 0,-3-1-1 16,-12 1-1-1,-3-2 5-15,0 0-11 0,-7-2 7 16,-13 0 29-16,-2 3 4 15,-5 5-35-15,6 7-11 16,2 6-24-16,6 0-84 16,0 4-38-16,5 5-72 15,8-3-51-15,0-3-118 16</inkml:trace>
  <inkml:trace contextRef="#ctx0" brushRef="#br0" timeOffset="57042.1059">9613 6292 387 0,'2'10'394'16,"-2"8"-357"-16,-13 8-34 16,-5 3 72-16,-1 2 29 15,3 2-46-15,1-5-47 16,2-5-11-16,7-6 4 15,1-6-4-15,4-3-27 16,1-7-33-16,0 1-47 16,0-2-25-16,0 0-11 15,1-2-43-15,2-6-25 0</inkml:trace>
  <inkml:trace contextRef="#ctx0" brushRef="#br0" timeOffset="57410.9175">9420 6203 379 0,'-21'17'102'0,"19"-4"-63"0,2-2-14 15,0-3 22-15,12-2 2 16,4-5 6-16,0-1-2 16,-6 0-14-16,-3-1 1 15,-5-8-9-15,-2-1-2 16,0 1-19-16,0 0-10 15,0 4-10-15,-2 2 2 16,-5 3-9-16,3 1-72 16,-2 14-66-16,2-5-30 15,3 0-121-15</inkml:trace>
  <inkml:trace contextRef="#ctx0" brushRef="#br0" timeOffset="57750.5595">9604 6446 455 0,'0'2'172'15,"0"2"-155"-15,0 2-17 16,6 0 0-16,5 2 0 0,1-2 23 15,1-3-3 1,-2-1 7-16,-2-2 9 0,-3 0-5 16,1 0-2-16,-3-9 5 15,-4-2 9-15,0-2 3 16,0-1-12-16,-4 2-15 16,-5 2 10-16,-1 5-28 15,0 5-1-15,-7 0-38 16,-1 8-65-16,8 0-88 15,0 0-49-15</inkml:trace>
  <inkml:trace contextRef="#ctx0" brushRef="#br0" timeOffset="67547.7859">4781 7594 27 0,'0'0'33'0,"0"1"-24"16,0 0 0-1,0-1 4-15,0 1 0 0,2-1-12 16,1 0-1-16,0 1-12 16,-1-1 4-16,-2 2 8 15,0-2 7-15,0 0 9 16,0 0 4-16,0 0 11 15,0 0 12-15,0 0-21 16,0 0-12-16,2 0-6 16,-1 0 3-16,3 0 2 15,3 0-6-15,0 0 2 16,-1 0-4-16,2 0 7 0,0 0-1 16,2 0-1-16,0 2-4 15,3-1-1-15,0 1 3 16,6 0 4-16,-3 0-6 15,0 0-2-15,5 1 2 16,-6-3 1-16,6 0-1 16,1 0-2-16,2 0 0 15,0 0 0-15,-3 0-2 16,2 0 2-16,1 0-2 16,-4 0 2-16,5 0 0 15,-3 0 1-15,0 0 1 16,-2 0 1-16,2 0-2 15,-1 0-1-15,-2 0 1 0,1 2-1 16,-5-2 3 0,4 3-3-16,1-1 1 0,1-2 0 15,0 2 0-15,1-2-1 16,6 0 0-16,-1 0 0 16,1 0 1-16,-1 2 0 15,-3-2 0-15,-1 0 5 16,-2 0 1-16,0 0-2 15,1 0 1-15,1 0-4 16,1 0 2-16,2 0 2 16,-1 0 2-16,3 0-7 15,-3 0-1-15,-5 0 0 0,4 0-4 16,-2 0-7-16,-2 0 4 16,4 0 7-16,-3 0 1 15,0 0 0-15,1 0 0 16,-1 0 1-16,3 0 2 15,2 0-4-15,-2 0-2 16,-4 1-5-16,3 1-5 16,-3 0 11-16,4-2-4 15,-1 0 5-15,1 0-1 16,-1 0-3-16,-1 0-17 16,0 0-7-16,0 0 3 15,2 0 19-15,2 0 6 16,-3 0 17-16,1-2 9 0,4 0-4 15,-3-1 0 1,0-1-13-16,-1 1-8 0,-3 1-1 16,2 2-3-16,-2 0-4 15,-2-3 7-15,-1 3 3 16,-5 0 3-16,0 0-4 16,-6 0 4-16,-3 0 7 15,1 0-10-15,-5-2-2 16,0 2-1-16,0 0 0 15,0 0-9-15,0 0-4 16,2 0-13-16,-2 0-22 16,2 0 22-16,0 0-5 15,1 0-12-15,-3 0 5 16,0 0-39-16</inkml:trace>
  <inkml:trace contextRef="#ctx0" brushRef="#br0" timeOffset="164938.9337">4540 6614 17 0,'0'0'16'0,"0"0"-6"15,0 0 5-15,0 0 4 16,0 0-5-16,0 0-12 16,0 0-2-16,0 0-7 15,0 0 0-15,0 0 3 0,0 0-4 16,2 0-21-16,4 0-6 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9-10-16T18:39:03.903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2834 4400 21 0,'-11'0'316'0,"11"0"-251"15,0 0-38-15,13 0 5 16,14 0-22-16,18 0 13 16,21 6 11-16,13 1 25 15,8-2-12-15,6 0-21 16,-4-3-18-16,-5-2-3 15,-7 0-5-15,-1 0-8 16,-6-1-35-16,-3-7-27 16,-53 3-65-16,-7 0-53 15</inkml:trace>
  <inkml:trace contextRef="#ctx0" brushRef="#br0" timeOffset="274.3962">4129 4297 116 0,'7'0'399'15,"11"0"-395"-15,12 0-4 16,13 0 0-16,18 0 12 15,7 0 17-15,13-2-12 16,5 2 4-16,0 0-11 16,-1 2-10-16,2 6-5 15,-6 0-58-15,-60-7-66 0,0-1-74 16</inkml:trace>
  <inkml:trace contextRef="#ctx0" brushRef="#br0" timeOffset="561.6287">6281 4210 110 0,'113'0'439'16,"-18"0"-350"-16,9-9-84 16,-2-2-2-16,-2 2-2 15,-2 4 1-15,-8 2-2 16,-6 3 0-16,-5 0 0 16,-10 0-9-16,-9 0-77 15,-51 0-100-15,-9 0-175 16</inkml:trace>
  <inkml:trace contextRef="#ctx0" brushRef="#br0" timeOffset="2741.2141">783 5816 443 0,'-33'-1'96'0,"24"-1"-60"15,2 0 37-15,5 0 26 16,2 1-2-16,0 0-21 16,0 0-4-16,2 1-11 15,22 0-19-15,18 0-42 16,25-1 5-16,25-3 19 16,8-2 43-16,1-1-35 0,-8 0-31 15,-14 0-1-15,-6-1-7 16,-9 0-48-16,-7-2-125 15,-13-4-57 1,-44 9-28-16,0-2-92 0</inkml:trace>
  <inkml:trace contextRef="#ctx0" brushRef="#br0" timeOffset="2988.5793">1505 5629 249 0,'52'0'113'0,"-16"0"-61"15,-6 6 20 1,-11 10-16-16,-7 3-6 0,-12 4-7 16,0 5-24-16,-12-1 12 15,-13 3 7-15,-6 0 18 16,-2 1-25-16,-2-2-17 15,4 1-14-15,2-3-40 16,23-22-109-16,3-2-109 16</inkml:trace>
  <inkml:trace contextRef="#ctx0" brushRef="#br0" timeOffset="8243.3242">5498 5594 189 0,'0'36'258'0,"0"9"-207"15,0 2 41-15,2-1-1 0,9-1 7 16,-6-6-10-16,1-7-46 16,-1-6-34-16,-2-8-6 15,0-7 0-15,-3-6 0 16,0-4-2-16,0-1-12 16,0 0-7-16,0 0-3 15,0-12-6-15,0-10-5 16,-4-5-9-16,-3-4-20 15,1-2 7-15,-1 1 13 16,-3 2-14-16,-4 4 5 16,-2 4 24-16,1 6 27 15,-5 3 22-15,4 4 26 16,1 2 4-16,2 5-3 0,4 1 5 16,4 1-9-16,3 0-3 15,2 0-22-15,0 0-10 16,0 7-10-16,5 9 0 15,14 4 5-15,6 1 27 16,15 1 35-16,3-2 13 16,2-4 16-16,1-3-36 15,-6-4-18-15,-5-5-22 16,-4-3-10-16,-7-1-10 16,-3 0-5-16,-10 0-11 15,-4-3-35-15,-2-1-20 16,-5-2-12-16,0 0-18 0,0-1-28 15,-2-1-16-15,-8-1-10 16,3 5-10-16,0 0-80 16</inkml:trace>
  <inkml:trace contextRef="#ctx0" brushRef="#br0" timeOffset="8873.4833">5664 5534 155 0,'-5'-3'90'16,"5"2"-13"-16,0 1-5 0,-2 0-2 15,-2 13-24-15,-9 16-33 16,-2 13-12-16,-4 7 45 16,-4 2 41-16,2-2 0 15,0-8-14-15,2-4-16 16,3-5-15-16,0-7-10 15,4-6-18-15,3-6-4 16,3-7-8-16,3-3 2 16,3-3-4-16,0 0-10 15,-2 0-22-15,-1-8-12 16,2-11 4-16,-3-6 8 16,0-4-28-16,4-4 6 15,-1 2 23-15,-1-1 8 16,-1 2 18-16,1 2-4 15,-1 3 1-15,2 1 8 16,-4 3 5-16,-1 4 5 0,1 2 10 16,0 4 11-16,0 3-2 15,3 2 9-15,0 2-8 16,1 3-3-16,1 1-5 16,0 0-4-16,0 0-13 15,0 8-5-15,10 15-15 16,12 8 15-16,9 7 4 15,3-2 53-15,4-3 3 16,-7-6 11-16,-3-4-20 16,-1-6-30-16,-6-3-15 15,-7-7-6-15,-3-2 0 0,-6-3 0 16,-5-2-20-16,2 0-1 16,-2 0-9-16,0 0 4 15,0-2 7-15,0-9-16 16,0-3-36-16,-2 0-64 15,-5-1 3-15,-4 3 8 16,2 1 6-16,4 9-32 16,-1-1 0-16</inkml:trace>
  <inkml:trace contextRef="#ctx0" brushRef="#br0" timeOffset="9423.4741">5371 5792 395 0,'-9'0'130'16,"9"0"-98"-16,0 0 37 15,0 0 31-15,0 0-19 16,0 0-30-16,0 0-24 16,0 0-12-16,0 0-6 0,4 0-9 15,1 0-1-15,3 1 1 16,3 0 44-16,0 0-1 16,-4 0-13-1,1 1-14-15,5-2-5 0,-2 0-1 16,5 0-3-16,10 0-4 15,1 0 1-15,4-1-4 16,-2-3 10-16,-3 1-9 16,-2-1 2-16,-3 1 0 15,-2-1-1-15,-3 0-2 16,-4-1 2-16,-1 1 1 16,-6 0 0-16,0 0 3 15,1 2-4-15,-3-1 7 0,-1 2-9 16,-1-1-5-1,1 0-11-15,0 0-8 0,-2 0-20 16,0 2-8-16,0 0-25 16,0-1-11-16,0-1-9 15,0-2 15-15,0 0-22 16,0 0-2-16,-2-1-4 16,0 3-32-16,1 1-2 15</inkml:trace>
  <inkml:trace contextRef="#ctx0" brushRef="#br0" timeOffset="9753.9612">5566 5554 86 0,'3'-4'226'16,"-3"4"-117"-16,0 0-24 15,0 11 4-15,0 14-19 16,0 10-33-16,-5 9 62 0,-4 1 7 16,2 0-25-1,0-4-43-15,1-5-21 0,4-5-10 16,2-7-7-16,0-7-4 15,0-4-69-15,0-4-33 16,0-5-32-16,0-4-16 16,0 0-55-16,0-1-104 15</inkml:trace>
  <inkml:trace contextRef="#ctx0" brushRef="#br0" timeOffset="53941.8706">5688 5780 138 0,'71'-39'32'0,"-32"19"-4"16,-10 2-13-16,-5 5 8 16,-13 5-3-16,-7 4-4 15,-4 4-14-15,-4 0-2 16,-20 5-13-16,-7 11 13 16,-11 1 11-16,-4 2 1 15,-3-1 12-15,-2 1-5 16,3-2 0-16,4 0-1 15,7-3 5-15,13-2 2 16,8-3-2-16,12-6-9 16,4-3-6-16,0 0-8 0,17 0-12 15,10-12 9 1,12-2 3-16,3-5 14 0,-2 0-14 16,-5 3-4-16,-4 0-8 15,-26 14-46-15,-5-1-101 16</inkml:trace>
  <inkml:trace contextRef="#ctx0" brushRef="#br0" timeOffset="65498.3996">4047 7003 478 0,'2'0'42'0,"17"0"-42"16,2 0 0-16,6 0 31 15,2 0 54-15,1-2-40 16,6 0-13-16,4 1 7 16,0 1 11-16,6 0 11 0,3 0 12 15,3 0-27-15,5 0-10 16,12 0 6-16,4 0-12 16,2 0-2-16,7 0-8 15,0 0 2-15,-1 0-9 16,3 0-7-16,1 1 0 15,2 1 2-15,0-1-3 16,8-1 3-16,3 0-4 16,-3 0 9-16,-1 0-10 15,-4 0-3-15,-5 0-3 16,-6 0 3-16,-11 0 6 16,-6 0-4-16,-8 1 4 0,-7 3-2 15,-4 3-3-15,-3-2 3 16,-3 2 15-16,-1-1-9 15,2-2 3-15,1-1 5 16,1-1-7-16,-5-1 0 16,1-1-11-16,-9 0-1 15,-3 0 1-15,-7 1-2 16,-5-1 2-16,-5 0-2 16,-1 0 2-16,0 0 2 15,-5 0-2-15,-1 3-5 16,0-3-22-16,0 0-24 15,-1 2-47-15,-18 0-129 16,7-1-65-16,-5 1-174 16</inkml:trace>
  <inkml:trace contextRef="#ctx0" brushRef="#br0" timeOffset="91430.0274">7226 7155 470 0,'2'-12'394'0,"-2"12"-140"0,2 0-102 16,1 5-6-16,3 17-29 15,4 10-29-15,-4 7-18 16,1 2-5-16,-3-6-41 16,1-5-15-16,-3-6-9 15,-2-9-3-15,2-7-76 16,-2-5-71-16,0-3-94 16,-15-3-133-16,4-7 35 15,-3-6-108-15</inkml:trace>
  <inkml:trace contextRef="#ctx0" brushRef="#br0" timeOffset="91711.841">7096 7073 448 0,'8'-33'249'15,"32"23"-124"-15,15 6-68 16,9 4 112-16,7 0-18 16,-8 13-47-16,-5 14-29 15,-9 7-11-15,-14 4-23 16,-10 1-12-16,-18-1-6 15,-7 2-5-15,-24-6-18 16,-16-2 0-16,-15-4 4 16,-8-6 18-16,-10-7 0 15,1-7-9-15,6-5-1 0,11-3-12 16,15 0-22 0,13-4-34-16,14-5-41 15,13 1-24-15,0-2-40 0,18-2-48 16,2 5-79-16,-1 0-39 15</inkml:trace>
  <inkml:trace contextRef="#ctx0" brushRef="#br0" timeOffset="92278.0104">7777 7062 474 0,'0'-2'370'15,"0"2"-128"-15,0 19-108 16,0 13-15-16,0 7-21 0,-1 1 57 15,1-1-86-15,0-4-50 16,0-7-14-16,0-5-5 16,1-6-37-16,4-5-90 15,-2-7-99-15,-1-5-229 16,-1 0-287-16</inkml:trace>
  <inkml:trace contextRef="#ctx0" brushRef="#br0" timeOffset="92961.2298">8010 7053 623 0,'-22'-6'182'0,"1"6"-140"16,-1 17-20-16,-1 14 67 16,-2 11-13-16,10 6-21 15,2 0-38-15,10-5 10 16,3-9-10-16,9-10-17 15,11-9 0-15,12-10 3 16,7-5 15-16,1-10 24 16,2-14 2-16,-5-5-10 15,2-4-7-15,-4 0-8 0,-5 3-4 16,-2 3-6-16,-7 9-4 16,-9 9 0-1,-2 6 25-15,-6 3 10 0,3 10 2 16,2 18-26-16,0 14-8 15,-4 6 24-15,0 3 17 16,-2-2-5-16,-1-8-33 16,-2-8-6-16,3-8 5 15,-3-6-10-15,0-8-2 16,3-5-46-16,-1-6-61 16,-1 0-43-16,1 0-2 15,0-4-60-15,4-5-28 16,-5 2-10-16,1-2-67 0</inkml:trace>
  <inkml:trace contextRef="#ctx0" brushRef="#br0" timeOffset="93342.422">8447 7060 328 0,'-14'1'521'0,"4"22"-297"16,2 12-153-16,0 11 39 15,6 4 17-15,2 2-5 16,0-3-59-16,3-6-48 16,8-9-3-16,-1-10-12 15,0-7 0-15,1-6-72 0,2-11-68 16,-1 0-118-1,-6-5-95-15,-1-10 1 0</inkml:trace>
  <inkml:trace contextRef="#ctx0" brushRef="#br0" timeOffset="94228.8875">8692 7111 557 0,'2'0'222'0,"5"11"-74"15,-1 15 11-15,3 9 5 16,-1 3-13-16,-2 1-76 16,-1-2-39-16,-4-6-9 15,-1-7-22-15,0-6-5 16,0-7-23-16,-6-6-97 15,-14-5-82-15,9 0-156 16,0-8-94-16</inkml:trace>
  <inkml:trace contextRef="#ctx0" brushRef="#br0" timeOffset="94400.3097">8615 7111 930 0,'37'-24'230'15,"3"12"-161"-15,6 3 32 16,1 0-8-16,-3 4-58 16,-4 4-35-16,-9 1-30 15,-9 0-131-15,-22 0-174 16,0 0-132-16</inkml:trace>
  <inkml:trace contextRef="#ctx0" brushRef="#br0" timeOffset="94844.7516">9001 7165 161 0,'-6'45'305'0,"1"0"-226"15,-3-2-5-15,3-4 56 16,0-5 3-16,-3-10-13 15,5-8-59-15,0-7 2 16,1-4-16-16,2-5-16 16,0 0-12-16,0-19-1 0,0-7 13 15,10-13-16-15,3-6-9 16,7-6-6-16,0-4 0 16,4 1 0-16,0 7 0 15,-1 10 15-15,-1 11 12 16,-7 8 2-16,0 10 16 15,-6 6-12-15,2 2-1 16,-1 8-1-16,2 18-8 16,2 10-23-16,2 10 13 15,2 3 16-15,-1 1-22 16,1-4 13-16,-5-4-9 16,0-9-5-16,-7-10-6 15,-4-7-17-15,-2-9-77 0,0-6-55 16,-15-1-102-1,3-5-180-15,2-7-32 0</inkml:trace>
  <inkml:trace contextRef="#ctx0" brushRef="#br0" timeOffset="95261.7753">9095 7262 159 0,'0'0'600'16,"27"0"-547"-16,4 0-1 15,4-7 87-15,1 0-52 16,0-4-81-16,1-2-6 0,-4-5-131 16,0-5-91-16,-2-5 49 15,-9-1 8-15,-1-4 23 16,-7 3 44-16,-3 6 98 16,-5 9 62-16,-1 7 79 15,-2 8 30-15,-3 0 3 16,0 1 22-16,0 18-49 15,-6 8-111-15,-2 10 32 16,-5 8 24-16,5 0-9 16,4 3-5-16,4-3-2 15,0-7-1-15,6-5-16 16,9-8 1-16,5-7-11 16,2-6-18-16,9-4-14 15,3-3-8-15,11-2 1 16,2-1-1-16,4-1-2 0,-6-1-7 15,-3 0-7 1,-8-3-56-16,-8-9-59 0,-8 3-34 16,-4-2-51-16,-14 5-112 15,0 3-111-15</inkml:trace>
  <inkml:trace contextRef="#ctx0" brushRef="#br0" timeOffset="98127.1715">10415 7273 442 0,'28'-2'177'0,"5"-10"-100"16,0-2 6-16,0 0 13 16,-9 0-35-16,-1 1-13 15,-10-1-32-15,-3 3-13 16,-7 1 2-16,-3 0 6 15,0 1-4-15,-16 0 9 16,-10 2 12-16,0 3-28 0,-6 4 0 16,2 0 0-1,2 15 3-15,3 9-3 16,7 11 4-16,7 3-4 0,6 0-5 16,5-6 5-1,14-7-14-15,14-10-17 0,3-6 31 16,7-6 2-16,-5-3 11 15,3-3-13-15,-8-11-24 16,3-3-106-16,-9-1-31 16,-16 9-83-16,-6 1-179 15</inkml:trace>
  <inkml:trace contextRef="#ctx0" brushRef="#br0" timeOffset="98743.4478">10679 7127 495 0,'0'19'75'0,"0"10"-32"15,0 2 128-15,9-1-21 16,2-2-62-16,-2-4-52 16,-2-9-15-16,-3-6-8 0,-2-7-12 15,0-2-1-15,-2 0 0 16,0 0 9-16,0-11 16 16,0-6 2-16,0-7-21 15,0-3-3-15,0 0-3 16,5 0 2-16,0 4-2 15,3 6-3-15,1 6 1 16,-2 6-19-16,-3 5-12 16,-2 0 22-16,0 3-2 15,3 12 7-15,0 4 2 16,0 2 4-16,-4-5 39 16,4-4-17-16,0-5-4 15,-2-5 5-15,5-2-10 0,4 0-9 16,7-5 3-1,6-10 8-15,3-4 8 0,1-1-23 16,-5 4-12-16,-6 0 6 16,-4 7 0-16,-6 6-5 15,-6 3 8-15,-2 2-4 16,0 17-13-16,0 8-25 16,-8 3 45-16,5-1 7 15,3-5 2-15,0-5-9 16,6-5-10-16,10-6-14 15,4-6-61-15,2-2-87 16,0-2-53-16,-12-9-36 16,-2 1-104-16</inkml:trace>
  <inkml:trace contextRef="#ctx0" brushRef="#br0" timeOffset="99143.8912">11191 7122 269 0,'0'-15'108'0,"-2"13"-49"15,-15 2-10-15,-2 0-12 16,-3 14-17-16,2 6 7 16,-2 6-5-16,7-1-1 15,4 2-18-15,2-4 20 16,9-5-11-16,0-3 6 16,4-7-10-16,12-7-8 15,4-1 0-15,2-4 11 0,0-10 18 16,0-4-5-16,-3-1 3 15,-3-2-17-15,-2 0-6 16,-2-1 2-16,-2 4-5 16,-4 4 9-16,-1 6-4 15,-5 7 1-15,0 1 6 16,0 6-13-16,0 13-18 16,-5 4 18-16,3 2 4 15,2-5 8-15,0-3 8 16,0-7 3-16,11-5 2 15,-1-5-20-15,5 0 17 16,2-3-22-16,1-13-6 16,0-1-88-16,-1-2-86 0,-12 10-49 15,-2 1-18-15</inkml:trace>
  <inkml:trace contextRef="#ctx0" brushRef="#br0" timeOffset="99297.367">11374 7154 215 0,'-2'24'115'0,"2"-10"-29"16,0-4-5-16,0-3-14 15,9-3-67-15,0-2-1 16,1-2-1-16,2 0-45 16,-8 0-89-16,2 0-155 15</inkml:trace>
  <inkml:trace contextRef="#ctx0" brushRef="#br0" timeOffset="99635.8003">11366 6940 360 0,'-13'-5'379'0,"11"5"-230"15,2 0-91-15,0 0 19 16,0 0-71-16,0 3-6 16,0 9-144-16,0-6-67 15,0 1-110-15</inkml:trace>
  <inkml:trace contextRef="#ctx0" brushRef="#br0" timeOffset="100250.4145">11500 6897 197 0,'-17'43'169'0,"8"7"-39"15,7 2-6-15,2-3 23 16,4-4-43-16,13-11-81 15,-1-6-15-15,3-9-8 16,2-8-13-16,-1-9-62 16,-15-2-102-16,0-9-109 0</inkml:trace>
  <inkml:trace contextRef="#ctx0" brushRef="#br0" timeOffset="100977.3726">10493 6967 38 0,'-15'-3'188'16,"6"0"-69"-16,5 2-25 16,-4 0 28-16,7 1 5 15,-1 0 4-15,2 0-17 16,0 0-29-16,13 17-37 16,29 12-28-16,27 14-16 15,30 6 147-15,27 0 26 16,18-3-63-16,7-6-9 0,-1-8 10 15,-15-10-52 1,-23-7-59-16,-28-8 9 0,-30-5-13 16,-24-2-17-16,-15 0-35 15,-7 0 2-15,-8 0 13 16,0-1 0-16,-14-3-27 16,-7-4-51-16,-2 2 63 15,1 1-24-15,6 2-50 16,-1 0-78-16,6-1-59 15,9 1 1-15,2-1-136 16</inkml:trace>
  <inkml:trace contextRef="#ctx0" brushRef="#br0" timeOffset="101420.9232">11622 6719 297 0,'-45'40'96'0,"-12"12"7"0,-18 10 41 16,-12 8 2-16,-15 1 25 15,-3-2-28-15,-5-7-67 16,6-7-48-16,9-8 18 16,5-8 22-16,19-7 8 15,12-7-22-15,17-7-19 16,14-6-22-16,16-6-2 15,10-3-11-15,2-3-2 16,0 0-36-16,6 0-46 16,4 0-35-16,0-3 23 0,1 1-31 15,-6 0-16-15,-3 0 9 16,-2 0 2-16,0 0-33 16,0-1-73-16</inkml:trace>
  <inkml:trace contextRef="#ctx0" brushRef="#br0" timeOffset="108809.1652">6957 6999 145 0,'-29'0'71'0,"12"0"-54"0,2-1-1 16,1 1 12-16,1-1-12 15,0 1-13-15,3 0-3 16,1 0 2-16,3 0 0 16,2 0 4-16,0 0 3 15,3 0-3-15,-5 0-4 16,4 1-2-16,-1 13-10 16,-5 6-5-16,5 10 15 15,-2 10 12-15,1 7 7 16,0 5-2-16,0-2 6 15,2-2 8-15,-2-9-19 16,-1-6-9-16,5-9 0 16,-2-6 0-16,1-5 4 15,-1-4-5-15,-1-2-2 16,0-4 3-16,1-1-3 0,2 0 0 16,0 3 0-16,0-4-1 15,0 0-4-15,0 1-4 16,0-1 0-16,0-1 3 15,0 1 5-15,0 0-1 16,0 3-1-16,0-1-8 16,0 1 2-16,0-1 3 15,0-2 3-15,0-1 3 16,0 0 0-16,0 0-1 16,0 0-3-16,0 0-8 15,0 0 12-15,0 0 17 16,0-2-14-16,8 0-6 0,2 2 2 15,4 0-2-15,6 0 3 16,2 0-2-16,4 4 2 16,3 5 7-16,2 0 3 15,1 0-2-15,-4-3-4 16,-5-1-3-16,-4-2-1 16,-7-3-12-16,-12 0-55 15,0 0-67-15</inkml:trace>
  <inkml:trace contextRef="#ctx0" brushRef="#br0" timeOffset="110159.2453">9715 7012 162 0,'56'0'97'0,"-12"0"-36"0,-4 0-12 16,-3 0-23-16,0 0-14 16,-9 2-4-16,-1 2-4 15,-5 1-4-15,-5-2-3 16,-6 1-1-16,-5 0-2 15,-1 0-5-15,-4 0-1 16,1 1 7-16,0 2 5 16,4 2 5-16,-1 5 6 15,3 4-2-15,-3 4-4 16,3 2-2-16,-5 2 0 16,-1 2-2-16,-1 1 0 15,1 0 4-15,4 3 1 0,-4-6-3 16,1 1-2-16,-3-1-1 15,2-2 1-15,1-2-1 16,-1-1 0-16,0-5 2 16,1-3-2-16,2-3-1 15,-4-3 1-15,2-1 0 16,-1-4 1-16,1-1-1 16,-3 1 2-16,2-1-2 15,-2 0-6-15,0 1 1 16,0-2-5-16,0 2-12 15,0 0 2-15,0 0 13 16,0-2 5-16,0 1 2 16,0 1-1-16,0-2-5 15,0 0-8-15,0 0 5 0,0 0 8 16,0 0 0-16,-2 0-4 16,-6 0-17-16,-5 2 22 15,-5 3 1-15,-4 1 7 16,-4 1 15-16,-6 0 7 15,-3 0 9-15,-5 0-2 16,-4-4-14-16,2 1-16 16,8 1-7-16,2-1-2 15,6 2-17-15,10-2-23 16,16-3-86-16,0 1-152 0</inkml:trace>
  <inkml:trace contextRef="#ctx0" brushRef="#br0" timeOffset="147650.6412">2041 9024 118 0,'0'5'163'0,"6"4"-98"15,21 4-26-15,10 8 61 16,11-1-9-16,10 4-38 0,4-1-23 16,8-2-8-16,1-3 8 15,2-1-11-15,-4-5 15 16,0-4-15-16,-3-3-18 16,-1-5 1-16,-6 0-2 15,-4 0 2-15,-7 0 3 16,-14 0-10-16,-4 0-6 15,-9 0-5-15,0-2-6 16,-6 2 0-16,-1-2-10 16,-4 1-12-16,-7 1 0 15,1 0-25-15,-4 0-47 16,0 0-87-16</inkml:trace>
  <inkml:trace contextRef="#ctx0" brushRef="#br0" timeOffset="148686.3689">6396 9002 4 0,'58'0'412'0,"7"0"-300"15,18 0-42-15,8 0 25 16,3 4-12-16,5 1-19 16,-4 0-15-16,-2-1-6 15,-5 3-12-15,-8 1-2 16,-7-1-17-16,-15 0-10 15,-10-3 0-15,-12 1-2 16,-4 0 0-16,-5-2-2 16,1-2-14-16,-1-1-20 0,-3 0-23 15,-4 0 1 1,-3 0 2-16,-8 0-27 0,-8 0-15 16,-1 0-24-16,0 0-63 15,-10-1-108-15</inkml:trace>
  <inkml:trace contextRef="#ctx0" brushRef="#br0" timeOffset="149945.1557">2567 9022 310 0,'83'0'198'0,"-10"-6"-145"16,6-4-20-16,2 2 4 16,-7-3-37-16,-6 1-6 15,-1 1-53-15,-55 7-78 16,2-1-133-16</inkml:trace>
  <inkml:trace contextRef="#ctx0" brushRef="#br0" timeOffset="151758.581">10820 8535 102 0,'46'5'228'0,"16"-3"-111"15,9 0-30-15,6 0 7 16,-2-2-45-16,-2 0-18 15,-4 0-7-15,-9 0-11 16,-10 0-8-16,-10-2-5 16,-9 0-9-16,-31 0-67 0,0-1-138 15</inkml:trace>
  <inkml:trace contextRef="#ctx0" brushRef="#br0" timeOffset="153902.3953">4240 8989 101 0,'71'0'269'16,"4"0"-168"-16,11 0-9 15,6 0 18-15,-5 0-22 0,-6 0-38 16,-11 0-36-1,-14 0-3-15,-10 0-7 0,-11 0-4 16,-14 0-1-16,-11 1-5 16,-8 2-15-16,-2-3-47 15,0 0-47-15,-10 2-13 16,0-2-50-16</inkml:trace>
  <inkml:trace contextRef="#ctx0" brushRef="#br0" timeOffset="155326.4951">5533 8959 212 0,'0'0'169'15,"0"0"-100"-15,0 0-22 16,0 0 21-16,8 0 2 16,4 0-6-16,10 0 3 15,6 0 7-15,4 0 9 16,12 0 1-16,7 0-19 15,4 0-17-15,7 2-17 16,-1 2-19-16,2-1-4 16,-6-3-6-16,-2 2-4 15,-7-2 2-15,-8 0-20 16,-6 2 5-16,-6 1-10 16,-7-3-31-16,-5 2-51 15,-5-2-15-15,-5 2-11 0,-6-2-20 16,0 0-94-1</inkml:trace>
  <inkml:trace contextRef="#ctx0" brushRef="#br0" timeOffset="156569.3713">3527 8968 96 0,'-10'0'113'16,"4"0"-53"-16,-1 2-19 16,4-2 11-16,0 0-7 15,3 2-8-15,0-2-6 16,0 0-2-16,0 3-16 0,8-1-9 15,11 5-3-15,11-2 79 16,8-1 8-16,10 1-20 16,5-3-35-16,2 0-21 15,1 0-11-15,-9-2 0 16,1 0-1-16,-4 0-34 16,-7 0-23-16,-6 0-34 15,-5 0-41-15,-26 0-57 16</inkml:trace>
  <inkml:trace contextRef="#ctx0" brushRef="#br0" timeOffset="157787.3325">1913 8984 107 0,'-13'3'115'15,"11"-3"-64"-15,2 2-16 0,0-2 14 16,0 0 10-16,0 0-9 15,5 0-30-15,7 0-6 16,13 0 56-16,14 0 54 16,12 1 9-16,11 2-14 15,13-3-20-15,6 0-38 16,6 0-22-16,-2 0 0 16,-7 0-25-16,-1 0-10 15,-8 0-4-15,-6 0 5 16,-3 0 0-16,-6 0-5 15,-4 0-19-15,-8 0-23 16,-7 0-16-16,-7 0 8 0,-3 0-2 16,-7 0-19-1,0 0 1-15,-5 0-27 0,-2 2-36 16,-11-2-29-16,0 0-84 16</inkml:trace>
  <inkml:trace contextRef="#ctx0" brushRef="#br0" timeOffset="158440.4871">1717 9141 220 0,'46'0'152'0,"9"2"-99"16,12 1 18-16,9-2 31 15,6-1-9-15,2 0-12 0,0 0-48 16,0-4-33-1,-2-1 13-15,-7-1-12 0,0 2 3 16,-9-1-3-16,-4 1-1 16,-5 1-15-16,-7-1-14 15,-5 2-17-15,-8 2-35 16,-7 0-24-16,-9 0 18 16,-5 0 26-16,-9 0-6 15,-7 0-61-15,0 0-51 16</inkml:trace>
  <inkml:trace contextRef="#ctx0" brushRef="#br0" timeOffset="159213.047">3501 9112 90 0,'-5'0'202'15,"5"0"-143"-15,0 0-15 0,0-2 38 16,0 2-5-16,8 0 1 16,8 0-22-16,8 0 31 15,7 0 13-15,11 0-25 16,3 0-37-16,6 0-15 16,2 0 3-16,-4-4-26 15,-4-1-33-15,2 1-104 16,-2 1-66-16,-32 1-66 15,-5 0-126-15</inkml:trace>
  <inkml:trace contextRef="#ctx0" brushRef="#br0" timeOffset="159880.5682">4277 9097 160 0,'13'0'262'0,"13"0"-198"15,8 0-48-15,4 0 53 0,6 0-8 16,2-3-2-1,0-1-25-15,5 2-31 0,-2 0-3 16,-5 2-15-16,-9 0-63 16,-29 0-84-16,-5 0-115 15</inkml:trace>
  <inkml:trace contextRef="#ctx0" brushRef="#br0" timeOffset="161593.3057">5513 9047 142 0,'-2'0'101'0,"2"0"-34"15,-2 0-9-15,2 0 3 16,0 0 8-16,0 0-1 16,0 0-13-16,0 0-5 15,0 0 1-15,7 0 8 16,7 0 15-16,17 6 39 15,5 1-6-15,12 3-50 0,5-3-20 16,1 2-16-16,5-3-4 16,-1-2-11-16,-1-3-4 15,-8-1 1-15,0 0-3 16,-10 0-19-16,-5 0-27 16,-6 0 19-16,-9 0-33 15,-5 0-58-15,-9 2-43 16,-1 2-4-16,-1-2-25 15,-3-1-23-15</inkml:trace>
  <inkml:trace contextRef="#ctx0" brushRef="#br0" timeOffset="162518.6783">6476 9090 87 0,'-1'0'58'0,"1"0"-17"16,0 0 34-16,-1 0 11 15,1 0-18-15,0 0-5 16,0 0-13-16,0 0-1 16,10 0-4-16,13 0-19 15,12 0 43-15,16 4 7 0,14 1 11 16,12-1-5 0,10-1-14-16,6-1-23 15,-6 0 13-15,-3-2-31 0,-5 4-11 16,-11-1-10-16,-6-1-6 15,-7 2-6-15,-13-1-29 16,-9-3-19-16,-6 4-35 16,-6-4-45-16,-9 0-36 15,-12 0-39-15,-7 0-136 16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9-10-16T18:42:14.900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1554 5116 349 0,'-10'-19'227'0,"4"-5"-182"15,1-2 22-15,3-4 40 16,2-1 5-16,7-3-13 16,12-2-47-16,10-1-20 15,9-1-4-15,6-1 5 16,5 3 3-16,2 0 18 15,-3 7-15-15,-6 6 3 16,-7 10-17-16,-20 10 11 0,-8 3-17 16,-7 31-19-1,0 23-46-15,-28 23 46 16,-16 22 22-16,-15 13-12 0,-13 4-10 16,3 1-8-16,1-15 2 15,11-12-2-15,15-17 4 16,18-17 4-16,19-12 7 15,5-14 0-15,39-10-7 16,24-14-14-16,21-6 14 16,22-20 6-16,18-21 18 15,6-10-3-15,7-9-7 16,-3-2 16-16,-8 2 5 16,-14 6-1-16,-21 8-10 0,-14 11-13 15,-21 5-9 1,-15 10 3-16,-14 5-5 0,-14 5-40 15,-11 5-31-15,-2 0-47 16,-15 3-48-16,-6 2-176 16,-4 0-71-16</inkml:trace>
  <inkml:trace contextRef="#ctx0" brushRef="#br0" timeOffset="283.2437">2439 5088 14 0,'70'-20'1061'16,"7"3"-970"-16,10 0-89 0,0 0 23 15,-13 2 144-15,-13 6-55 16,-22 8-44-16,-18 1-28 16,-19 15-42-16,-9 20-29 15,-32 16-14 1,-28 11 43-16,-15 8 7 0,-15 7-7 15,-3 5-24-15,-2 2-22 16,7 4-5-16,11 0 0 16,14 3-10-16,15 6-56 15,52-70-178-15,3-1-93 16</inkml:trace>
  <inkml:trace contextRef="#ctx0" brushRef="#br0" timeOffset="5965.8912">6222 7597 95 0,'6'0'0'15,"-1"0"-24"-15,-1 0 24 16,-4-1 5-16,2 0 36 0,-2 1-4 16,3 0-7-1,-3 0-1-15,0 0 1 0,0 0 8 16,0 0 7-16,0 0-5 16,0 0-4-16,0 0 10 15,0 0 6-15,0 0 2 16,0 0 8-16,0 0-5 15,5 0 21-15,21 0-15 16,11 7-23-16,25 0 27 16,15-2 37-16,11-5-9 15,7 0-52-15,-6 0-18 16,-1 0-18-16,-11-7-7 16,-4 0-15-16,-11 1-33 15,-2 0-59-15,-10 2-88 0,-8 0-48 16,-39 2-11-16</inkml:trace>
  <inkml:trace contextRef="#ctx0" brushRef="#br0" timeOffset="6468.6534">7100 7568 171 0,'23'0'83'0,"0"0"-83"16,2 0 0-16,4 0 5 16,10 0 77-16,3 0-25 0,11 0 11 15,7 5 23-15,6-2-6 16,12 3 0-16,4-3-3 15,8 1-17-15,5 0 18 16,-3-2 3-16,-1 1-18 16,-1 1-37-16,-9 1-19 15,-2 2-7-15,-5-3 2 16,-13 1-7-16,-5 2-7 16,-10-4 2-16,-6 0-34 15,-2-2-27-15,-12-1-28 16,-7 0-75-16,-19 0-66 15,0-3-164-15</inkml:trace>
  <inkml:trace contextRef="#ctx0" brushRef="#br0" timeOffset="11445.5517">4145 6343 509 0,'0'0'94'16,"8"0"-87"-16,24 3 7 16,25 2 11-16,22 1 49 15,16 2 19-15,11-1-20 16,2-1 17-16,5-3 24 15,-10-2-38-15,-7-1-24 16,-10 0-39-16,-14 0-8 16,-15 0-2-16,-19 0-3 0,-15-1-30 15,-10 1-23-15,-11 0-19 16,-2 0 4-16,0 0-29 16,-4 0-13-16,-9 0 15 15,2 0-13-15,1 0-91 16</inkml:trace>
  <inkml:trace contextRef="#ctx0" brushRef="#br0" timeOffset="12132.0102">4047 5861 280 0,'0'0'113'0,"0"0"-50"16,3-1 9-16,15 1 12 15,15 0-11-15,20 0 6 16,28 0 32-16,16 0 17 16,18 1 11-16,6-1-60 15,2 0-4-15,-2 0-24 16,-8-5-18-16,-10-2-21 16,-11-1-9-16,-17 4 1 15,-15 1-4-15,-18 1-12 16,-16 0-41-16,-12 1-24 15,-10 1-14-15,-4 0-69 0,-2 0-62 16,-15 0 26 0,1 0 18-16,-4 0-123 0</inkml:trace>
  <inkml:trace contextRef="#ctx0" brushRef="#br0" timeOffset="13034.6808">4123 5185 143 0,'-20'0'102'0,"11"0"-13"15,4 0 0-15,0 0 3 16,5 0-17-16,0 1-25 16,0 2-12-16,19 3 2 0,20 4-27 15,26 1 37-15,19 0 88 16,23-3 2-16,12-4-15 16,-1-4-54-16,1 0-14 15,-2-4 9-15,-10-4-31 16,-9-2-11-16,-14 3-19 15,-15 2-3-15,-15 0-2 16,-15 3-38-16,-18 0-48 16,-14 2-36-16,-7 0-94 15,-13 0-60-15,-11 0-7 16,-1 0-131-16</inkml:trace>
  <inkml:trace contextRef="#ctx0" brushRef="#br0" timeOffset="14314.2326">5023 4165 205 0,'0'-37'119'0,"0"15"-35"16,-13 0-4-16,-9 1-8 0,-9 3-10 15,-8 3 9-15,-12 8 15 16,-11 7-56-16,-13 4-13 16,-9 23-14-16,-6 12-1 15,4 19 4-15,8 17 19 16,8 17 35-16,14 14 12 15,16-1-47-15,27-5-19 16,13-12-6-16,45-15 0 16,30-15-5-16,22-14 5 15,19-22 9-15,10-20 31 16,9-5-6-16,2-32-23 0,-3-12-11 16,-13-11 3-1,-20-9 0-15,-22-8-6 0,-35-9 1 16,-24-4-1-16,-20-8 0 15,-39 7 0-15,-26 11-6 16,-21 15 9-16,-21 20 30 16,-19 19-30-16,-14 19-41 15,-1 11-117-15,-3 42-8 16,10 33 10-16,13 31-29 16,91-49-9-16,10 6-33 15</inkml:trace>
  <inkml:trace contextRef="#ctx0" brushRef="#br0" timeOffset="16664.753">5255 4219 330 0,'5'0'113'16,"1"-7"-32"-16,1-8 6 16,6-7 1-16,1-7 33 15,8-12 42-15,6-9-25 16,1-7-33-16,8-13 6 15,7-7-16-15,5-7-36 16,6-6-22-16,-2-4-23 16,0 4-4-16,-4 7-10 0,-9 11-4 15,-7 18 2-15,-5 12 2 16,-12 12 0-16,-7 11 0 16,-5 7 0-16,-4 6 0 15,0 4 0-15,0 2-14 16,0 0-8-16,-6 7 1 15,-10 21 10-15,-6 14 4 16,-12 14 5-16,-8 9 2 16,-8 3 7-16,-4-1-7 15,0-8 0-15,-1-12 7 16,8-12 1-16,5-13-5 16,13-8-1-16,5-8 5 15,11-6-7-15,5 0 11 16,8-15 3-16,0-10 4 15,9-9-18-15,16-7-54 0,9-7 19 16,8-2 20-16,3-1 1 16,-2 6 2-16,-1 7-7 15,-5 8 14-15,-10 6 5 16,-5 6 0-16,-3 7-5 16,-11 3 3-16,-2 4 2 15,-1 2 0-15,-2 2 0 16,4 0-5-16,4 0-2 15,-1 7-4-15,3 4-6 16,0 0 11-16,4-1 6 16,-5-3 0-16,-1-3 0 15,-1-2-16-15,-3-2-2 0,-2 0 9 16,-1 0-2-16,3 0 11 16,0-8 5-16,-6 0 1 15,3-1 6-15,1 1-8 16,-3-1 6-16,1 0-5 15,1 2 0-15,-2 1-3 16,-1 0-2-16,3 5 0 16,-2-2-11-16,-2 3 1 15,0 0 0-15,0 2 0 16,0 16-10-16,0 9-17 16,0 15 14-16,0 13 23 15,-7 8 23-15,-6 3-5 0,2-7 0 16,3-13-8-16,1-10-10 15,-2-10 9 1,6-8 6-16,-1-6 6 0,1-7-6 16,0-3-1-16,3-2-8 15,-3 0 3-15,-5-3 3 16,-10-10 7-16,-4-5 6 16,-9-1-20-16,-3 1-2 15,-8 2 4-15,-6 6 20 16,4 4-2-16,0 6-3 15,4 0-13-15,10 0-9 0,9 9-6 16,3 2-3 0,8 5-5-16,7 1-38 0,3-1-50 15,15-3-116-15,1-11-148 16,5-2-56-16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9-10-16T18:42:53.007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3810 4371 213 0,'0'0'76'0,"0"0"-51"16,0 0 14-16,0 0 2 16,0 0-7-16,0 0-10 15,0 0-9-15,0-1-12 16,0 1-2-16,0-1-1 0,0 0 4 16,0 0-1-16,0 1 0 15,0 0-3-15,0 0-2 16,0 0-9-16,0-1 1 15,0 1-13-15,3 0-57 16,-1 0-71-16</inkml:trace>
  <inkml:trace contextRef="#ctx0" brushRef="#br0" timeOffset="1142.1496">3382 4567 163 0,'0'-3'108'0,"3"3"-31"0,-1 0-12 16,-2 0-4-16,0 0 0 16,1 0 2-16,-1-1-10 15,0-1-7-15,0 2-6 16,0 0 1-16,0 0-2 16,0 0 3-16,0 0-6 15,0 0-11-15,0 0-18 16,0 0-7-16,0 0-21 15,0 10-13-15,0 3 33 16,6 2 1-16,-1-1 17 16,5-2-3-16,-1-3-5 15,3-6-1-15,9-2 8 0,3-1 26 16,2-1 3-16,4-13-21 16,-4-3-11-16,-3 0-10 15,-6 0-3-15,-2-1 0 16,-1 1-9-16,-7 3-10 15,-1 2-41-15,-2 4-19 16,1 3-13-16,-5 5-49 16,0 0-176-16</inkml:trace>
  <inkml:trace contextRef="#ctx0" brushRef="#br0" timeOffset="2604.2202">3749 4796 175 0,'0'-1'140'16,"0"1"-60"-16,0 0-22 15,-2 0-10-15,2 1-22 16,-4 10-18-16,2 5 18 16,-1 0 33-16,3-1 4 15,0-3 0-15,0-3-4 16,5-5-17-16,6-4-7 15,5 0 36-15,11-4 15 16,5-14-16-16,3-5-37 16,4-2-31-16,-7-3 10 15,-2 3-12-15,-5-1-6 0,-5 3-27 16,-2 2-43-16,-8 4-21 16,1 3-20-16,-6 4 0 15,2 5-23-15,-7 5-25 16,0 0-74-16</inkml:trace>
  <inkml:trace contextRef="#ctx0" brushRef="#br0" timeOffset="4478.1147">3206 5252 29 0,'-4'-3'204'16,"4"1"-92"-1,0-1-25-15,0 2 7 0,0 1 0 16,0 0-4-16,-2 0-12 16,2 0-18-16,-2 0-23 15,1 4-20-15,1 9-9 16,0 1 28-16,0 1 44 16,0-2-20-16,0-4-16 15,3 0-3-15,6-4-17 16,2-3 1-16,8-2 17 15,6 0 13-15,14-7 8 16,6-14-16-16,6-4-25 16,1-3-16-16,-11-1 3 0,-6 2-9 15,-7 1-23 1,-7 1-9-16,-4 3-18 0,-4 4-11 16,-2 4-20-16,-8 6-16 15,3 4-71-15,-4 3-42 16,-2 1-10-16,0 0-94 15</inkml:trace>
  <inkml:trace contextRef="#ctx0" brushRef="#br0" timeOffset="6586.786">1096 5291 216 0,'-22'-11'151'16,"2"7"-76"-16,-2 4-16 16,-4 0 3-16,5 0-27 15,0 1-12-15,5 9-13 16,2 1-2-16,7 0-1 15,4 0-7-15,3 2-3 16,0 0-3-16,13-1-9 16,12-1 0-16,8-2 15 15,6-2 15-15,-2-1 0 16,2-2-2-16,-6 2-4 16,-3 3-5-16,-5 1 4 15,-3 2-7-15,-8 1-1 0,-10 1-13 16,-4 0 13-1,0 2 26-15,-14-4 44 0,-8-1 4 16,0-3-11-16,-6-3-19 16,0-2-23-16,2-3-15 15,-5 0-6-15,2 0-14 16,6-7-52-16,0-3-17 16,10-5-19-16,9-2-22 15,4 9-48-15,2-4-108 16</inkml:trace>
  <inkml:trace contextRef="#ctx0" brushRef="#br0" timeOffset="6788.6208">1185 5313 249 0,'11'17'88'0,"1"2"41"0,5-1-55 16,1-3-20-16,1-3-6 15,-6-2-35-15,-1-3-9 16,-2-3-4-16,-1-2-1 16,0-2-59-16,-4 0-37 15,-5 0-40-15,0-4-87 16</inkml:trace>
  <inkml:trace contextRef="#ctx0" brushRef="#br0" timeOffset="7036.5978">1268 5145 225 0,'0'0'29'16,"0"23"32"-16,12 5 46 15,5 2-1-15,1 2-8 16,-1-1-39-16,3-2-30 15,-4-2-10-15,-1-5-11 16,-2-5-8-16,-2-4-2 16,-3-4-41-16,0-2-55 15,3-5-45-15,-9-2-63 0</inkml:trace>
  <inkml:trace contextRef="#ctx0" brushRef="#br0" timeOffset="7247.2753">1454 5221 159 0,'-23'0'227'16,"5"0"-160"-16,-3 0-37 15,4 4-6-15,5 3-17 0,-1 0-7 16,4 1-21-16,6 1-56 15,3-5-74-15,0-1-82 16</inkml:trace>
  <inkml:trace contextRef="#ctx0" brushRef="#br0" timeOffset="7620.3133">1467 5341 261 0,'0'1'50'0,"13"-1"1"15,9-9 37-15,4-8-32 16,3-1-31-16,-4 1-18 16,-6 0-1-16,-5 3-3 15,-6 3 1-15,-7 2 2 16,-1 4 14-16,0 2 6 15,-12 2-12-15,-5 1-14 16,-5 0 0-16,-1 11 0 16,1 7 2-16,2 4-1 15,10 1-1-15,6 0-3 16,4-2-1-16,11-5-8 16,13-4 9-16,11-7 3 15,5-5 8-15,3 0-8 16,-1-9-22-16,-26-1-105 0,-5 0-194 15</inkml:trace>
  <inkml:trace contextRef="#ctx0" brushRef="#br0" timeOffset="8125.2018">1699 5252 226 0,'0'8'60'15,"0"-7"-36"-15,22 0 83 16,6-1 12-16,5 0-36 16,5-5-28-16,0-8-7 15,0 1-15-15,-2-3-26 16,-2 3-7-16,-9 2-36 15,-4 3-50-15,-9 2-71 16,-12 5-79-16</inkml:trace>
  <inkml:trace contextRef="#ctx0" brushRef="#br0" timeOffset="8419.7353">1851 5188 256 0,'5'0'131'0,"24"-4"-92"16,7-2 9-16,2 0-11 15,-4 4 2-15,-8 2 5 16,-8 0-27-16,-8 0-17 16,-3 0 0-16,-5 7-9 15,-2 2-5-15,0 4 14 16,-13 2 40-16,-6 1 4 0,-2 3-21 15,-2-2-10-15,2 0-11 16,4 0-2-16,4-1-14 16,5 0-53-16,6-13-70 15,2-1-113-15</inkml:trace>
  <inkml:trace contextRef="#ctx0" brushRef="#br0" timeOffset="12786.3893">6990 4292 281 0,'0'-2'137'0,"0"2"-77"16,0 0-35-16,0 0 14 16,0 0 11-16,0 0-3 15,0 2-11-15,-2 10-9 16,-3 8 13-16,1 2 36 15,-1 0-20-15,5 0 11 16,0-6 2-16,0-3-19 16,0-4-8-16,0-5-9 15,9-3-18-15,9-1-12 0,2-6 17 16,9-10 30 0,-5-7-5-16,0-3-17 0,-4-1-14 15,-2-4-14-15,-3-2-2 16,2-1-26-16,1 2-26 15,-4 5-19-15,-1 6-21 16,2 6-22-16,-2 6-34 16,-3 2 3-16,-8 7-23 15,-2 0-83-15</inkml:trace>
  <inkml:trace contextRef="#ctx0" brushRef="#br0" timeOffset="14102.345">6559 4042 204 0,'0'-1'115'0,"0"1"-64"0,0 0-7 16,0 0 18-1,0 4-12-15,-3 8-12 0,-2 3 5 16,3 1 22-16,0-1-4 15,0-1 4-15,2-3 0 16,0-4-2-16,0-2-18 16,0-3 2-16,0-2-22 15,0 0-8-15,0 0-10 16,2-3-5-16,13-11 9 16,2-8 17-16,6-5 8 15,-1-4-7-15,5 0-26 0,-4 0-3 16,-1 0-11-1,-1 3 6-15,-1 4-5 0,-1 4 8 16,-5 3-19-16,-1 5 12 16,-3 1 6-1,0 2 0-15,1 1-16 0,0-1-14 16,-1 0-1-16,1 3-15 16,-3 0-46-16,0 1 1 15,-3 1-16-15,2 4-41 16,-7 0-15-16,1 0-78 15</inkml:trace>
  <inkml:trace contextRef="#ctx0" brushRef="#br0" timeOffset="16260.7337">6793 4748 268 0,'0'-2'205'16,"0"2"-81"-16,0 0-49 16,0 0 3-16,0 9-28 15,-4 9-23-15,2 4-6 0,0 1 18 16,2-2 12-16,0-6-15 16,0-5-4-16,0-3-8 15,6-3-9-15,3-3 5 16,5-1-16-16,5 0-1 15,12-13 49-15,1-9 9 16,2-3-22-16,-5-4-14 16,-2 2-12-16,-9 0 3 15,1-2-9-15,-6 3-2 16,-3 1-4-16,-2 2 3 16,1 7-8-16,-5 3-4 15,3 5-8-15,-5 3-7 16,3 1-44-16,-3 2-61 15,-1 0-48-15,3 2 15 0,2 0-9 16,-6 0 15-16,0 0-66 16</inkml:trace>
  <inkml:trace contextRef="#ctx0" brushRef="#br0" timeOffset="18856.52">5964 5110 356 0,'0'0'178'16,"0"5"-107"-16,0 14-50 0,0 3 14 15,-2 2 50 1,0-3 14-16,2-3-33 0,0-5-15 16,0-6-7-16,0-3-9 15,0-1-10-15,0-3-6 16,0 0-12-16,4 0 12 15,5-3 3-15,8-15 27 16,5-8 0-16,2-8-30 16,5-7 3-16,-3-4-22 15,5-2-10-15,-1 2-24 16,-2 6-10-16,-1 9-31 16,-8 9-18-16,-3 6 0 15,-8 6 18-15,-1 3-21 16,1 2-27-16,-8 4-32 15,0 0-49-15</inkml:trace>
  <inkml:trace contextRef="#ctx0" brushRef="#br0" timeOffset="25033.9875">9573 4055 126 0,'-2'0'405'0,"-4"0"-279"16,1 9-67-16,0 5 52 16,1-3-18-16,4-4 17 15,0-4-45-15,0-3-31 16,9 0-13-16,14-4 39 16,9-14 30-16,8-7-33 15,-1-7-27-15,1 1-13 16,-7-3-15-16,-2 1-2 15,-3 1-57-15,-5 1-30 16,-1 2-55-16,-4 7-72 16,-1 7-29-16,-17 15-18 15,0 0-70-15</inkml:trace>
  <inkml:trace contextRef="#ctx0" brushRef="#br0" timeOffset="25984.1151">8911 4549 320 0,'0'-6'168'0,"0"6"-75"16,0 0-26-16,0 0-10 0,0 9-34 15,-5 9-12-15,0 4 27 16,2 0 16-16,3-2 37 15,0-7-10-15,0-2-28 16,0-6-26-16,11-4-2 16,6-1-4-16,18-7 24 15,7-15-1-15,8-9-7 16,6-2-17-16,-9-2-20 16,-5 3 0-16,-8 3-65 15,-6 4-62-15,-9 6-24 16,-5 5-39-16,-1 6 8 15,-13 8-39-15</inkml:trace>
  <inkml:trace contextRef="#ctx0" brushRef="#br0" timeOffset="30250.6472">9222 5042 36 0,'0'0'42'16,"0"-1"-8"-16,0 1 2 15,0 0-2-15,0-1-7 16,0 1-11-16,0-1-3 16,0 1 5-16,0 0 13 15,0 0 3-15,0 0 0 16,0 0-5-16,0 0-3 16,0 0-3-16,0 0-15 0,0 0-5 15,0 0-1 1,0 0-1-16,0 0 0 0,0 0-1 15,0 0 0-15,0 0 1 16,0 0 2-16,0-1 2 16,0 1 8-16,0-1 5 15,0 0 3-15,0 1-7 16,0 0-3-16,0 0-3 16,0 0-4-16,0-1 2 15,0 0 4-15,0 1 2 16,0 0 4-16,0 0-7 15,0 0-3-15,0 0-6 16,0 0 1-16,0 0-1 0,0 0 1 16,0 0-1-16,0 0 2 15,0 0 2-15,0 0 3 16,0 0-3-16,0 0-1 16,0 0 2-16,0 0-2 15,0 0 1-15,0 0 1 16,0 0 3-16,0 0 5 15,0 0 0-15,0 0-2 16,0 0-5-16,0 0-5 16,0 0-1-16,0 5-14 15,0 9-2-15,0 3 16 0,0 3 3 16,2-4 2-16,-2-3 3 16,0-3 3-1,0-4-3-15,0-2 1 0,0-2-2 16,0-2-5-16,0 1 3 15,2-1 0-15,-2 0 4 16,0 0-1-16,0 0 3 16,0 0 0-16,0 0 5 15,0 0 0-15,0 0-2 16,0 0-4-16,0 0 15 16,2 0 5-16,2-6-9 15,2-5-4-15,5-4-15 16,2-3 1-16,5-6-3 15,6 1 5-15,2 0-4 0,1 1 1 16,-1 4-2-16,-6 2 2 16,0 4-2-1,-6 2 0-15,-4 3-2 0,-6 4-1 16,-1 1-8-16,-3 2-9 16,0 0-5-16,0 0-3 15,0 0-16-15,0 0-2 16,0 0-12-16,0 0-11 15,4 1-40-15,-2 1-73 16,0 0-60-16</inkml:trace>
  <inkml:trace contextRef="#ctx0" brushRef="#br0" timeOffset="31854.6524">9650 5144 323 0,'0'0'97'16,"0"0"-56"-16,0 0 38 15,7-7 30-15,6-8 8 16,6-6-33-16,2-5-21 16,0-4-4-16,-2-1-11 15,-2-1-3-15,1 3-21 0,-5 1-21 16,-4 2-3-16,0 2-12 16,-2 7 7-1,-3 7 7-15,0 5-2 0,-4 4 0 16,0 1 0-16,0 0-47 15,0 19-29-15,0 12 37 16,0 9 39-16,0 5 0 16,5-1 0-16,6-6-37 15,4-6 17-15,5-9 16 16,-5-6 4-16,-1-4 3 16,-1-6-3-16,-6-4 3 15,-1-3 7-15,-4 0 11 16,-2 0 5-16,0-5 14 15,0-8-40-15,0-2 0 16,-5-5-3-16,-11-3-7 16,-7-2 2-16,-6 2-18 0,-3 3 25 15,-2 6 2-15,-1 5 2 16,2 4-2-16,4 3 11 16,4 2-9-16,7 0-3 15,8 0-1-15,6 0 0 16,4 0-15-16,0 0-15 15,0 0-29-15,4 0 0 16,1 0 28-16,-2 0 30 16,2 0 2-16,-1 0 19 15,-3 0 5-15,3 0 3 16,3 0-7-16,6 2-1 16,5 3-1-16,4 1-8 0,6-3-5 15,1-2 8-15,-2-1-12 16,3 0 5-16,-5 0-4 15,1-2 2-15,-3-6-1 16,-2-1 1-16,0 2 1 16,-2-1-3-16,-7 1-1 15,1 2-2-15,3 0-1 16,-6 0-8-16,-2 1 2 16,-3 2 3-16,-2 0 5 15,-1 1 1-15,-2-1 0 16,0 2-1-16,0 0 0 15,0-1 10-15,0 1-10 16,0 0-11-16,-10 0 4 0,-3 3 7 16,-6 8 8-1,-2 5-2-15,-5 3-5 0,-2 4-1 16,-3 0 8-16,5-1-2 16,3-2 7-16,1-6-3 15,4-3 5-15,3-4 9 16,1-1-11-16,-3-2-3 15,3 0-7-15,0-3 3 16,0 1-4-16,1 0-1 16,6-2-1-16,1 1 1 15,4-1 2-15,-1 0-2 16,3 2-1-16,0-2-2 0,0 0-16 16,0 0-6-1,0 0-15-15,0 0-22 0,0 0-33 16,0 0-64-16,3 0-171 15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9-10-16T18:43:38.965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979 2780 382 0,'-6'0'202'0,"6"0"-78"15,0 0 7-15,0 0-8 16,0 0-18-16,0 0-30 15,12 0-29-15,17 0-35 16,18 0-6-16,22 0 48 16,23 0 71-16,9-6-14 0,9-6-28 15,-3-2 8 1,-4 0-23-16,-7 1-32 0,-4 3-7 16,-13 3-8-1,-10 5-12-15,-15 1-8 0,-13 1-2 16,-17 0-5-16,-6 0-16 15,-9 0 7-15,-9 0-16 16,0 0-11-16,0 0 14 16,0 0 5-16,0 0 3 15,0-1 1-15,0 0-3 16,0 1-33-16,-3 0-32 16,0 0-34-16,0 0-63 15,1 0-148-15,-1 0-123 16</inkml:trace>
  <inkml:trace contextRef="#ctx0" brushRef="#br0" timeOffset="3022.2299">3842 3268 192 0,'-6'0'257'0,"6"0"-139"15,0 0-38-15,0 0 12 16,0 0 20-16,0 0 2 16,0 0-34-16,14 0-30 15,7-4-16-15,20 0 11 16,17-1 23-16,24 0 20 15,22-1 12-15,11 0-34 16,4 1-21-16,-3-1-3 0,-10 2-22 16,-17 1-4-16,-16 1-16 15,-16 1-2-15,-15 1 2 16,-15-1-2-16,-12 0 2 16,-10 1 4-16,-5 0-4 15,0 0-4-15,0 0 4 16,-2 0 11-16,-3 0 4 15,3 0-8-15,-2 0-3 16,1 0 2-16,3 0-5 16,0 0 1-16,0 0-4 15,0 0-3-15,0 0-4 16,0 0-2-16,0 0-15 16,0 0-36-16,0 0-40 0,0 0-60 15,0 0-95 1,3 2-184-16,1 2-95 0</inkml:trace>
  <inkml:trace contextRef="#ctx0" brushRef="#br0" timeOffset="4372.2188">8608 3263 14 0,'-6'2'393'0,"6"-1"-246"16,0-1-37-16,0 2 36 16,21 0-36-16,17 2-31 15,22 1 58-15,15-3-23 16,18 1-24-16,13-1 25 0,8-2-17 16,3 2-39-1,5-2-21-15,-3 0-10 0,-5 0-8 16,-14 0-11-16,-14 0-1 15,-15 0-1-15,-20 0 1 16,-11 0-5-16,-18-2 1 16,-9 2-2-16,-9-2 4 15,-4 2-5-15,0 0 9 16,0 0 8-16,0 0-5 16,0 0-13-16,0 0-1 15,0 0 1-15,0 0 3 16,0 0 1-16,0 0-4 15,0 0 2-15,0 0-6 0,0 0 6 16,0 0-4 0,0 0-3-16,0 0-7 15,0 0-14-15,0 0-22 0,-4 0-22 16,-5 0-39 0,-7 0-102-16,6 0-113 0,-4 0-70 15</inkml:trace>
  <inkml:trace contextRef="#ctx0" brushRef="#br0" timeOffset="7805.157">5351 2350 848 0,'0'-4'303'16,"0"4"-222"-16,0 0 29 16,0 7 30-16,4 15-47 15,12 8-25-15,0 8 13 16,0-1 10-16,-3 1-63 16,-2-1-16-16,0-5-1 15,-3-3-9-15,-4-5-2 16,0-6-11-16,-4-3-75 15,0-2-44-15,0-6-51 16,-11-5-86-16,2-2-141 16,0-4 29-16</inkml:trace>
  <inkml:trace contextRef="#ctx0" brushRef="#br0" timeOffset="8105.4948">5355 2237 683 0,'19'-29'191'16,"8"18"-105"-16,12 7-5 15,9 4 29-15,5 3-22 16,-4 21-9-16,-9 6-17 16,-11 7-36-16,-11 1-17 0,-8 2-2 15,-10-2 15-15,-10 0-17 16,-21-3-1-16,-9-3 8 15,-8-3-1-15,-4-6 2 16,1-4 5-16,9-7 0 16,10-5-18-16,13-7-11 15,8 0-81-15,11-4-66 16,0-11-47-16,15 6-138 16,4 0-239-16</inkml:trace>
  <inkml:trace contextRef="#ctx0" brushRef="#br0" timeOffset="8672.0889">5780 2424 283 0,'-9'-5'280'16,"9"5"-155"-16,0 0 3 15,0 3 44-15,0 18-87 16,3 11-81-16,10 8 22 16,5 1 92-16,2-3-31 15,4-6-36-15,0-10-2 16,-6-10-4-16,-1-7 9 0,1-5-24 15,-4-7 12-15,0-17 5 16,0-9-10-16,-4-6-9 16,-4-3-12-16,-4 0-16 15,-2 2 4-15,0 2-9 16,0 8-3 0,0 9-14-16,0 8-17 0,0 9-21 15,0 4 6-15,0 0-56 16,0 4-75-16,2 11-88 15,-2-6-42-15,2-1 2 16</inkml:trace>
  <inkml:trace contextRef="#ctx0" brushRef="#br0" timeOffset="9271.9226">6212 2329 418 0,'0'5'238'0,"0"16"-196"15,0 7-7-15,0 10 95 16,3 7 9-16,4 4-24 0,-5 1-39 16,0-1-27-16,-2-9-16 15,2-7 7-15,-2-8-6 16,0-10 9-16,0-6-19 16,0-6-18-16,0-3 0 15,0 0 5-15,0-8 14 16,0-16 16-16,0-16-16 15,0-11-25-15,0-10 7 16,3-5-7-16,3-1 2 16,1 6-4-16,-1 4 4 15,3 6-4-15,2 10 0 16,0 8-5-16,0 7 0 16,-4 9-2-16,4 8-5 15,-4 5-4-15,2 4-7 16,5 6-5-16,3 17 0 0,7 12 30 15,0 7 21-15,4 8 0 16,-3 1 20-16,-1 0 2 16,-6-5-23-16,0-7-11 15,-9-8 5-15,1-6-14 16,-7-7-3-16,-3-5-6 16,0-4-70-16,0-4-54 15,-13-4-72-15,-5-1-101 16,5 0-35-16,1-8-115 0</inkml:trace>
  <inkml:trace contextRef="#ctx0" brushRef="#br0" timeOffset="9433.4913">6340 2526 626 0,'28'-11'269'15,"9"0"-129"-15,1-1 53 16,-5 0-84-16,0 3-42 15,-11 3-41-15,-4 3-26 16,-8 2-81-16,-10 1-129 16,0 0-235-16</inkml:trace>
  <inkml:trace contextRef="#ctx0" brushRef="#br0" timeOffset="11307.2919">5928 2788 64 0,'8'-1'0'0</inkml:trace>
  <inkml:trace contextRef="#ctx0" brushRef="#br0" timeOffset="12077.9185">6340 2770 132 0,'0'-5'103'15,"0"4"-13"-15,0 1 9 16,0 0-5-16,0 0-8 15,0 0-18-15,0 0-32 0,0 0-36 16,7 0 0 0,5 0 2-16,3 1 3 0,2-1 6 15,-1 0-4-15,0 0 17 16,-6-1-24-16,0-2-7 16,-6 0-13-16,1 1 3 15,-5 2 8-15,2 0 4 16,0 0-3-16,0 0-2 15,3 0-2-15,6 0 12 16,-1 1 3-16,4-1-1 16,2 0-4-16,-3 0-29 15,-9 0-101-15,-4 0-116 16</inkml:trace>
  <inkml:trace contextRef="#ctx0" brushRef="#br0" timeOffset="25345.609">8602 4348 137 0,'0'5'90'0,"8"-2"-67"16,21 1 42-16,11 2 13 15,16 0 5-15,12 0-6 16,8 1-7-16,6-4-6 16,5-1-16-16,0-2-18 15,0 0 16-15,-8 0-32 16,-10 0-9-16,-11-2-3 15,-5-1-4-15,-13-2-28 16,-10 3-36-16,-10-1-28 16,-17 3 31-16,-3 0 5 15,0 0 3-15,-9 0-47 16,-3 0-31-16,1 0 9 0</inkml:trace>
  <inkml:trace contextRef="#ctx0" brushRef="#br0" timeOffset="26678.6342">2254 4846 240 0,'25'3'105'15,"12"0"-38"-15,14-2 38 16,12-1-7-16,11 0-19 16,8 0-7-16,-1-2-2 15,6-5-26-15,-9-1-20 16,-6 1-20-16,-10 3-4 16,-17 2-2-16,-6 1-40 15,-6 1-19-15,-5 0-4 16,1 0 5-16,-3 0 12 15,-1 0-9-15,-7 1 6 0,0-1 28 16,-18 0-112-16,0 0-77 16</inkml:trace>
  <inkml:trace contextRef="#ctx0" brushRef="#br0" timeOffset="27758.6401">7295 4721 166 0,'-4'18'215'15,"4"-9"-144"-15,6-5 14 16,14-4-4-16,15 0-6 16,10-20 19-16,8-11-26 15,1-5-19-15,-1-6-39 16,-4-1-10-16,-10-3-18 16,-3 2-49-16,-7 0-17 15,-5 5-44-15,-24 30-71 16,0 3-134-16</inkml:trace>
  <inkml:trace contextRef="#ctx0" brushRef="#br0" timeOffset="64629.8162">9762 6627 280 0,'1'-11'321'15,"-1"11"-219"-15,0 0-64 16,0 3 23-16,4 34-24 16,2 16 3-1,-1 15 79-15,-5 7-37 0,0-9-15 16,0 0 4-16,0-7-32 16,-5 0-11-16,-1-6-15 15,4-2-8-15,-1-6 4 16,1-7-8-16,2-11 3 15,0-8-4-15,0-7 0 16,0-5-2-16,0-6 0 16,0-1-13-16,0 0-37 15,0 0-43-15,3 0-46 16,5-5-34-16,-3-5 42 0,3-1-32 16,-7 7-19-16,-1-1-85 15</inkml:trace>
  <inkml:trace contextRef="#ctx0" brushRef="#br0" timeOffset="65975.1296">9847 6611 144 0,'19'-6'121'16,"-1"3"-23"-16,4-1-22 15,3-1-9-15,-3 0-9 16,6 1-8-16,-1-2-13 16,-1 3-8-16,-1 0-12 15,-7 0 0-15,1 1-2 16,-7 1 2-16,-2 1-3 15,-4 0 7-15,-1 0-1 16,-2 0 2-16,5 0-3 16,-5 0-3-16,6 9-10 15,1 6 1-15,2 7 0 16,1 7-5-16,0 6 3 0,-5 9 7 16,-3 9 31-16,-4 6-1 15,-1 10 5-15,0 3 29 16,-6 1-4-1,-6-6-40-15,3-5-13 0,4-9-10 16,-3-4 4-16,8-3-1 16,0-5 3-16,0-1 4 15,0-6-17-15,0-2 0 16,0-5 3-16,0-3-2 16,0-6 6-16,3 0-8 15,0-2-1-15,0-4 4 16,-1 0-4-16,0-2-4 15,2-3-4-15,-2-2-15 16,-2-1 3-16,1-4 8 16,-1 0 9-16,0 2 0 0,0 0 0 15,0-1 3-15,2 1 6 16,-2 0 1-16,2-2-7 16,-2 0 0-16,0 0 0 15,2 0 5-15,-2 0-5 16,0 0-12-16,0 0 2 15,0 0 2-15,0 0-3 16,0 0-3-16,0 0 14 16,0 0 14-16,0 0-5 15,0 0-5-15,0-6 6 0,-4-2-10 16,-1-3-15 0,-6 0-4-16,-5-2 11 0,-5 1 6 15,-6-3 1-15,-10 2 1 16,-7 0 5-16,-4 4 1 15,-5 2-1-15,-1 2-2 16,0 5-2-16,6 0 1 16,4 0-2-16,10 6-5 15,4 2 0-15,10 2 1 16,3-4-3-16,7-2 6 16,3 0-1-16,6-2-4 15,1-2-18-15,0 0-4 16,0 0-16-16,0 0 10 15,0 0 6-15,1 0-16 0,4 0 17 16,-3-2 9-16,-2-2-32 16,2 4 15-16,-2-1-13 15,0-3-41-15,1-1-22 16,-1 2-40-16,0 1-88 16</inkml:trace>
  <inkml:trace contextRef="#ctx0" brushRef="#br0" timeOffset="66404.0364">9739 7177 251 0,'0'-2'113'0,"0"2"-56"15,0 0 28-15,0 0 8 0,0 5-47 16,0 16-42 0,0 10 1-16,0 8 9 0,-5 4 36 15,2 0-12-15,0 0-16 16,-2-6-8-16,2-4-6 16,1-9-4-16,-1-9-3 15,0-3-1-15,3-7-14 16,0-3-68-16,0-2-43 15,0 0-99-15</inkml:trace>
  <inkml:trace contextRef="#ctx0" brushRef="#br0" timeOffset="67216.2776">9934 6747 128 0,'-14'7'161'15,"9"7"-106"-15,-1 5-13 16,6 1 28-16,0 2-17 15,6-3-2-15,12 0-15 16,2-5-6-16,4-6-9 16,3-7-3-16,1-1 22 0,-4-8-7 15,-4-9 16-15,-8-3-22 16,-1-2-20-16,-9 1 3 16,-2 0 20-16,0-1 9 15,-5 3 2-15,-12 3-20 16,4 3 3-16,-7 5-12 15,1 7-12-15,-2 1-2 16,2 6-39-16,-4 14-47 16,0 4-33-16,2 3-6 15,16-17-29-15,3-2-66 16</inkml:trace>
  <inkml:trace contextRef="#ctx0" brushRef="#br0" timeOffset="67846.1882">9984 7009 339 0,'-11'-2'96'0,"0"2"-76"15,0 0 22-15,2 11 31 16,1 7-30-16,3 2-24 15,2 3-12-15,3 2-7 16,0-3 1-16,16-3-1 16,8-7 0-16,3-6-10 15,3-6 9-15,0 0 1 16,-6-12 43-16,0-9-2 16,-7-5 3-16,-8 0-10 15,-7-1-9-15,-2 2 0 16,-2-1 32-16,-15 6-2 15,-3 7 3-15,-1 4-23 16,-3 9-35-16,1 0-3 16,-2 9-24-16,1 13-50 0,1 5-51 15,-3 3-40-15,22-17-19 16,-1-4-55-16</inkml:trace>
  <inkml:trace contextRef="#ctx0" brushRef="#br0" timeOffset="68449.7678">9942 7273 364 0,'-29'0'123'0,"11"8"-72"15,1 11 12-15,5 7-2 16,4 2-8-16,8-1-32 15,0-3-16-15,13-4-5 16,8-8-11-16,9-7 9 16,3-5 1-16,2 0 1 15,-2-17 43-15,-6-3-7 16,-8-3-1-16,-6-5-6 0,-7 2-19 16,-6-2-8-1,0-1 26-15,-6 6 10 0,-12 4 12 16,-9 8-2-16,0 11-48 15,-2 0-15-15,-4 20 13 16,-2 11-35-16,-5 11-97 16,25-19-89-16,-1 2-72 15</inkml:trace>
  <inkml:trace contextRef="#ctx0" brushRef="#br0" timeOffset="71429.5797">10345 6720 473 0,'-2'31'54'0,"2"-5"-11"15,0-5 54-15,0-4 0 16,0-4-33-16,5-5-42 16,-5-4-17-16,2-4-5 15,-2 0-3-15,0-1-31 16,0-15-11-16,0-7 18 15,0-6-16-15,-5-5-2 0,5-2 19 16,0-1 17-16,0 3-9 16,3 8-4-16,8 8 16 15,0 5 6-15,-1 5 29 16,3 5 5-16,1 2-31 16,3 1-3-16,-3 0 25 15,2 8 4-15,-5 5-6 16,-7 2-1-16,-2 0-6 15,-2 1 9-15,0 1 3 16,-2 0-1-16,-11 2-7 16,-5-2-13-16,2 0 2 15,1-1 6-15,4 0-10 16,5-1 3-16,6 0-1 0,0-2-3 16,6-2-4-16,10-2-6 15,-1-2 6-15,5-2 9 16,-4-3-8-16,-3-1-1 15,0 1-1-15,-4 0-110 16,-9-2-85-16,0 0-132 16</inkml:trace>
  <inkml:trace contextRef="#ctx0" brushRef="#br0" timeOffset="72379.7079">10361 6934 158 0,'-5'-1'107'15,"3"1"-49"-15,2 0 14 16,0 0 24-16,0 7-32 16,0 7-32-16,0 3-11 15,0 0 11-15,8 0 10 16,6-3 10-16,0-2 7 0,3-6-15 15,-2-3-14 1,-1-3 6-16,4 0-7 0,-5-4-15 16,2-9-14-16,1-2-30 15,-5-2-79-15,-2-1-33 16,-3-1-12-16,1 1-19 16,-5 1-14-16,-2 7 58 15</inkml:trace>
  <inkml:trace contextRef="#ctx0" brushRef="#br0" timeOffset="72507.3678">10533 6904 117 0,'-6'5'110'15,"-10"11"0"-15,1 7-9 16,-6 6-10-16,2 3-3 16,1 2-8-16,2-4-1 15,6-5-37-15,2-3-19 0,7-6-3 16,1-6-13 0,0-1-7-16,0-3-4 0,0-2-77 15,0-4-71-15,1 0-126 16</inkml:trace>
  <inkml:trace contextRef="#ctx0" brushRef="#br0" timeOffset="73115.3398">10390 7259 355 0,'-23'5'128'0,"4"16"-81"16,2 2 10-16,0 8 20 15,6 1-7-15,3-1-10 16,5-4-27-16,3-7-13 15,3-6 10-15,10-5 22 16,7-6-18-16,0-3-9 16,4 0 28-16,0-12 12 15,1-6-23-15,-8-2-30 16,4 2-3-16,-4 1-9 16,-2 3-10-16,1 4 10 15,-8 3 0-15,1 7 0 16,0 0-15-16,0 0-3 15,0 10 1-15,-3 2 8 0,-1 3 8 16,3 0-1-16,-5-1 2 16,2-4 0-16,-3-3 0 15,0-2-11-15,-2 0-63 16,0-5-58-16,0 0-64 16,0 0-52-16,0 0-90 15</inkml:trace>
  <inkml:trace contextRef="#ctx0" brushRef="#br0" timeOffset="73294.5755">10467 7364 684 0,'0'-5'140'15,"8"1"-131"-15,10-2 97 16,4 0-35-16,1-1-71 15,-4 1-93-15,-16 4-140 16,1 1-134-16</inkml:trace>
  <inkml:trace contextRef="#ctx0" brushRef="#br0" timeOffset="123074.0204">9731 6512 50 0,'73'-16'38'16,"-6"5"11"-16,10-2 20 16,-2 2-27-16,1 2-6 15,-11 2-11-15,-7 2-16 16,-11 1-9-16,-7 1 0 0,-9 1-5 16,-10 2-4-16,-7 0-1 15,-7 0 9-15,-2 0 1 16,-2 0 1-16,-3 0 2 15,4 0-3-15,0 2 0 16,2 5-6-16,4 7-11 16,0 1-14-16,4 3 4 15,2 2 14-15,-5 2-4 16,0 5-12-16,-5 3 8 16,3 7 11-16,-2 0 5 15,2 1 5-15,-1-4 1 16,1-4 0-16,0-2 2 0,5-6-1 15,-7-6-2-15,1-5-7 16,-4-3-17-16,1-5 1 16,-5-3 8-16,0 0-16 15</inkml:trace>
  <inkml:trace contextRef="#ctx0" brushRef="#br0" timeOffset="123753.7192">9700 6737 132 0,'12'77'45'0,"-3"-34"-11"0,2-5-4 16,-4-7-10-16,-1-9-20 16,-4-6-6-16,-2-7-21 15,3-4-13-15,-3-3-2 16,0-2 10-16,0 0-6 16,0 0 31-16,0 0 5 15,0 0-9-15,-3 0-45 16</inkml:trace>
  <inkml:trace contextRef="#ctx0" brushRef="#br0" timeOffset="125357.3223">10191 7181 91 0,'107'-13'30'0,"-43"2"-11"16,-2 2 36-16,-6 2 6 15,-7 2-61-15,-5 1-9 16,-11 1-6-16,-4 1 12 0,-9 0-23 15,-7-1-18 1,-2-1 20-16,-4 2-5 0,-5 0 9 16,-2 1 20-1,0 0-2-15,0 1 2 0,0 0 0 16,0 0-19-16,0 0-19 16,3 0 11-16</inkml:trace>
  <inkml:trace contextRef="#ctx0" brushRef="#br0" timeOffset="125559.782">10747 7188 9 0,'5'30'45'0,"3"5"13"16,-5 4 25-16,2 3 9 0,-1 4-56 15,2-1-16 1,2-2 5-16,2-6-19 16,1-7-5-16,-2-3 3 0,1-9-4 15,-3-2-17-15,2-3-24 16,-6-1 4-16,1-3 3 15,-1-1-16-15,-3 2-6 16,0-1 22-16,0-1 3 16,0-8-11-16</inkml:trace>
  <inkml:trace contextRef="#ctx0" brushRef="#br0" timeOffset="125739.3021">10362 7652 51 0,'-93'7'54'0,"77"-5"-54"15</inkml:trace>
  <inkml:trace contextRef="#ctx0" brushRef="#br0" timeOffset="126420.8717">9715 7264 62 0,'3'72'111'0,"-3"-6"-28"16,0-5 0-16,2-3-34 0,-1-12-16 15,6-9 6 1,-3-5-28-16,-2-7-7 0,3-10-1 16,-3-5-3-16,2-4 0 15,-2-6-17-15,1 0-27 16,-1 0-12-16,3 0 14 15,1 0 10-15,5 0 6 16,2-2 22-16,0 0 3 16,3 2-2-16,8 0 0 15,5 0 3-15,11 6 2 16,8 2 0-16,12-4 6 16,5-1 4-16,8-3-3 15,7 0 38-15,2-12 13 16,-3 0-34-16,0 2-26 15,-12-1-27-15,-55 10-47 0,-6-1-58 16</inkml:trace>
  <inkml:trace contextRef="#ctx0" brushRef="#br0" timeOffset="163645.1373">8942 6961 468 0,'-13'-5'176'15,"13"5"-59"-15,0 0 16 16,0 0 3-16,8 0-55 15,21 8-81-15,16 4 25 16,16-3 19-16,4-2 54 16,-1-3-48-16,-3-4-48 15,-9 0 13-15,-3-2-11 16,-9-6-2-16,-6 1-2 16,-9-1-50-16,-9 0-45 15,-11-1-36-15,-5-2-62 16,-2 6-67-16,-14 1-127 15</inkml:trace>
  <inkml:trace contextRef="#ctx0" brushRef="#br0" timeOffset="163949.5984">9301 6871 98 0,'31'-1'613'0,"-2"-2"-504"15,5 2-59-15,-3 1 109 16,1 0-47-16,-1 1-32 16,-5 9-39-16,-7 3-26 15,-11 1-5-15,-8 4-10 16,0 4-12-16,-22 3-16 0,-9 2 28 16,-9 0 7-1,0-1 7-15,-2 0-2 0,0-1-4 16,0 0-5-16,5-3-3 15,2 0-41-15,8-1-64 16,7-5-127-16,20-16-64 16,0 0-84-16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9-10-16T18:46:35.634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6307 4378 457 0,'-10'0'200'0,"0"21"-90"16,2 3-9-16,2-1 69 0,3-7-10 16,3-9-52-16,22-7-20 15,20 0-24-15,20-20 28 16,14-11 8-16,1-9-55 16,0-7-36-16,-8-1-6 15,-8-1-3-15,-8-2-1 16,-11 6-57-16,-9 4-99 15,-13 11-113-15,-20 27-188 16,-3 3 14-16</inkml:trace>
  <inkml:trace contextRef="#ctx0" brushRef="#br0" timeOffset="894.8312">5859 4952 297 0,'0'-4'154'16,"0"2"-78"-16,0 2-33 16,0 0-19-16,0 0-21 15,0 0-2-15,0 0-1 16,0 0 6-16,0 0 4 16,0 0 11-16,0 0 15 15,0-2 8-15,0 2 2 16,0-1 5-16,0 0-34 15,0 0-17-15,0 0-24 0,0 0-60 16,0 1-20 0,0 0 8-16,0 0 17 0,0 0 15 15,0-2 41-15,0 0 23 16,0-2 13-16,-2 1 27 16,2 0 7-16,-2 2 14 15,2 0 4-15,0 1-11 16,0 0 10-16,-4 3-5 15,-2 17-20-15,-5 12-19 16,-3 7 64-16,-1 0 111 16,2-3-23-16,4-12-32 15,8-10-36-15,1-9-35 16,3-5-53-16,26-9 13 16,19-19-12-16,12-17 40 15,14-8-27-15,0-4-23 16,-2-4-7-16,-2 1-35 15,-3 3-11-15,-6 6-46 0,-9 13-125 16,-11 12-65 0,-40 26-70-16,-1 0 11 0</inkml:trace>
  <inkml:trace contextRef="#ctx0" brushRef="#br0" timeOffset="2444.438">7494 5654 124 0,'0'0'374'0,"0"2"-212"15,-2 18-43-15,-9 6 2 16,3 0 79-16,4-4-5 0,4-7-68 16,0-8-51-1,12-7-41-15,22-4-5 16,17-22 28-16,17-12 19 0,8-8-30 15,-1-4-31 1,-7-3-10-16,-4 0-6 0,-9 2-28 16,-7 1-44-16,-7 2-49 15,-12 8-59-15,-7 11-41 16,-12 11-66-16,-10 18 8 16,-6 1 27-16</inkml:trace>
  <inkml:trace contextRef="#ctx0" brushRef="#br0" timeOffset="4494.0108">2950 7018 141 0,'-16'-4'327'0,"10"2"-223"0,5 0-41 16,0 1 44-1,1 1 36-15,0 0-21 0,0 0-40 16,0 0-53 0,2 0-29-16,23 7-22 0,12 9-12 15,24 2 34-15,20-2 120 16,18-5-40-16,16-2-47 15,11-5 23-15,8-2 6 16,5-1-38-16,5-1-6 16,5 0-13-16,0 0-1 15,-4 0-4-15,1 0 1 16,-7 0 1-16,6 0 4 16,2 0-3-16,-4 2-3 0,-2 3-3 15,0 2 3-15,-1 2 3 16,-3 0 6-16,3 0-9 15,-2-2 0-15,4-1-9 16,-2-2 9-16,6 0 6 16,0-2-6-16,2-1 7 15,10-1-7-15,-8 0-2 16,1 1 2-16,-10-1 0 16,-13 0 2-16,-12 0 0 15,-16 0-2-15,-23 0-8 16,-16 0-1-16,-22 0 2 15,-21 0 7-15,-11 0 4 0,-7 0-4 16,0 0-4-16,0 0-1 16,0 0 5-16,0 0 16 15,-7 0-11-15,5 0-5 16,0 0 0-16,2 0-5 16,0 0 3-16,0 0-26 15,0 0-9-15,0 0-35 16,-1 0-85-16,-4 0-112 15,-3 0-75-15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9-10-16T18:07:51.151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1164 3457 238 0,'-15'-20'107'0,"-7"8"-52"15,-2 2 2-15,-3 3 1 0,-4 6-13 16,-11 1 7-16,-6 7-23 15,-4 16-18-15,-6 11 8 16,-2 11 9-16,-2 9 16 16,5 11 11-16,2 12 6 15,10 13-16-15,13 14-20 16,18 8-16-16,14 0-4 16,19-9-4-16,34-12-1 15,22-14-16-15,29-16 14 16,23-14-2-16,21-17 8 15,19-17 11-15,3-13 7 16,0-26-22-16,-6-20 6 16,-15-18 13-16,-12-11-13 0,-18-6-6 15,-22-8-16 1,-26-3 3-16,-29-4 13 0,-25-9 0 16,-17-3 4-16,-21 2-5 15,-28 3 6-15,-19 13 6 16,-18 16 13-16,-23 16 51 15,-9 18-8-15,-10 13-63 16,-9 12-4-16,-5 10-59 16,5 5-25-16,3 23 30 15,-1 23-45-15,11 21-4 16,-3 16-77-16,96-39-14 16,7 0-143-16</inkml:trace>
  <inkml:trace contextRef="#ctx0" brushRef="#br0" timeOffset="18508.4575">6073 5800 532 0,'-5'-10'117'0,"2"5"-47"16,1 3 83-16,2 1 52 0,0 1-58 16,0 1-39-1,0 23-50-15,0 17 16 0,0 11 28 16,2 9-16-16,-1-2-36 15,-1-6-17-15,0-7-18 16,0-11-7-16,0-8-5 16,2-10-3-16,0-7-16 15,-2-7-68-15,3-3-74 16,0-2-55-16,-3-21-31 16,0 4-146-16,0-4-112 15</inkml:trace>
  <inkml:trace contextRef="#ctx0" brushRef="#br0" timeOffset="18796.7091">6021 5656 91 0,'-9'-37'565'0,"9"25"-410"16,5 1-89-16,25-1 0 16,20 3-15-16,14 6 48 15,6 3-1-15,-2 3-39 16,-4 16-13-16,-13 2 2 15,-16 4-36-15,-10 5-12 16,-23 2 0-16,-2 3 0 16,-24 6 20-16,-18 0 13 15,-14 1-5-15,-3-5 2 16,-3-5-8-16,4-8 1 16,10-5-14-16,8-8-9 0,13-4-43 15,11-7-86-15,10 0-67 16,6 0-112-1,9-7-109-15</inkml:trace>
  <inkml:trace contextRef="#ctx0" brushRef="#br0" timeOffset="19446.4478">6443 5727 318 0,'2'23'341'16,"-2"14"-299"-16,0 15 64 15,0 6 22-15,0 0 13 16,0-6-2-16,0-9-59 16,0-12-63-16,0-10 30 15,0-10-37-15,0-9-5 16,0-2 11-16,0-13 16 0,7-17-8 16,4-12-24-16,0-11-40 15,-1-4 15-15,4 1 0 16,-1 6 4-16,0 16 9 15,-6 15 1-15,-1 14 0 16,-5 5 11-16,1 29-31 16,-2 18 31-16,2 15 60 15,1 4-19-15,-1-3 3 16,0-12-13-16,7-15-1 16,-1-15 22-16,3-13-10 15,3-8-8-15,5-14 10 16,6-20 3-16,3-12-47 15,-1-11 0-15,-6-2-26 16,-4-3-9-16,-3 6 18 0,-3 12-3 16,-5 16 11-1,-4 14 2-15,-2 13 1 0,0 5-30 16,0 27-25-16,0 16 50 16,0 11 11-16,-3-1 6 15,1-7-6-15,2-11-15 16,0-12-28-16,5-8-76 15,8-8-32-15,-6-11-181 16,-3-1-41-16</inkml:trace>
  <inkml:trace contextRef="#ctx0" brushRef="#br0" timeOffset="19768.9915">6959 5703 362 0,'-2'0'251'16,"-4"0"-139"-16,3 11-87 15,-2 14 70-15,0 11 78 16,4 7-44-16,1 4-66 0,0-2-32 16,0-4 3-16,1-8-27 15,7-7-1-15,-5-9-6 16,-1-6-21-16,-2-7-84 16,0-4-149-16,0-1-11 15,0-11-183-15</inkml:trace>
  <inkml:trace contextRef="#ctx0" brushRef="#br0" timeOffset="20130.4435">6932 5714 468 0,'9'-27'195'16,"1"24"-60"-16,2 2-90 16,4 1 77-16,2 0-12 15,-3 6-41-15,1 12-48 0,-3 7-21 16,-8 4-12-16,-5-1 12 15,0-3 7-15,0-5-7 16,-7-4 11-16,1-6 0 16,6-7-5-16,0-2-6 15,3-1-26-15,13 0-70 16,6 0 64-16,-1 0 9 16,-7 5 20-16,0 9 6 15,-11 7 6-15,2 8 29 16,-5 2 21-16,-6 3-5 15,-14 0-5-15,-9-2 16 16,-4-3-15-16,-1-5 9 16,-1-7-26-16,10-7-18 15,4-8-15-15,8-2-47 0,5-11-76 16,8-13-134 0,0 8-111-16,14-3-130 0</inkml:trace>
  <inkml:trace contextRef="#ctx0" brushRef="#br0" timeOffset="20414.4244">7165 5830 612 0,'2'9'90'0,"-2"31"30"0,0 6 53 16,0-4-29 0,1-2-55-16,19-6-35 0,3-8-38 15,1-9-9-15,4-12 8 16,0-5-3-16,-3-16 13 15,-5-12-11-15,-10-8-14 16,-10-5-9-16,0-5 9 16,-20-6 0-16,-7 4 2 15,-10 4 0-15,1 14 0 16,-1 11 13-16,8 12-15 16,5 7-15-16,4 0-43 15,8 19-110-15,12-4-133 16,0 1-70-16</inkml:trace>
  <inkml:trace contextRef="#ctx0" brushRef="#br0" timeOffset="20764.8051">7462 5730 133 0,'-2'9'608'0,"-6"18"-549"16,3 10-38-16,3 11 101 0,2 1 15 15,0 2-33-15,0-4-56 16,0-6-28-16,6-7-7 15,0-8-6-15,-3-8-1 16,0-8-6-16,-1-5-1 16,2-3-48-16,0-2-38 15,-3 0-12-15,3-5 15 16,3-10-4-16,0-4-49 16,-2-2-7-16,0 11-82 15,-3 2-129-15</inkml:trace>
  <inkml:trace contextRef="#ctx0" brushRef="#br0" timeOffset="21079.8219">7777 5701 607 0,'0'-19'126'16,"-1"17"23"-16,-21 2-98 15,-9 0 24-15,-5 5 0 16,-3 11-11-16,-1 7-23 16,3 6-30-16,5 8 2 15,8 2 4-15,6 0-12 16,16-2-5-16,2-5 5 16,18-4 8-16,15-2 50 0,11-7-14 15,3-4-14 1,1-6-23-16,-1-5 7 0,-5-4-14 15,-7 0-5 1,-4 0-76-16,-11-4-74 0,-20-3-180 16,0 0-68-16</inkml:trace>
  <inkml:trace contextRef="#ctx0" brushRef="#br0" timeOffset="23182.1597">8431 5595 45 0,'8'-11'529'0,"-8"15"-447"0,-3 25-80 16,-15 19 34-1,-11 14 69-15,-3 13 7 0,-5 7-28 16,-1-1-26-16,3-4-28 16,5-11-27-16,11-14-3 15,10-13-34-15,9-12-51 16,0-10-58-16,9-17-71 15,1-4-147-15</inkml:trace>
  <inkml:trace contextRef="#ctx0" brushRef="#br0" timeOffset="26651.0307">8676 5824 439 0,'0'-4'174'16,"0"4"-63"-16,0 0 13 0,0 3 24 15,0 21-33 1,6 13 6-16,4 10 25 0,-1 4-73 16,0 1-41-16,-1-6-21 15,-2-4 2-15,0-9-12 16,-1-8-1-16,-4-10-66 16,-1-8-88-16,0-7-100 15,0-6-73-15,0-11-22 16</inkml:trace>
  <inkml:trace contextRef="#ctx0" brushRef="#br0" timeOffset="26888.3976">8663 5713 683 0,'0'-30'190'0,"5"25"-134"0,19 4-32 15,10 1-5-15,9 1 32 16,-3 16 21-16,0 6-26 15,-10 9-46-15,-16 5 4 16,-12 5-7-16,-4 3 6 16,-27 0 2-16,-9-4 11 15,-9-5-3-15,2-8-4 16,1-7-9-16,4-7-15 16,13-8-96-16,25-6-116 15,2-4-106-15</inkml:trace>
  <inkml:trace contextRef="#ctx0" brushRef="#br0" timeOffset="27295.4266">8977 5900 715 0,'0'43'6'15,"-9"5"79"-15,-5-4-53 16,0-7 46-16,3-4 18 15,4-9 0-15,6-6-56 16,-1-8-25-16,2-6-10 16,0-4-2-16,0 0 10 15,0-11 5-15,0-12-16 16,5-9-2-16,4-10-9 16,2-8 9-16,3-5 7 15,5-2-7-15,5 5-3 0,3 10 3 16,1 16 47-16,-3 10-3 15,-3 9-14-15,-2 7-15 16,2 0 1-16,0 23-6 16,1 11 3-16,1 10 1 15,-3 7-10-15,-5 1-4 16,0-6 16-16,-9-8-15 16,-4-8-1-16,-3-7 0 15,0-7-55-15,-5-5-57 16,-10-5-103-16,1-6-101 15,1-1-101-15</inkml:trace>
  <inkml:trace contextRef="#ctx0" brushRef="#br0" timeOffset="27452.7321">9028 6018 92 0,'0'-11'682'16,"11"5"-508"-16,27-2-149 15,8 0 10-15,9-1-13 16,2-1-21-16,1-1-1 15,-3-1-130-15,-6-2-97 16,-5-5-17-16,-36 9 7 16,-6 1 53-16</inkml:trace>
  <inkml:trace contextRef="#ctx0" brushRef="#br0" timeOffset="27728.64">9496 5812 152 0,'13'-29'185'0,"-20"18"-40"16,-16 4-22-16,-7 5-26 0,-3 2 17 15,-2 0 30-15,-2 7-59 16,7 7-44-16,9 1-24 15,11-2-6-15,10-2-11 16,0 0-15-16,21-2-21 16,10 1 35-16,9-1-2 15,1 2 6-15,-6 2 5 16,-3 5 9-16,-8 3-14 16,-10 0 6-16,-6 4 18 15,-8-3 9-15,-11 1 11 16,-14-3 6-16,-6-3 7 15,0-6-6-15,1-5-22 0,4-6-24 16,4 0-8-16,4-10-106 16,8-10-86-16,10 7-125 15,0 0-93-15</inkml:trace>
  <inkml:trace contextRef="#ctx0" brushRef="#br0" timeOffset="28083.0821">9652 5691 207 0,'15'-7'347'0,"-15"6"-266"16,0 1-51-16,-12 0 78 0,-2 0 1 16,-1 0 9-1,2 2-48-15,-1 4-47 0,3 0-20 16,6-1-3-16,-2 0 0 15,5-3-4-15,2-1-36 16,0 1-35-16,0-2-8 16,0 0 17-16,0 0-3 15,0 0 6-15,0 0 24 16,0 0 39-16,0 0 2 16,0 0 9-16,0 0-3 15,0 0-8-15,2 0-15 16,0 0-17-16,1 0-4 0,-3-2-20 15,2 2-13-15,-2 0-4 16,0-1 15 0,0 1-15-16,0 0-53 0</inkml:trace>
  <inkml:trace contextRef="#ctx0" brushRef="#br0" timeOffset="28867.0483">9711 5804 448 0,'17'-11'103'0,"-6"8"-29"16,0 1-6-16,1 2 61 0,0 0 20 15,6 10-28 1,1 19-29-16,-1 11-29 0,-3 8-23 15,-2 5 1-15,-4-3-7 16,-4-6-11-16,-3-5-13 16,1-9-10-16,1-9 0 15,-2-6-55-15,3-13-90 16,-3-2-166-16,1-10-80 16</inkml:trace>
  <inkml:trace contextRef="#ctx0" brushRef="#br0" timeOffset="29071.6231">10130 5839 962 0,'0'37'83'0,"0"13"-58"16,0-2 31-16,0-4 52 15,10-2-24-15,1-5-48 16,-4-7-28-16,4-7-8 15,0-10-35-15,0-6-102 16,0-7-158-16,-9 0-90 16</inkml:trace>
  <inkml:trace contextRef="#ctx0" brushRef="#br0" timeOffset="29612.3829">10599 5750 574 0,'-33'-26'73'15,"5"14"-34"-15,-1 6-4 0,-4 6-2 16,2 0-1-16,1 15-21 16,5 7-9-16,7 5 8 15,2 0-4-15,8-1-2 16,5-3-4-16,3-7-2 15,0-5-2-15,9-5-14 16,7-6 18-16,-1 0 5 16,7-1 49-16,-2-9 25 15,4-2-31-15,-4 3-21 16,-2 3-15-16,-2 6-7 16,-6 0 0-16,2 20 15 15,3 14-20-15,0 13 8 0,-1 3-8 16,-1 2 32-1,-4-7-8-15,-3-10-12 0,-3-9 0 16,1-11-11-16,0-8-1 16,-2-7-93-16,3 0-104 15,0-13-86-15,-3-4-194 16</inkml:trace>
  <inkml:trace contextRef="#ctx0" brushRef="#br0" timeOffset="29948.815">10750 5784 865 0,'10'-22'187'0,"4"12"-125"0,6 0-41 16,6 3 34-16,3 6-14 16,-3 1-22-16,-6 0-7 15,-10 17-12-15,-7 7-8 16,-3 11-14-16,-17 8 8 15,-11 4 14-15,-2 0 16 16,4-3 9-16,5-3 19 16,10-7-7-16,10-6 20 15,1-7 10-15,7-6-3 16,22-7 12-16,10-6 15 16,9-2-21-16,5-6-16 15,-4-11-33-15,-1-1-19 16,-6-2-2-16,-1 4-53 0,-11 1-53 15,-8 0-74-15,-11 3-63 16,-11 8-147-16,-2 2-307 16</inkml:trace>
  <inkml:trace contextRef="#ctx0" brushRef="#br0" timeOffset="32211.4748">6769 7884 642 0,'3'-4'233'15,"-1"7"-88"-15,5 25-69 0,1 17-42 16,6 12 29-16,3 6 74 16,-2 2-66-16,4-5-40 15,-1-3-24-15,-2-9 2 16,2-14-9-16,-5-11-2 15,3-11-57-15,4-10-43 16,4-2-60-16,3-11-130 16,-14-7-4-16,0-2-62 15</inkml:trace>
  <inkml:trace contextRef="#ctx0" brushRef="#br0" timeOffset="32580.5756">7392 7833 579 0,'-9'-12'164'0,"-26"12"-128"16,-9 2 46-16,-5 14 69 16,-2 8-15-16,5 4-58 15,8-3-34-15,12 0-26 16,10-3-16-16,16-4-2 15,0 0-5-15,27-5-23 16,15-3-73-16,10-2 25 16,4-3 59-16,-5 2-23 15,-7 3 40-15,-16 5 7 16,-12 3-4-16,-9 2 6 0,-7 3 19 16,-9 0-8-16,-21 1 17 15,-9-2 32-15,-9-4-8 16,1-4-22-16,5-9-25 15,5-5-14-15,13 0-17 16,11-19-69-16,13-8-140 16,0 9-116-16</inkml:trace>
  <inkml:trace contextRef="#ctx0" brushRef="#br0" timeOffset="32894.9827">7481 7878 97 0,'4'26'806'0,"-4"21"-738"0,-4 10 4 16,4-2 80-16,11-4-37 15,21-6-12-15,13-12-68 16,12-14-35-16,4-19-7 16,0 0-42-16,-8-27 2 15,-14-7 10-15,-19-3 16 16,-18-5-1-16,-2-1 11 15,-30-4 11-15,-12 4 19 16,-13 8 21-16,-6 8 32 16,-4 10 7-16,-5 10-11 15,4 7-56-15,0 1-12 0,14 21-14 16,13 6-103 0,18 5-50-16,21-19-154 0,9-3-206 15</inkml:trace>
  <inkml:trace contextRef="#ctx0" brushRef="#br0" timeOffset="33712.6017">8524 7808 722 0,'2'18'226'16,"0"19"-145"-16,3 11 53 16,1 2 4-16,0 2-44 15,4-3-45-15,-6-6-24 16,5-7-16-16,4-7-9 15,6-9-16-15,9-10-95 16,9-10-122-16,-20-3-168 16,0-12-82-16</inkml:trace>
  <inkml:trace contextRef="#ctx0" brushRef="#br0" timeOffset="34144.9767">9021 7801 126 0,'0'-32'822'0,"-16"21"-683"0,-10 5-103 16,-5 5-6-16,-5 1-4 15,-3 3-12-15,-1 19-14 16,3 7-2-16,6 7 2 16,2 3-6-16,11 1-10 15,5-1-8-15,4-6-9 16,7-8-13-16,2-11 21 15,0-5 6-15,9-9-11 16,9 0 2-16,4-10 28 16,11-12 31-16,2-5 41 0,-1-3-44 15,-2 1-9 1,-5 5-6-16,-7 4-11 0,0 5 4 16,-6 6 10-16,0 8 20 15,-4 1 6-15,1 15-9 16,1 19-33-16,2 14 8 15,-5 8 4-15,0 7 29 16,-3-2-12-16,-2-3-7 16,-1-10-11-16,5-15-11 15,1-12 7-15,1-12-7 16,8-9-23-16,6-7-84 16,5-22-114-16,-15 6-186 15</inkml:trace>
  <inkml:trace contextRef="#ctx0" brushRef="#br0" timeOffset="34478.295">9353 7709 490 0,'-12'-5'572'16,"-6"19"-522"-16,-1 26-44 15,3 15 69-15,0 12 66 16,6 9-36-16,8-2-32 15,2-8-39-15,7-14-10 16,17-12-24-16,10-15 2 16,2-11-1-16,-2-14 7 15,-1-4-3-15,-7-22-1 0,-2-5-4 16,-11-7-31-16,-8-3-2 16,-5 1 12-16,-3 1 10 15,-20 8 11-15,-4 6 0 16,-4 13 4-16,2 8 30 15,3 4-20-15,2 7-14 16,3 15-14-16,6 7-51 16,1 3-65-16,14-18-93 15,0-5-221-15</inkml:trace>
  <inkml:trace contextRef="#ctx0" brushRef="#br0" timeOffset="35227.9354">9834 7724 570 0,'0'-20'313'0,"0"3"-176"16,-11 5-42-16,-8 0-3 15,-7 8-70-15,-5 4-22 16,-5 2-11-16,3 12 6 15,3 3 1-15,7 4-6 16,8-3 9-16,4-2-21 16,7-3-18-16,4-7-19 15,0-1 8-15,0-4 7 16,9-1-2-16,0 0 16 16,-4 0 30-16,0 0 20 15,-2 0 4-15,-3 0 13 16,0 0 3-16,0 0-2 15,0 0-30-15,0 11-5 0,0 5-3 16,0 4 9-16,0 0 5 16,0-4 1-16,2-3-5 15,9-3 4-15,2-5-1 16,3-4 5-16,5-1 4 16,5 0-3-16,9-1-5 15,2-7-1-15,10 4-13 16,-1 4-9-16,-2 0-7 15,3 9 6-15,-8 13 10 16,-1 5-6-16,-9 8 1 16,-5 3 5-16,-9 0 2 15,-9-2 18-15,-6-7 24 0,-3-4-5 16,-20-4 2 0,-14-4 24-16,-12-10 11 0,-6-5-4 15,-3-2-25-15,-1-11-20 16,6-11-23-16,9-6-4 15,6-3-4-15,13-2-36 16,10 0-39-16,10 2-75 16,5 4-13-16,12 0-25 15,7 20-90-15,0 0-31 16</inkml:trace>
  <inkml:trace contextRef="#ctx0" brushRef="#br0" timeOffset="35545.1983">10118 7720 468 0,'0'27'157'0,"-19"21"-98"15,2 9 80-15,4 2 46 16,13 0-37-16,0-12-37 16,23-10-56-16,12-13-49 15,4-17 22-15,3-7 20 16,5-14-11-16,-4-22-4 15,-7-8-18-15,-8-9-3 16,-14-5-12-16,-14-3-9 16,-4-2 9-16,-31 9-7 15,-14 9 7-15,-4 16 29 16,-8 17 16-16,5 12-45 0,-5 20-7 16,-1 25-6-16,0 17-46 15,0 14-134-15,46-38-136 16,1-2-60-16</inkml:trace>
  <inkml:trace contextRef="#ctx0" brushRef="#br0" timeOffset="43890.8127">6843 8528 215 0,'-16'3'171'16,"16"-3"-142"-16,0 0-28 15,2 0 1-15,9 0 18 16,5 0 7-16,7 0 26 16,5 0-1-16,6 0 2 15,11-3 9-15,12-3-7 0,14-1 1 16,17-2 21-1,18-4 21-15,17-1-38 0,12 0-19 16,13-1 17-16,2 3 9 16,13 1-16-16,-3-2-11 15,2 4-6-15,6 0-8 16,-1 2-27-16,5 5 2 16,-4 0 5-16,-8 2 9 15,-5 0-13-15,-16 0-3 16,-12 0-2-16,-11 4 1 15,-6 1 2-15,-12-1 15 16,-10-2 5-16,-13-2-11 16,-7 0-8-16,-4-4-2 15,-6-5 0-15,1-3 0 16,-2 3 0-16,2 0 4 0,-7-2-4 16,-2 4 0-16,-8-1 0 15,-8 1-4-15,-10 2 4 16,-2 1-3-16,-9 2-13 15,-6 0-8-15,0 2 10 16,-3 0-4-16,1 0-22 16,1 0-5-16,0 2 7 15,-2 2 9-15,1-2-8 16,-4-1-10-16,-1 0-21 16,0-1-81-16,0 0-81 15,-1 0-120-15</inkml:trace>
  <inkml:trace contextRef="#ctx0" brushRef="#br0" timeOffset="45163.825">8824 6319 106 0,'35'0'93'0,"-5"0"-54"16,2 0 8-16,8 0 16 15,7-1-7 1,14-2-18-16,5-1 5 0,8-1-3 15,5 1 2-15,7-1 11 16,7 1-21-16,8 1-5 16,3 1-3-16,2 0 3 15,3 2-12-15,-6-1-1 16,-1-1-1-16,2 0-2 16,1-2-4-16,1 0 0 15,-4-1-2-15,-5 2-2 16,-7-2-2-16,-11 3 0 15,-9 1-2-15,-7 1 4 16,-8 0-1-16,-11 0-2 16,-8 0 0-16,-7 0 0 0,-12 0 0 15,-1 0 0-15,-5 0 0 16,-6 0 0-16,-5 0 1 16,0 0-3-16,0 0-29 15,0 0-54-15,-7 0-36 16,-2 0-96-16,2 0-139 15</inkml:trace>
  <inkml:trace contextRef="#ctx0" brushRef="#br0" timeOffset="56594.2949">11125 5714 236 0,'20'-2'194'0,"5"2"-151"16,8 0-5-16,1 0 35 15,0 0-23-15,1 0-12 16,-9 0-16-16,-5 0-17 15,-5 0-5-15,-4 2 0 16,-3 11-5-16,-3 10 5 16,-2 12 9-16,-4 14 52 0,0 12 3 15,0 6-4-15,-10 4 0 16,1-2-14-16,0-4-29 16,6-10-6-16,3-10-2 15,0-10 20-15,0-10-12 16,3-7-8-16,2-8-9 15,1-4 3-15,-4-3-2 16,1-2-1-16,-1-1 3 16,-2 0 7-16,1 0 10 15,-1 0 5-15,0 0-7 16,0 0-7-16,0 0-6 16,0 0-5-16,-1 1-25 0,-15 0 16 15,-2 3 9-15,-10 1 2 16,-7 2 4-16,1 0-3 15,4-1-3-15,1-2-18 16,8 0-86-16,2-1-59 16,6-1-40-16,13-2-41 15,0 0-136-15</inkml:trace>
  <inkml:trace contextRef="#ctx0" brushRef="#br0" timeOffset="57874.1054">10403 7524 516 0,'-30'-3'161'15,"27"0"-156"-15,3 3-5 16,2 0-4-16,19 0-37 15,8 0 41-15,12 5 1 16,1 2 8-16,2 6 1 16,-2 0-8-16,0 4 5 15,0 1 22-15,-7 5 23 16,-4 2-12-16,-7 6-34 16,-9 8-6-16,-6 3-4 15,-9 9-6-15,0 1 10 0,0 1 8 16,-14-4 5-16,2-3 0 15,3-6 11-15,4-6 3 16,5-10-7-16,0-10-1 16,0-3-14-16,1-6 12 15,10-3-12-15,2-2 1 16,2 0-1-16,-1 0-5 16,-3 0-7-16,-5-2-7 15,-6 2-4-15,0 0-4 16,-10 0 19-16,-17 0 3 15,-12 12 20-15,-19 1 15 16,-8-2-13-16,-5 0-11 16,0 0-11-16,10 1-3 0,8-1-43 15,14 3-34 1,9 3-111-16,30-12-20 0,0 2-175 16</inkml:trace>
  <inkml:trace contextRef="#ctx0" brushRef="#br0" timeOffset="85638.0054">1059 7347 466 0,'-14'7'222'16,"14"-7"-144"-16,11-7-19 16,15-15 17-16,19-11 23 15,20-11-22-15,16-4-9 16,9-3-33-16,5-3-13 15,0 2-4-15,-6 0-12 16,-12 8-3-16,-9 7 9 16,-21 11-12-16,-6 7-48 15,-13 4-31-15,-10 8-20 16,-7 2-42-16,-6 5-14 16,-5 0 12-16,0 0-38 15,-11 0-141-15</inkml:trace>
  <inkml:trace contextRef="#ctx0" brushRef="#br0" timeOffset="85955.1722">1694 6920 76 0,'29'-23'422'0,"11"-5"-313"15,11-3-44-15,6-1 26 16,-1 3 8-16,-3 2-3 0,-9 7-25 15,-7 5-41 1,-13 5-19-16,-9 5-11 16,-6 5-3-16,-7 0-19 0,-2 8-31 15,0 13 29 1,-15 9 24-16,-4 7 18 0,-8 5 10 16,-7 3 11-16,-3 1-12 15,-4 1-11-15,-1-4-9 16,9-4-7-16,4-8-4 15,9-2-62-15,9-5-18 16,2 0-108-16,9-21-53 16,0-3-79-16</inkml:trace>
  <inkml:trace contextRef="#ctx0" brushRef="#br0" timeOffset="93086.4281">8710 6971 292 0,'0'1'511'0,"-3"-1"-385"16,1 0-110-16,2 0-16 15,-2 0 0-15,2 1-20 16,0 6-104-16,0 5-82 16,2 6-2-16,3-9 49 15</inkml:trace>
  <inkml:trace contextRef="#ctx0" brushRef="#br0" timeOffset="93204.1197">8756 7137 320 0,'0'20'171'0,"0"-16"-41"16,0-2-21-16,-2-2 16 15,-3 0-52-15,-1 0-73 16,6-3-104-16,-1-3-219 16</inkml:trace>
  <inkml:trace contextRef="#ctx0" brushRef="#br0" timeOffset="93378.691">8898 7054 812 0,'8'-7'305'0,"-5"-2"-305"0,-3-2-9 16,3 0-74-16,4 0-85 15,0 2 56-15,9 4-57 16,0 5-56-16,-8 0 35 16,1 0 112-16</inkml:trace>
  <inkml:trace contextRef="#ctx0" brushRef="#br0" timeOffset="101898.0598">11560 6120 168 0,'31'5'46'15,"-13"-3"-20"-15,-5-2 42 16,0 0-18-16,-2 0-2 15,-2 0-9-15,-2 0-8 16,-4 0-6-16,-3 0-1 16,2 0 5-16,-2 0-3 15,0 0-8-15,0 0-7 16,0 0 2-16,5 0-1 0,-3-1 0 16,2 0-9-16,1 0-1 15,-4 0-1-15,1 0-1 16,0 1 3-16,-2 0-3 15,0 0-2-15,0 0 0 16,0 0-4-16,0 0-3 16,0 0-10-16,0 0 0 15,0 0 6-15,0 0 1 16,0 0 0-16,0 0-3 16,0 0-17-16,0 0-39 0,0 0-39 15,0 0-53 1</inkml:trace>
  <inkml:trace contextRef="#ctx0" brushRef="#br0" timeOffset="102619.7276">11675 6049 240 0,'0'-1'97'0,"0"-1"-36"0,0 2 9 16,-1 0-13-16,-14 0-22 16,-9 9-11-16,-7 8-7 15,-13 5 4-15,1 1 16 16,-5 1-2-16,2 0-2 16,6-2-2-16,6-4-2 15,11-6-7-15,11-4 0 16,5-4-8-16,7-2-7 15,0-2 2-15,0 0-2 16,0 0-7-16,10 0-11 16,5-1 4-16,1-4-12 0,-3 3 11 15,0 2 8 1,3 0 1-16,-5 12-1 0,4 8-10 16,2 2 10-16,-2 1 6 15,2-3-2-15,-2-4 5 16,-2-4-4-16,0-6 8 15,-8-2-7-15,1-3-2 16,-5-1 4-16,-1 0 3 16,0 0-11-16,2-6-62 15,0-4-50-15,3 0-42 16,-4 6-4-16,3-1-49 16</inkml:trace>
  <inkml:trace contextRef="#ctx0" brushRef="#br0" timeOffset="102911.4949">11574 6120 310 0,'-15'32'107'0,"-1"0"-1"0,1 0 2 16,5 0-53-16,-1-3-29 16,8-2-22-16,-1-2-4 15,4 0-84-15,0-21-66 16,0-3-97-16</inkml:trace>
  <inkml:trace contextRef="#ctx0" brushRef="#br0" timeOffset="103818.6304">10870 7816 333 0,'-7'14'111'0,"4"-11"-25"16,3-1 13-16,0-2 39 16,0 0 2-16,4 0-25 15,19-11-51-15,11-5 9 16,8-9-48-16,0-3-11 16,2-1-14-16,1 3-2 15,-9 3-47-15,-5 5-26 0,-5 6-19 16,-7 2-52-16,-6 3 15 15,-8 0-19-15,-5 7-36 16,0 0-105-16</inkml:trace>
  <inkml:trace contextRef="#ctx0" brushRef="#br0" timeOffset="104886.4964">11056 7547 436 0,'9'-9'190'16,"-9"9"-190"-16,-4 4 3 16,-14 14-3-16,-7 10 65 15,-3 7 12-15,-9 3-32 16,-4 3-23-16,4-1-11 15,-2-4-2-15,16-8-8 16,2-10-1-16,10-8 3 16,10-5-2-16,-1-3-1 15,2-2-8-15,0 0-4 0,0 0-8 16,8 0 8-16,6-7 12 16,0-3 8-16,0 2-5 15,0 0 0-15,-7 2-2 16,2 1-2-16,-3 3 0 15,-4 0-1-15,2 2-2 16,2 0-7-16,4 9-7 16,4 8 18-16,4-2 9 15,4-1-5-15,1-5-4 16,-2-3 1-16,5-6-1 16,-4 0 4-16,-7 0 1 15,1-4 0-15,-5-3 6 0,-4-2-3 16,-2 1 0-1,-4 3-2-15,-1-1 8 0,0 3 20 16,0 3-3-16,0 0-22 16,0 0-9-16,0 0-12 15,0 0 7-15,0 0 5 16,0 0 1-16,0 0-1 16,0 0 0-16,0-2 1 15,0 2-1-15,0-3-1 16,0-1 1-16,0-4 0 15,0-4-6-15,0-2 6 16,-1-4 0-16,-4-6-1 16,1 1-5-16,1-5 3 15,-2 4 1-15,1 0 2 16,-3 5-1-16,3 5 1 0,-1 6 6 16,1 5 1-16,2-1-7 15,-2 2-9-15,2 1 0 16,-3 1-6-16,-1 0-1 15,1 3 4-15,-3 12-5 16,0 8-8-16,2 3 25 16,2 2 3-16,4 2-3 15,0-4 0-15,0-5-3 16,6-6-30-16,11-5-75 16,-9-10-89-16,3 0-179 15</inkml:trace>
  <inkml:trace contextRef="#ctx0" brushRef="#br0" timeOffset="105785.9826">11251 6832 425 0,'-48'0'166'0,"1"2"-125"0,-4 18 15 15,-2 7 79 1,6 7-22-16,7 10-12 0,6 2-43 15,18 6-15-15,13-2-19 16,3-3-7-16,38-6 6 16,7-9-15-16,12-8 2 15,7-10-9-15,2-11 6 16,0-3-7-16,-7-6-29 16,-10-15-49-16,-14-3-55 15,-7-3-76-15,-28 12-30 16,0 2-25-16</inkml:trace>
  <inkml:trace contextRef="#ctx0" brushRef="#br0" timeOffset="106083.4762">11396 6921 575 0,'-5'34'218'16,"5"2"-143"-16,0 5-5 16,2-2 72-16,6-3-81 15,0-1-12-15,-3-6-37 0,0-5-12 16,-5-8 0-16,3-6-33 15,-3-5-54-15,0-4-108 16,0-1-40-16,0 0-24 16,0-9-109-16</inkml:trace>
  <inkml:trace contextRef="#ctx0" brushRef="#br0" timeOffset="106421.455">11338 6886 432 0,'21'-26'149'0,"8"18"-130"15,5 1 4-15,2 7 87 16,10 0 10-16,-1 3-6 0,-1 17-50 16,-4 7-13-16,-8 5-16 15,-9 5-25-15,-12 2-10 16,-9-2 0-16,-2-2 0 15,-11-3 3-15,-9-6 5 16,-7-4 16-16,-7-2-10 16,-2-5-3-16,-2-1 20 15,1-5-13-15,6-3-4 16,6-1-14-16,5-5-19 16,-1 0-24-16,8 0 8 15,-1-9-42-15,9-2-39 16,5-5-71-16,0 7-37 0,0 1-67 15</inkml:trace>
  <inkml:trace contextRef="#ctx0" brushRef="#br0" timeOffset="106886.3484">11916 6759 423 0,'10'-6'261'0,"-10"6"-239"0,0 4-22 16,0 15 32 0,0 8 39-16,-2 6 41 0,-9 8-49 15,-3 2-29-15,1 2-11 16,1-5 11-16,0-4 6 15,5-5 5-15,4-5-6 16,2-4-10-16,1-3-7 16,0-3-5-16,0-3 3 15,9-1 5-15,2-4 3 16,2-3 0-16,2-3 24 16,10-2 8-16,1 0-5 15,3 0-7-15,2 0-19 0,-5-5-4 16,-1 0-19-16,-5-1-4 15,-1 2 1-15,-4-4-3 16,-4 3-11-16,-3 1-34 16,-6 0-28-16,-2-1-30 15,0-2-38-15,0-1-55 16,-10-3-115-16,-1 6 31 16,-1 0-2-16</inkml:trace>
  <inkml:trace contextRef="#ctx0" brushRef="#br0" timeOffset="107029.2981">11971 7078 468 0,'-8'-1'160'16,"8"0"-41"-16,0 1 48 0,0-3 18 15,8-2-47-15,9-1-62 16,3-3-62-16,0-2-14 16,-1-1-112-16,-3-4-148 15,-14 10-51-15,-2-2-54 16</inkml:trace>
  <inkml:trace contextRef="#ctx0" brushRef="#br0" timeOffset="107221.0346">11950 6805 605 0,'-6'-13'148'16,"6"8"-20"-16,0-3 40 15,6-4-82-15,12 0-86 16,4 0-14-16,6 2-18 0,4-1-42 15,1-1-62-15,-1 0-10 16,-7 0 4-16,-23 9-3 16,1 1-85-16</inkml:trace>
  <inkml:trace contextRef="#ctx0" brushRef="#br0" timeOffset="141699.2255">7241 2389 572 0,'0'28'239'0,"0"27"-135"16,-6 15 119-16,4 10-56 15,-3 7-49-15,-2-3-52 16,4-10 0-16,3-12-20 16,0-17-32-16,0-15-14 15,2-10 0-15,4-9-1 16,-4-8-52-16,3-3-69 15,3-16-88-15,-7-4-112 16,1-6-32-16</inkml:trace>
  <inkml:trace contextRef="#ctx0" brushRef="#br0" timeOffset="142281.8156">7281 2280 388 0,'25'-24'289'16,"10"19"-139"-16,16 3-43 16,8 2-8-16,6 0-21 15,5 0-18-15,-1 0 8 16,1 6 1-16,-2 0-43 16,-3 0-9-16,-1-3-7 15,-8 0-3-15,-2-2-1 0,-6 0 1 16,-4 1 2-1,-2 0-2-15,-6-1-7 16,-5 3 16-16,-4 0 3 0,-5 1 2 16,-8 0 0-16,-3 2-10 15,2 4-5-15,-2 5-6 16,-1 8 0-16,6 5 10 16,6 4 6-16,1 1-3 15,4-1 1-15,2-1-5 16,-6-1-1-16,3-3 3 15,-7-3-11-15,-1-4 3 16,-7-5 3-16,-8-6-3 16,-2-3-3-16,-1-3-1 15,0-1 1-15,0 1 0 16,0 2 0-16,-3 4-2 16,-14 7-11-16,-12 2 13 15,-11 4 0-15,-12 0 4 0,-25 2-1 16,-17-2 5-16,-29-1-7 15,-19 2 7-15,-8-4-8 16,1-1 11-16,10-1-11 16,16-2 0-16,22-4 16 15,23-3-16-15,27-3-2 16,27-5-12-16,13-1-61 16,11-3-52-16,22-16 3 15,20-8-67-15,-11 11-212 16</inkml:trace>
  <inkml:trace contextRef="#ctx0" brushRef="#br0" timeOffset="143665.6938">6110 3125 377 0,'-45'8'164'16,"11"15"-42"-16,7 6-46 15,11 4 6-15,9-2-9 16,7-1-4-16,3-9-41 16,20-7-28-16,6-9-5 15,3-5 5-15,-3-5 9 16,-1-14 45-16,-11-5 17 15,-7-2-25-15,-10 1-2 16,0-2 23-16,-16 2 22 16,-8 5-39-16,1 3-38 15,2 5-12-15,0 7-6 0,8 5-52 16,3 0-28 0,7 16-26-16,3 11-132 15,0 7 24-15,0-18-39 0,5-2-61 16</inkml:trace>
  <inkml:trace contextRef="#ctx0" brushRef="#br0" timeOffset="143948.9489">6091 3338 254 0,'-8'34'304'0,"1"13"-214"0,4 13 6 16,0 8 31-1,3 1-4-15,0-3-28 0,0-8-60 16,0-12 10-16,6-12-19 16,-6-12-14-16,2-11-7 15,0-5 0-15,1-6-5 16,-1-7-57-16,0-15-44 15,2-9-80-15,1-6-75 16,-5 19 4-16,0 1-68 16</inkml:trace>
  <inkml:trace contextRef="#ctx0" brushRef="#br0" timeOffset="144532.67">6076 3610 307 0,'-13'22'123'15,"2"-5"-23"-15,-3 1-36 16,4-1 27-16,-1 1-16 16,1-2-22-16,-3-2-15 15,5-1-16-15,0-3-7 16,1-2-7-16,0-1-1 15,3-3-4-15,3-1 1 0,-1-1-4 16,2-1 1 0,0-1-1-16,0 0-1 15,0 0 1-15,0 0 3 0,0 0 6 16,0 0 5-16,0 0-4 16,0 0-2-16,0 0-4 15,0 0 1-15,0 0 5 16,0 0-2-16,0 0-3 15,0-2 15-15,0-10 4 16,5-6-24-16,8-3-26 16,0-3 16-16,1 2 10 15,1 2 5-15,-1 5 0 16,-4 4-1-16,3 5-2 16,-4 3 44-16,4 3 15 0,0 5-30 15,5 15-13-15,2 5-5 16,5 6 21-16,-2-1 5 15,4-1-8-15,-5-4-6 16,-1-5 6-16,-4-5-13 16,-4-6-4-16,-4-4-7 15,-7-5-7-15,-1 0 0 16,-1 0-43-16,0-15-7 16,0-7-3-16,-1-4-137 15,-10 1-98-15,1 15 48 16,2 2-86-16</inkml:trace>
  <inkml:trace contextRef="#ctx0" brushRef="#br0" timeOffset="145015.6077">5838 3522 140 0,'0'0'65'0,"-2"0"-36"15,0 0-1-15,-1 0 3 16,-3 0 5-16,5 0 5 16,-3 0 7-16,-2 0 2 15,3 0 1-15,-1 0 17 16,0 0-10-16,-1 0-1 16,3 0 2-16,0 0 1 15,2-2 9-15,0 0 15 0,17-1-35 16,21-2-49-1,17-1-15-15,12-2 15 0,6-1 62 16,1 1-26-16,-12 0-10 16,-5 1-11-16,-10 0-8 15,-8 0-4-15,-10 3-3 16,-9-1-3-16,-11 1-55 16,-9 2-123-16,-7-1-192 15</inkml:trace>
  <inkml:trace contextRef="#ctx0" brushRef="#br0" timeOffset="145781.7241">7105 3204 290 0,'-11'-6'111'0,"-2"4"-28"16,-5 2 10-16,1 13-19 15,-4 16-21-15,2 13-23 16,3 9 2-16,9 2 24 16,7-5 16-16,0-10-13 15,26-14-50-15,6-15-9 16,5-9 0-16,1-11 11 15,-7-18 31-15,-5-8 1 16,-11-2-18-16,-10 0-3 0,-5 4-12 16,-2 1-10-16,-16 5-3 15,-1 6-7-15,2 10-5 16,3 10-41-16,5 3-98 16,2 16-9-16,7 1-25 15,0 0-89-15</inkml:trace>
  <inkml:trace contextRef="#ctx0" brushRef="#br0" timeOffset="146107.8969">7112 3589 432 0,'-16'33'113'0,"4"7"-80"15,2 3 44-15,3 2 20 16,3-7-6-16,2-8-39 0,2-8-11 15,0-6-27-15,0-6 1 16,0-5-11-16,0-4-4 16,0-1-44-16,0-3-123 15,2-6-33-15,-2-3-11 16</inkml:trace>
  <inkml:trace contextRef="#ctx0" brushRef="#br0" timeOffset="146641.4282">7028 3840 510 0,'-27'34'116'16,"7"-13"-58"-16,2-5 33 15,6-4-30-15,2-3-5 16,6-3-26-16,-1-3-20 16,5-1-7-16,0-2-3 15,0 0-5-15,0 0-14 16,5-14 2-16,6-6-8 15,3-3 8-15,-2-2 17 0,5 4 1 16,-2 4 6-16,-5 7-5 16,-1 4 30-16,-2 6 8 15,0 0 4-15,0 4-6 16,1 12-24-16,3 4-2 16,0 4 5-16,-1-2 9 15,4-3 16-15,2-3-24 16,-1-6-1-16,-2-4-13 15,-1-4 3-15,-1-2 4 16,-2 0-7-16,-1 0-4 16,-4 0-23-16,-1 0-16 15,-1 0-20-15,1 0-49 0,-3 0-27 16,0 0 15 0,0 0-28-16,0 0-37 15,0-3-111-15</inkml:trace>
  <inkml:trace contextRef="#ctx0" brushRef="#br0" timeOffset="146911.5003">6955 3610 512 0,'-7'-1'211'0,"7"1"-152"16,7 0-19-16,15 0-23 15,7 3 35-15,4 1 61 16,-2 1-51-16,-6-4-42 16,-4 2-20-16,-3-3-13 15,-3 0-119-15,1 0-95 16,-13 0-62-16</inkml:trace>
  <inkml:trace contextRef="#ctx0" brushRef="#br0" timeOffset="147747.8838">8259 3245 46 0,'-26'0'524'0,"10"16"-429"16,1 17-85-16,11 4 8 16,4 1 3-16,6 0 5 15,19-10-19-15,6-11-7 16,0-14-13-16,-5-3 13 16,-2-18 15-16,-10-9 9 15,-4-4-1-15,-10-1 0 16,0 1 11-16,-24-1 9 15,-5 5 7-15,-5 3-14 16,-4 8-22-16,6 9-8 16,4 7-6-16,7 6-3 15,7 18-43-15,7 7-82 16,7-13-71-16,0-2-121 16</inkml:trace>
  <inkml:trace contextRef="#ctx0" brushRef="#br0" timeOffset="148306.6532">8294 3504 393 0,'-2'22'100'0,"2"4"-27"16,0 1 33-16,0-1-8 15,0-1 10-15,4-5-26 16,1-3-47-16,-4-5-22 16,1 0-11-16,1 0-2 15,2 3-57-15,-4 5-112 16,-1 5-9-16,0 5 12 15,0-20 7-15,0 0-15 16</inkml:trace>
  <inkml:trace contextRef="#ctx0" brushRef="#br0" timeOffset="148965.2767">8337 3876 587 0,'-11'14'119'0,"0"0"-86"15,-2 2-9-15,2 1 8 16,-2-2-6-16,-1 0-15 16,1-3-1-16,4-4-3 15,5-3-2-15,-1-5-5 16,3 0 0-16,2 0-21 15,0-15-6-15,0-5 5 0,2-4-35 16,12-4 21-16,-4-1 17 16,4 0 19-16,-3 4 6 15,-2 3 21 1,-1 5-4-16,0 4 12 0,-2 5-5 16,-2 4-22-16,-1 4-3 15,0 0 14-15,-3 5 5 16,1 12-24-16,1 6 0 15,0-1 22-15,3-1 4 16,-1-5-13-16,3-2-6 16,3-3 2-16,-1-2-2 15,1-1 3-15,2-2 19 0,2 1 6 16,5 1-4 0,1 1-4-16,3 0-9 0,-3 1-4 15,1-2-6-15,-6-3-7 16,-1-3 1-16,-6-2-2 15,-3 0-60-15,-5-1-96 16,0-12 0-16,0 5-14 16,-2-1-162-16</inkml:trace>
  <inkml:trace contextRef="#ctx0" brushRef="#br0" timeOffset="149222.8609">8154 3685 265 0,'-16'-3'345'16,"16"2"-206"-16,0-1-48 15,16-2 9-15,12-3-76 16,8-2-17-16,6 0 29 15,-3 0 19-15,-5 0-35 16,-4-1-20-16,-4 1-7 16,0-1-130-16,-23 6-133 15,0 0-93-15</inkml:trace>
  <inkml:trace contextRef="#ctx0" brushRef="#br0" timeOffset="150064.9508">9109 3207 175 0,'-26'0'272'16,"10"2"-174"-16,2 20-28 16,9 4 5-16,5 5-54 15,11-1 32-15,20-2 9 16,6-7-56-16,8-9 0 15,-8-12 14-15,0-1 10 16,-9-18 30-16,-9-5-10 16,-10-2-22-16,-9-3-6 0,0 0-3 15,-16 3-6-15,-10 1 22 16,-6 4 1-16,-1 8-11 16,3 6-17-16,5 7-8 15,4 0-18-15,8 14-83 16,8 11-1-16,5 4-103 15,0-14-22-15,8-3-134 16</inkml:trace>
  <inkml:trace contextRef="#ctx0" brushRef="#br0" timeOffset="150495.8008">9288 3435 515 0,'-8'6'119'0,"7"18"-105"15,-1 8 2-15,2 4 37 0,0 2 7 16,13 0-13-16,3-4-32 15,1-3-7-15,-5-5 4 16,1-4-10-16,-4-6 15 16,-5-5-17-16,-4-2-18 15,0-6-72-15,0-3-104 16,0 0-31-16,0-6-95 16</inkml:trace>
  <inkml:trace contextRef="#ctx0" brushRef="#br0" timeOffset="151181.4323">9291 3793 480 0,'0'21'191'15,"-5"4"-162"-15,-2 5-11 16,-2 3 46-16,1-5 23 15,5-4-23-15,-5-4-26 16,5-8-13-16,1-5-2 16,2-5-9-16,0-2-8 15,0 0-2-15,0-2 3 16,0-11-4-16,0-8-3 16,5-6-19-16,4-4-9 15,-1-6 22-15,3 0 4 16,1 3 2-16,-2 5-10 15,0 9 6-15,-2 8-23 0,-4 7 27 16,-2 5 5 0,3 0 20-16,-2 0-5 0,8 17-20 15,6 6 0-15,3 5 1 16,-2 0 13-16,3-2-9 16,0-4 1-16,-2-4 2 15,-3-6-8-15,-5-5 2 16,-2-4 3-16,-3-3 0 15,2 0 2-15,3-5 3 16,-1-6 3-16,-3-3 4 16,1 0-8-16,-3 0-9 15,-1 0-12-15,1 2-35 0,-5 3-13 16,0 4-7-16,0 3 6 16,0 2 6-16,0 0-13 15,0 0-31-15,0 0-20 16,-5 0-14-16,1 0 29 15,-1 0-75-15</inkml:trace>
  <inkml:trace contextRef="#ctx0" brushRef="#br0" timeOffset="151936.8339">9098 3600 543 0,'-21'0'171'16,"21"0"-79"-16,4 0-39 15,21-4 10-15,14-5-59 0,11-1-4 16,6-2 33 0,2 0 15-16,-6-3-20 0,-6 1-10 15,-6 1-12-15,-11 2-6 16,-9 2-45-16,-9 3-127 15,-8 2-26-15,-3 4-47 16</inkml:trace>
  <inkml:trace contextRef="#ctx0" brushRef="#br0" timeOffset="153908.6068">6449 2994 82 0,'-4'3'320'0,"4"-3"-191"0,29-6-84 16,8-11 25-16,20-6-17 16,10-5 0-16,12-4-10 15,2-3 6-15,1 3 20 16,-8 2-17-16,-6 0-13 15,-9 4-24-15,-9 0-1 16,-7 3-5-16,-7 3-9 16,-12 4 3-16,-6 5-3 15,-12 4-2-15,-4 4-12 16,-2 2-27-16,0 1-43 16,0 0-42-16,0 0-24 15,6 0-14-15,-3 2-51 16,2-2 23-16</inkml:trace>
  <inkml:trace contextRef="#ctx0" brushRef="#br0" timeOffset="154268.6603">7249 2569 159 0,'39'-7'124'15,"-2"-1"-39"-15,0 1 14 0,-2-1-21 16,-7 1-28-16,-6 4-14 16,-7 0-18-1,-8 3-8-15,-5 0-7 0,-2 4-3 16,0 16-9-16,0 9 9 15,-14 5 0-15,-4 4 12 16,-6-2-1-16,-2-1 4 16,-5-4 7-16,-1-2 4 15,1-5-14-15,4-3 3 16,3-5-8-16,8-3-7 16,9-6-30-16,7-7-140 15,0 0-134-15</inkml:trace>
  <inkml:trace contextRef="#ctx0" brushRef="#br0" timeOffset="155831.2411">7376 3309 130 0,'-3'3'131'0,"3"-3"-20"16,0-4-17-16,13-11 8 15,4-8-8-15,3-6-28 16,4-7-8-16,2-2-2 15,-5-5 3-15,0-1 26 16,0-1-12-16,-4-1-23 16,-1 2-29-16,-3 4-9 15,-3 7-6-15,-5 6-6 16,-5 8 0-16,0 4 0 16,0 4 3-16,0 4 17 15,0 1-6-15,0-1-14 16,0 4 0-16,0-2 5 15,0 3-5-15,0-1-3 16,0 2-25-16,0 0 1 0,0 1-3 16,0 0 13-16,0 0 5 15,-2 0-9-15,2 0 3 16,0 0 18-16,0-2 1 16,0-1 3-16,0-1 3 15,0-1-7-15,0-2-12 16,0-1-46-16,0 0 7 15,0 0 32-15,0 1 15 16,0 0 4-16,0 1 2 16,0 2 3-16,0 1-1 15,0 1-1-15,0 0 4 16,0 2-4-16,0 0-3 0,0 0 3 16,0 0-3-16,0 6-21 15,-7 11-27-15,-8 6 39 16,-3 5 8-16,-6 1 1 15,4 0 0-15,1-4 8 16,0-1-7-16,-2-6-2 16,8-4 0-16,-1-4 1 15,7-5 0-15,1-3 0 16,6-2-13-16,0 0-14 16,0-4 20-16,0-12 4 15,11-6-9-15,5-4-61 16,0-1 66-16,2 0 7 15,-2 0 2-15,2 2-2 0,2 1 0 16,-3 3 2-16,-3 5-1 16,-1 3 7-16,-4 5-2 15,-3 4 2-15,-2 2-1 16,1 1-7-16,-1 1-2 16,-1 0-1-16,3-1 3 15,-3 1-1-15,1 0-1 16,3 0 1-16,-1 0 1 15,0 0 3-15,1 0-2 16,0 0-1-16,0 3 0 16,0 4-3-16,-3 0 3 15,2 3-2-15,-4 6 0 0,0 3-4 16,1 5 0-16,-3 3 6 16,0 1 18-16,0-2-5 15,0-4 5-15,0-3 20 16,0-6-9-16,0-5-5 15,0-4-6-15,0-2-4 16,0-2-3-16,0 0 0 16,0 0-4-16,0 0 6 15,-5 0 2-15,-7-7-15 16,-5-3-5-16,-4-3 5 16,-6 1 10-16,1 2-10 15,-1 4-10-15,3 4-11 16,8 2-45-16,1 0 19 0,7 4-21 15,5 5-38 1,3-5-69-16,0-1-87 0</inkml:trace>
  <inkml:trace contextRef="#ctx0" brushRef="#br0" timeOffset="158047.0253">8386 3222 193 0,'0'2'70'16,"0"-2"-3"-16,0 0 20 15,0 0 26-15,0 0 16 16,0-7 21-16,0-6 13 16,0-4-40-16,3-4-31 15,-1-3-22-15,-2-3-36 0,0-3-19 16,0-3-6-1,-10-2-9-15,-5-1-5 16,-2 1-18-16,-4-1 0 16,3 4 6-16,-3 2 11 0,0 4-22 15,0 4-5-15,-8 2-8 16,4 2 5-16,-1 2-14 16,2 2 47-16,-3 2 2 15,7 3-15-15,2 3 8 16,5 1-18-16,0 2 23 15,6 2 2-15,2 1 1 16,-1-1 5-16,4 1-3 16,2 0-2-16,0 0 2 15,0 0-2-15,0 0-6 16,0 0-5-16,0 0 0 16,0 0 3-16,0-2 0 0,0 2-2 15,0 0-13-15,0 0 2 16,0 0 9-1,-2 0 12-15,2 0-2 0,0 0-8 16,0 0 8-16,0 0 0 16,0 0 1-16,0 0-5 15,0 0-1-15,0 0 4 16,0 0 1-16,0 0 2 16,0 0 2-16,0 0-1 15,0 0-1-15,0 0 0 16,0 0 0-16,0 0 0 15,0-2 1-15,0 0 4 0,-1 0 1 16,1 2-2-16,0-1-4 16,0-1 1-16,0 0 1 15,0 1-1-15,-2-1-1 16,2 1-11-16,-2 0-7 16,2-1 10-16,-3 0 7 15,1 0-1-15,2 0-1 16,0 0-11-16,-1 0-2 15,1-1 1-15,0 1 7 16,0-1-2-16,0-1 3 16,-2 1 1-16,2-2 6 15,-3 1-1-15,1-1-3 0,0 2-1 16,0-1-3-16,0 2 5 16,-1-1 1-16,3 1 2 15,0 2 1-15,0 0 2 16,0 0-2-16,0 0 0 15,0 0 0-15,0 0-1 16,0 0 1-16,0 0 1 16,0-1-2-16,0 1 0 15,0 0-1-15,0 0 1 16,0-2 0-16,0 0-10 16,0-1-6-16,0-1-29 15,0-1 33-15,0-2 5 0,0 0 2 16,-2 1 5-1,0 0 0-15,2 2 3 0,-1 1 12 16,1 0 4-16,-3 2 0 16,3 0 3-16,0 1-12 15,0 0-5-15,0 0-2 16,0 0 5-16,0 0-8 16,0 2 0-16,0 11-18 15,0 6 6-15,0 2 11 16,0 2 0-16,3 3 2 15,2-4 12-15,2 2 14 16,-3-4-14-16,1-3 3 16,1-1-13-16,-2-4 0 15,-4-3 0-15,1 0-2 16,1-4 0-16,-2 0 3 0,2-2-3 16,-2-2 1-16,0-1-1 15,0 0-1-15,0 0 4 16,0 0-2-16,0 0 3 15,0 0-1-15,0 0-3 16,0 0 5-16,0 0-1 16,0 0 3-16,0 0 6 15,0-5-4-15,0-4-1 16,0-2-4-16,0-2-2 16,0-1-2-16,-2 0-1 15,2-1 2-15,-2-1 1 16,1 0-2-16,-1-1-1 0,0 2-2 15,2 2 1-15,0 2-2 16,-3 2 3-16,1-1 4 16,2-1 6-16,0-1 0 15,-1 1 6-15,1 1-4 16,0 2-8-16,0 2-4 16,0 3 6-16,0 1 4 15,0 0 2-15,0 2-12 16,0 0-2-16,0 9-8 15,11 13-16-15,4 6 4 16,2 0 22-16,1-5 3 16,-2-3 1-16,0-6-1 15,-8-6-2-15,-3-3 1 0,-1-2 2 16,-4-2 3 0,0-1 2-16,4 0 1 0,-4 0 8 15,1 0 4-15,1 0 14 16,0 0-8-16,-2 0-22 15,0 0-3-15,0 0-3 16,0 0-14-16,0 4-15 16,-4 4-8-16,-6 3 33 15,0-1 4-15,-3 0 2 16,2-1 6-16,1 0 0 16,-3-1-3-16,2-1-5 15,3 0 0-15,3 0-37 16,3 0-106-16,2-6-75 15,0-1-137-15</inkml:trace>
  <inkml:trace contextRef="#ctx0" brushRef="#br0" timeOffset="160997.0832">8220 2571 258 0,'-3'3'155'16,"3"-2"-48"-16,0 0-21 0,0 0 3 15,0 0 11 1,0-1 5-16,0 0-15 0,0 0-31 16,0 0-23-16,1 0-22 15,9 2-13-15,9 0 5 16,9 3 12-16,12 4 12 15,11 2 6-15,6 3-9 16,4 3-3-16,-1 0-5 16,3 1 1-16,-7 2 10 15,-3-1-13-15,-6-1-10 16,-7 2-2-16,-6 2-5 16,-7 2 0-16,0 2-2 0,-5 0 2 15,-2 0 0 1,-5-1 0-16,0-1-2 0,-3-1 2 15,-1-3 4-15,-2-4 2 16,-3-4 0-16,-1-3-5 16,-3-4 9-16,1-1-8 15,-3-2-2-15,0-1 2 16,3-1 0-16,-3 1 1 16,0-1 2-16,0 1 0 15,2 0-5-15,-1 0-7 16,1 0 2-16,-2-1 4 15,0 2 2-15,0-2 3 16,0 0-4-16,0 0 3 16,0 0 4-16,0 0-3 15,0 0 3-15,0 0-2 0,0 0-3 16,0 0 1-16,0 0 1 16,0 0-4-16,0 0 0 15,0 0-6-15,0 0 3 16,0 0 1-16,0 0 0 15,0 0 1-15,0 0 1 16,0 0-2-16,0 0 0 16,0 0 2-16,0 0 0 15,0 0 0-15,0 0-2 16,0 0-8-16,0 0-28 16,0 0 6-16,0 0 15 15,0 0 11-15,0 0 1 0,0 0 3 16,0 0-4-16,0 0-7 15,-8-2-5-15,2-5 18 16,-3-3 1-16,-5-1 9 16,-4-1-10-16,2 0 5 15,-3 0-8-15,2 2 3 16,0 3 0-16,1 2 0 16,-2 2 0-16,4 1-2 15,4 1-1-15,0 1 3 16,7 0-5-16,3 0 5 15,0 0-18-15,-3 0-2 16,3 0-4-16,-2 3 7 16,2 0 14-16,-1-1 3 0,1-1 0 15,0-1 1 1,0 0 1-16,0 0-2 0,0 0 0 16,0 0-5-16,0 0-4 15,0 1 3-15,0-1-9 16,0 3 8-16,1-3 7 15,-1 0 4-15,0 0 8 16,0 0-3-16,0 0 0 16,0 0-3-16,0 0 0 15,0 0 2-15,0 0 0 16,0 0 2-16,0 0 1 16,0 0 0-16,0 0 1 15,0 0 0-15,0 0-9 16,0 0-3-16,0 2-3 0,0-2-6 15,0 3 0-15,5 3-4 16,0 2 10 0,6 2-2-16,2 1 5 0,3-1 0 15,-5 0 2-15,4-2 1 16,-1-2-1-16,-4 1-2 16,-3-4 4-16,0 1-2 15,0-2 0-15,-3 2-1 16,5-1-1-16,-4 0 0 15,1 1 3-15,5 0-3 16,-2 1 2-16,0-1-1 16,-1-1-1-16,-3-1 2 15,-3-1 0-15,1-1-2 0,-3 0 4 16,0 0-2-16,0 0 3 16,0 0-2-16,0 0-1 15,0 0-2-15,0 0 3 16,0 0-1-16,0 0 9 15,0 0 2-15,0 0 19 16,0 0 3-16,0 0 3 16,0 0-3-16,0 0-9 15,0-1-3-15,0-2-9 16,0-1-14-16,0-1 6 16,0 1-6-16,0-1 0 15,0 1 0-15,0 0-2 16,0 0 2-16,0 3 0 0,0-1 2 15,0 2-2-15,0-3 0 16,3 1-2-16,-1-3-2 16,-1 0-1-16,6-2-2 15,-3 0 5-15,7-1-3 16,-4 0 3-16,3-1 2 16,-3 0 0-16,4-1 2 15,-2 1-2-15,-2 0 1 16,-2 1 1-16,0 3 2 15,-2 1-3-15,-3 2-2 16,3 1-6-16,-3 1 3 16,0 0-3-16,0 0-5 0,0 0-9 15,0 0 7 1,0 0 9-16,3-1 3 0,-3-1-5 16,3 1 0-16,-1-2 2 15,-2 2 5-15,0 0 0 16,0 0 0-16,0 1 5 15,2-1-5-15,-2 0 0 16,3-1 0-16,0-1 0 16,-3 0 0-16,1-1 0 15,-1 0-4-15,0 0 4 16,2 0-6-16,-2 0 2 16,0-1 1-16,0 0-4 0,0 1-3 15,0 0 0 1,-3-1-7-16,-3 2 6 15,1-1 3-15,0 1 5 0,2 1 3 16,0 1 5-16,1 0-5 16,-3-1-2-16,0 1-6 15,-4 1 5-15,-3 0-9 16,-7 0 12-16,1 0 0 16,-1 0 3-16,-2 8-6 15,-1 1-5-15,2 1 8 16,1-2 1-16,3 1-1 15,4-1 2-15,0-2-2 16,2 1 0-16,0-1-2 16,-1-1 2-16,2 1 2 15,-2 0 1-15,2 0-3 0,1 0 0 16,1-1 0-16,0-1 2 16,0-1 0-16,-2 1-2 15,5 1 0-15,1-2 0 16,-4 0 0-16,6-2-5 15,1 0 5-15,0-1-20 16,0 0-17-16,0 0-27 16,0 0-35-16,3 0-38 15,5 0-72-15,-4-4-65 16,-1-1-123-16</inkml:trace>
  <inkml:trace contextRef="#ctx0" brushRef="#br0" timeOffset="167130.866">6308 3910 264 0,'2'-3'148'0,"-2"3"-24"16,0 3-31 0,0 17-50-16,0 9-42 15,0 8 38-15,0-3 50 0,-3-2-37 16,1-8-15-16,-4-8-12 16,6-9-11-16,0-4-5 15,0-3-7-15,0 0 6 16,0-6 8-16,0-13 14 15,0-7-10-15,0-7-15 16,6-2-5-16,-4-1 11 16,1 2-4-16,2 4-5 15,3 8-2-15,-3 6-5 16,-1 10-15-16,3 6 20 16,1 0 17-16,6 14 1 15,7 12-12-15,2 4-3 0,2 1 25 16,-6-1 24-1,-1-6-37-15,-7-7-9 0,-4-7 6 16,-3-5-9-16,-2-3-3 16,-2-2-5-16,0 0-65 15,-6 0-55-15,-10-11-50 16,3 5-106-16,0 0-59 16</inkml:trace>
  <inkml:trace contextRef="#ctx0" brushRef="#br0" timeOffset="167279.7297">6312 4001 128 0,'3'4'417'0,"16"-4"-303"15,6 0 13-15,5 0 30 16,-3-7-71-16,2-3-35 16,-5-1-34-16,-4 1-17 15,0-3-143-15,-18 8-175 16</inkml:trace>
  <inkml:trace contextRef="#ctx0" brushRef="#br0" timeOffset="167843.803">7291 3915 565 0,'-5'0'225'0,"5"11"-123"16,0 5-98-16,0 6-4 15,0 3 54-15,5-1-1 0,6-3-29 16,0-3-18-1,-4-4 4-15,-1-8-10 0,-4-4-83 16,-2-2-45-16,0 0-10 16,0-2-25-16,-3-6-43 15</inkml:trace>
  <inkml:trace contextRef="#ctx0" brushRef="#br0" timeOffset="168196.9784">7337 3888 464 0,'18'-4'123'0,"-6"1"-79"16,-1 3 12-16,-3 0 25 0,-4 3-4 16,-2 8-47-1,0 1-17-15,-2 3 16 0,0-2 3 16,-4-1-22-16,0-4 2 16,-3-2-2-16,7-3 5 15,4-1-15-15,20-2-9 16,5 0-87-16,4 0 31 15,-5 0-33-15,-7 1 34 16,-3 3 58-16,-13 7 6 16,-5 3 9-16,0 3 47 15,-12 2 25-15,-13 1 4 16,-5-2 45-16,-2-3-2 16,-1-3-38-16,3-3 7 0,8-4-50 15,4-3-38 1,9-2-9-16,5 0-77 0,4-6-98 15,2-2-106-15,11 0-80 16</inkml:trace>
  <inkml:trace contextRef="#ctx0" brushRef="#br0" timeOffset="168855.9144">8602 3884 402 0,'-26'0'229'16,"6"11"-87"-16,0 9-82 15,8 3 21-15,8 3-26 16,4-1 14-16,11-2-12 15,17-5-44-15,15-6-10 16,9-7 7-16,6-5 19 16,-1-2-29-16,-7-17-17 15,-38 7-186-15,-6 0-132 16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9-10-16T18:46:51.451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8370 4525 261 0,'0'65'341'16,"0"-33"-274"-16,0-7-41 15,0-10 6-15,0-7-26 0,0-8-6 16,-2-1-59 0,-1-13-81-16,-7-6-124 0</inkml:trace>
  <inkml:trace contextRef="#ctx0" brushRef="#br0" timeOffset="247.4322">8473 4064 434 0,'72'-14'127'0,"-30"14"-43"15,-12 22 15-15,-10 6-21 0,-15 10-9 16,-5 5-8-16,-8 2-21 15,-18-2-18-15,-6-4 16 16,0-7-5-16,-2-7-21 16,4-3-10-16,0-6-4 15,6-5 1-15,5-6-167 16,8-5-43-16,11 0-44 16,0-12-64-16</inkml:trace>
  <inkml:trace contextRef="#ctx0" brushRef="#br0" timeOffset="758.2996">8654 4282 239 0,'0'65'214'0,"0"-17"-4"16,0-8-15-16,0-12-71 15,0-9-33-15,0-12-35 16,5-7-35-16,4-2-6 15,5-22-4-15,5-9 20 16,3-12 14-16,-2-6-45 16,0-8-24-16,-1 0-8 15,-5 3-17-15,1 9-35 16,-5 17 28-16,-5 14 18 16,-4 13 38-16,-1 8 3 15,0 27-3-15,0 16-34 16,0 6 34-16,0-4 114 0,0-10-28 15,10-10-23 1,4-11-2-16,2-10-5 0,4-9 6 16,2-2 2-16,4-21-19 15,3-10 8-15,2-7-25 16,-2-6-21-16,-6 1-3 16,0 4-8-16,-3 11 0 15,-10 13-21-15,-4 13 9 16,-3 5 9-16,-3 29-10 15,0 14-115-15,0 7 103 16,-6-5 29-16,6-9 10 16,0-11-5-16,0-8 2 15,11-9-7-15,5-8-3 16,-3-1-86-16,6-12-154 16,-14-2-75-16,3-3-41 0</inkml:trace>
  <inkml:trace contextRef="#ctx0" brushRef="#br0" timeOffset="1243.2097">9222 4113 352 0,'-15'50'157'0,"6"-6"16"16,9-3-1-16,0-11 16 15,0-9-39-15,3-7-62 0,2-10-70 16,-2-4-6-16,2-6-5 15,-1-20 21-15,4-10-27 16,1-10-16-16,-4-1-55 16,4-3-10-16,2 3 31 15,3 6 16-15,2 8 12 16,-2 10 17-16,-2 9-3 16,-3 8 8-16,-1 6 18 15,0 0 14-15,-5 12 1 16,-1 11-12-16,-2 4 8 15,0 0 22-15,-5-1 8 16,-8-5-5-16,1-4-20 16,10-4-6-16,2-5-16 15,5-2-8-15,24-2-4 0,15-4-19 16,7 0-11-16,2 0-38 16,-5 0 10-16,-14 0 27 15,-13 12 25-15,-12 6 6 16,-9 6-9-16,-11 8 9 15,-21 2 28-15,-4-2 8 16,-6-2-15-16,1-8 13 16,7-5-19-16,10-7-10 15,11-6-5-15,13-4-67 16,0-9-114-16,11-4-78 16,4-4-196-16</inkml:trace>
  <inkml:trace contextRef="#ctx0" brushRef="#br0" timeOffset="1483.8007">9557 4096 530 0,'8'5'132'0,"1"22"65"15,8-3 24-15,8-6-54 16,9-5-1-16,-1-9-53 16,2-4-49-16,-6-5-42 15,-11-15 0-15,-7-4 5 16,-9-4-27-16,-2-1-5 15,-15-2-37-15,-12-2 16 16,1 4 6-16,-1 5-18 16,10 9-48-16,3 9-58 0,6 6 45 15,3 0-133-15,5 0-85 16,0 5-36-16</inkml:trace>
  <inkml:trace contextRef="#ctx0" brushRef="#br0" timeOffset="1739.21">9787 3859 172 0,'15'-16'271'0,"-15"14"-180"16,0 2 31-16,0 5 9 15,2 18-73-15,-2 11-50 16,1 6-4-16,-1 2 71 16,0-3 1-16,2 0-4 15,6-5-10-15,-5-1-27 16,2-6-22-16,1-5-5 15,-1-8-4-15,-3-5-4 0,2-6-6 16,2-3-70-16,3 0-56 16,2-7-26-16,1-12 33 15,2-9-10-15,0-6-30 16,-11 18-2-16,3-1-28 16</inkml:trace>
  <inkml:trace contextRef="#ctx0" brushRef="#br0" timeOffset="2025.5626">10056 3833 188 0,'31'-54'124'0,"-19"33"-10"16,-3 5 9-16,-4 5 42 16,-2 5 0-16,-3 4 19 15,0 2-46-15,0 0-41 16,0 0-68-16,-15 17-29 0,-17 9-34 16,-12 12 31-16,-8 7 3 15,-1 4 35-15,9 0-11 16,8-4 15-16,19-8 19 15,12-5-8-15,5-8-20 16,16-3-10-16,16-4 0 16,10-6 24-16,7-6-17 15,4-5 18-15,-4 0-40 16,-2 0-5-16,-10-8-90 16,-9 0-73-16,-8 0-97 15,-20 4-178-15,0 0-207 16</inkml:trace>
  <inkml:trace contextRef="#ctx0" brushRef="#br0" timeOffset="2639.4788">8607 4033 302 0,'-34'0'157'16,"-3"7"-65"-16,-5 23-23 16,2 14 7-16,4 15 2 15,4 9 20-15,14 2-41 16,13-3-21-16,5-7-36 0,12-10-25 16,23-12-152-16,-14-36-58 15,2-2-137-15</inkml:trace>
  <inkml:trace contextRef="#ctx0" brushRef="#br0" timeOffset="6574.7315">6144 6299 605 0,'-5'0'335'0,"4"0"-122"16,-1 13-84-16,-5 5 0 15,3 4-21-15,1-4 34 16,3-6-73-16,0-5-21 16,3-6-5-16,16-1-2 15,17-6 4-15,18-18-9 16,17-10 9-16,6-7-6 16,4-4-19-16,-4-5-20 15,-4-3 0-15,-1-4-22 0,-6 0-49 16,-5 1-41-16,-6 6-65 15,-5 8-49 1,-10 10-182-16,-38 30-59 0</inkml:trace>
  <inkml:trace contextRef="#ctx0" brushRef="#br0" timeOffset="8991.9146">1929 6534 99 0,'-5'-10'401'0,"-13"4"-268"15,-6-2-49-15,-4 1 18 16,-2 0-32-16,-3 1-31 16,-6 3 16-16,-3-2-19 15,-5 3-21-15,-4 2-12 16,-1 0 5-16,1 0-1 0,7 0-1 15,1 2-4-15,6 6-2 16,9 0 2-16,7-1-5 16,3 0 3-16,10-2-3 15,2 1 0-15,1 3-2 16,3 9-4-16,2 12-8 16,0 20-1-16,0 19 12 15,9 16 6-15,8 15 45 16,1 10 32-16,1 8 24 15,2-2-5-15,3-3-14 16,-4-9-30-16,2-12-18 0,-4-13-11 16,-7-11 1-1,0-10-4-15,-4-7-17 0,1-3 21 16,-3-7-22-16,-3-3 5 16,6-2-2-16,-5-6-5 15,-1-4 4-15,-2-5 0 16,0-5-4-16,0-3 0 15,0-3 3-15,0 1 1 16,0 4-4-16,0 0 0 16,0 2 4-16,0 3-4 15,0 0 2-15,4 0 1 16,-2 1-3-16,1-1 2 16,-3-2 7-16,2-7-5 15,-2-6 3-15,0-1 4 0,0-4-2 16,0 0 4-16,0 0-5 15,0 0 5-15,0 0 1 16,0 0 3-16,0 0 0 16,0 0 0-16,0 0-6 15,0 0 2-15,5 0-4 16,-1 0-3-16,7-6-6 16,11 1-21-16,18-2-22 15,15 5 43-15,14 2 13 16,12 0 14-16,-3 1-16 15,3 5-4-15,-6-4-5 16,-7 0-2-16,-13-2-24 16,-11 0-15-16,-14 0-44 0,-11 0-16 15,-10-8-80-15,-4-4-45 16,-3-1-39-16,-2 6-43 16</inkml:trace>
  <inkml:trace contextRef="#ctx0" brushRef="#br0" timeOffset="10657.442">8208 6626 530 0,'0'-7'266'15,"0"7"-113"-15,0 3-59 16,0 17 48-16,-2 12-67 15,-8 7 10-15,-4 6 34 16,1 2-46-16,3-2-27 16,0-3-10-16,-1-3-1 0,6-8 4 15,1-7-19-15,4-7 8 16,0-6-21-16,0 1-5 16,14-5 2-16,10 2-4 15,15-1 9-15,6-3 4 16,11-2 11-16,3-3 3 15,-6 0-12-15,-4 0-6 16,-10-2 2-16,-10-6-1 16,-6 2-9-16,-7-1-1 15,-5 2-9-15,-5 1-45 16,-3-4-17-16,-3 2-18 16,0-5-8-16,-14-1-82 15,-9-3-38-15,7 9-192 16,-2-1 10-16</inkml:trace>
  <inkml:trace contextRef="#ctx0" brushRef="#br0" timeOffset="10844.042">8262 6813 649 0,'-3'-1'251'15,"3"1"-155"-15,21 0-44 16,6 4 39-16,4 2 32 15,1-2-34-15,-6-1-69 16,-3-3-20-16,-4 0-17 0,-5-5-80 16,-6-9-131-1,-8 6-97-15,0 0-21 0</inkml:trace>
  <inkml:trace contextRef="#ctx0" brushRef="#br0" timeOffset="11023.5879">8292 6659 389 0,'-14'-13'173'0,"14"8"-50"16,0-2 31-16,11-2 32 16,12-1-84-16,8 0-79 15,5 5 15-15,0 2-14 16,-1 3-23-16,-5 0-1 16,-3 0-95-16,-3 1-163 15,-22 3-51-15,-2-1-100 16</inkml:trace>
  <inkml:trace contextRef="#ctx0" brushRef="#br0" timeOffset="11424.5523">8626 6605 332 0,'-5'0'235'15,"3"0"-130"-15,2 15-38 16,0 16 25-16,0 14 0 16,0 11 93-16,0 7-61 15,7 1-43-15,7-5 21 0,3-10-37 16,5-12-28-16,2-11 16 16,-3-10-17-16,0-9-16 15,0-7 15-15,0-1-14 16,3-21 3-16,3-10 13 15,-4-7-15-15,-4-9-16 16,-4-6-6-16,-4-4-4 16,-4-3-17-16,-1 2 1 15,-3 3 3-15,-1 11 15 16,-2 15-3-16,2 14-28 16,-2 11-1-16,0 5-9 15,0 0-44-15,0 5-81 16,0 12-124-16,0-3-69 0,0 0 52 15</inkml:trace>
  <inkml:trace contextRef="#ctx0" brushRef="#br0" timeOffset="12073.8003">9061 6721 578 0,'-3'64'69'0,"3"-6"19"15,0-1 61-15,14-6-22 16,2-13-39-16,-4-11-28 15,-3-12-23-15,-4-9 1 16,-5-5-4-16,0-1-12 16,0-5 16-16,0-16 17 15,0-9 11-15,0-8-48 16,-3-7-16-16,-2-4 2 16,5-4-1-16,0 2-3 15,0 5 0-15,3 10 0 16,2 13 2-16,0 12-2 0,-1 11-2 15,-2 3-3-15,3 23 5 16,2 13-48-16,4 5 48 16,5-3 12-16,-2-6-1 15,3-8-6-15,2-10 2 16,-5-9 31-16,6-8-9 16,-1-7 9-16,5-18 20 15,1-8-10-15,3-5-37 16,-2-8-9-16,-1-7 1 15,-2 0-6-15,-2 2-8 16,-4 14-2-16,-6 15 13 16,-5 13 0-16,-3 9 0 15,-3 21-2-15,0 27-35 16,0 22-18-16,0 7 55 0,2-3 13 16,9-13 5-16,4-14-12 15,2-10 23-15,4-12 4 16,-6-7-29-16,-1-12-4 15,-2-6-30-15,0-2-113 16,-10-12-262-16,-2 0-204 16</inkml:trace>
  <inkml:trace contextRef="#ctx0" brushRef="#br0" timeOffset="19499.345">7096 7905 417 0,'0'-3'174'16,"0"1"-128"-16,0 0-29 15,0 2 56-15,0 0-12 16,0 0-9-16,0-2-33 16,0 2-9-16,0 0-4 15,0 0 9-15,0 0 10 16,0 0 15-16,0 0-8 0,0-1 4 15,0-2-1-15,0-2-4 16,4 0-31-16,1-1-2 16,-1 3-5-16,-1 1-4 15,-1 2 8-15,-2 0 0 16,0 0 3-16,0 0-8 16,0 0-9-16,0 0-1 15,-7 7 18-15,0-1 10 16,1 1 15-16,0-4-5 15,2-1-2-15,3-2-9 16,-1 0 0-16,2 0 0 16,-5 0 0-16,5 0-9 0,0 0-8 15,0-1-27-15,0 0-39 16,0 0-57-16,0 1-81 16,0 0-106-16</inkml:trace>
  <inkml:trace contextRef="#ctx0" brushRef="#br0" timeOffset="33929.1207">6167 2877 599 0,'0'83'161'0,"0"-4"29"16,0-3-8-16,-3-11-94 15,2-11-53-15,1-12-22 16,0-10-1-16,0-11-4 16,0-8-5-16,0-7 2 0,0-6-5 15,0 0-3-15,-2-7-62 16,-1-14-67-1,0-10-68-15,0 12-95 0,3 0-56 16</inkml:trace>
  <inkml:trace contextRef="#ctx0" brushRef="#br0" timeOffset="34720.6363">6120 2727 376 0,'7'-6'344'0,"27"6"-210"0,15 10-53 16,18 6 114-16,26 1-35 15,22-2-34-15,26-3-48 16,16-7-42-16,8-3 20 16,-1-2 6-16,-3 0-41 15,-13-3-3-15,-3-6-3 16,-16-3-15-16,-4-2-2 15,-18-2 2-15,-14-1 0 16,-15 2 0-16,-14 1 2 16,-11 3-2-16,-17 5 0 15,-3 3-2-15,-13 3 0 16,-1 0-1-16,-5 0-5 16,-2 0-5-16,2 8 8 15,-4 1 1-15,2 0-2 16,-1 1 3-16,0 1 3 15,0-1 0-15,0-1 0 16,-1 0 0-16,0-2 3 0,-1-1-1 16,-6-2-2-16,1 0 0 15,-1-1-2-15,-1 0 1 16,-1 2-1-16,3 1 2 16,1 5-2-16,4 5-4 15,4 5 3-15,2 7 3 16,4 0 2-16,3 1 5 15,-5 1-3-15,0-1-4 16,-5 1 0-16,-1 4-4 0,-5 1-2 16,-4 2 3-16,-2 0-3 15,0 1-1 1,-2-3 3-16,-9-2-12 0,1-6 7 16,-1-7 3-16,3-7-10 15,-3-5 1-15,3-5 4 16,-1-2 2-16,-10-1 5 15,-8 0 4-15,-10-13 4 16,-21-4 9-16,-21-6-6 16,-30-2 2-16,-30-1-7 15,-29 1 0-15,-22 4-2 16,-13 5-11-16,-11 5 6 16,4 4 5-16,8 3 0 0,23 4 3 15,26 0-6-15,29 0 6 16,32 1-1-16,34 7-2 15,28 5-2-15,25 4-95 16,5 3-89-16,24 0-94 16,12-7 61-16,-6-12-53 15,-1-1-188-15</inkml:trace>
  <inkml:trace contextRef="#ctx0" brushRef="#br0" timeOffset="37170.5754">6837 3565 339 0,'-8'-11'172'0,"8"-2"-35"0,0-4 58 16,4-1-4-16,17-2-98 15,7-2-18-15,7 1-15 16,-1 1-17-16,3 5-14 16,-6 6 3-16,-4 6 25 15,-8 3 0-15,-8 3-25 16,-6 19-32-16,-5 7-13 16,-16 7 3-16,-13 8 10 15,-8 2 3-15,-5-1 3 16,4-2 4-16,9-7-6 15,11-7 1-15,10-8-3 16,8-6-4-16,0-4 2 16,15-3-10-16,21-3 10 15,0-4 1-15,10-1 21 0,-4 0-10 16,-3-1-2-16,-3-7-5 16,-10-3-5-16,1-1-43 15,-8-2-88-15,-6-1-131 16,-13 9-181-16,0-1-102 15</inkml:trace>
  <inkml:trace contextRef="#ctx0" brushRef="#br0" timeOffset="37569.7557">7193 3616 544 0,'-20'27'287'0,"5"1"-207"0,6-3 3 15,7-3 76-15,2-7-88 16,0-5-45-16,9-6-11 16,6-4-15-16,3 0 0 15,2-3-1-15,1-12-17 16,0-2-44-16,-6-3-17 16,-3 3 11-16,1 2 34 15,-7 7 15-15,1 4 17 16,-3 4 2-16,3 0 0 15,4 12 0-15,7 1-5 16,0-2 5-16,6-3 42 16,-3-6 9-16,1-2 8 0,-4 0 5 15,-3-13-11-15,-3-5-9 16,-5-4-17-16,-4 0-12 16,-3 2-15-16,0 3 5 15,0 4-5-15,0 6 7 16,0 6-7-16,0 1-38 15,-3 1-109-15,0 11-130 16,1-5-37-16,0 0-15 16</inkml:trace>
  <inkml:trace contextRef="#ctx0" brushRef="#br0" timeOffset="37870.0728">7511 3633 329 0,'16'0'297'0,"1"0"-113"15,5-7 14-15,0-3-16 16,-1-1-82-16,-4 0-53 16,-2-1-16-16,-5 0-9 15,-6 2-13-15,-4 2 0 16,0 3 1-16,-4 4 2 16,-10 1-8-16,-8 2 1 15,-1 15-3-15,0 7-2 16,7 6 16-16,2 0-13 15,13-2-1-15,1-3-4 16,9-9 0-16,17-7 2 0,3-4 4 16,6-5-4-16,0 0-18 15,-1-14-86-15,0-4-86 16,-28 8-135-16,2 0-175 16</inkml:trace>
  <inkml:trace contextRef="#ctx0" brushRef="#br0" timeOffset="38853.7551">7692 3694 481 0,'24'0'92'0,"0"-14"-36"16,-5-5 41-16,-1-1-46 15,-2 1-30-15,-10 4-8 16,-2 2-13-16,-4 2 13 16,0 2 25-16,-2 5 6 15,-9 4 22-15,-5 0-13 16,-1 7-35-16,-3 13-13 16,4 7 0-16,3 4 15 15,9 1-17-15,4-3-3 16,2-5 0-16,15-6 0 15,8-6 16-15,3-8 0 16,4-4 3-16,0-3-11 16,0-17-8-16,-7-7-127 0,-18 10-129 15,-5 2-186-15</inkml:trace>
  <inkml:trace contextRef="#ctx0" brushRef="#br0" timeOffset="39105.9329">7895 3440 335 0,'-7'25'105'15,"4"6"0"-15,3 3 56 0,3 4-32 16,9 0 13 0,1 1-52-16,-1-3-28 15,-1-3-38-15,-2-9-3 0,-6-7-15 16,2-7-1-16,-1-6-5 15,-4-4-1-15,2 0-29 16,-2 0-32-16,0-1-39 16,0-7-19-16,2-1-57 15,-2 1 49-15,3 0-10 16,-3 4-74-16</inkml:trace>
  <inkml:trace contextRef="#ctx0" brushRef="#br0" timeOffset="39375.8747">8092 3566 355 0,'-31'0'270'0,"0"17"-131"16,9 7-42-16,1 5 41 15,12 1-41-15,8-2-43 16,1-2-8-16,15-6-24 16,12-6 9-16,5-7 5 15,0-7-9-15,5 0-27 16,2-6-19-16,-2-10-112 16,-27 4-164-16,-1 2-113 0</inkml:trace>
  <inkml:trace contextRef="#ctx0" brushRef="#br0" timeOffset="40219.2942">6182 2707 138 0,'-11'-5'149'0,"3"5"-75"16,5-1-29-16,-2 1 4 15,2 0-3-15,1 0-5 16,1 0-3-16,-4 7-1 0,0 16-13 16,-3 14-7-16,-1 13 30 15,-1 9-6 1,3 3 24-16,-2 0-17 0,4-7-6 15,1-8-13-15,4-6-10 16,0-9-19-16,0-8-11 16,9-6-91-16,-3-18-103 15,-1 0-215-15</inkml:trace>
  <inkml:trace contextRef="#ctx0" brushRef="#br0" timeOffset="43061.3695">6963 2891 205 0,'0'0'374'0,"0"0"-203"16,-4 14-97-16,-9 5-13 15,-5 3 40-15,-1 2-24 16,3-2-26-16,0-1-32 16,4-4-4-16,3-3-12 15,7-4-3-15,2-3-3 16,0-3-46-16,0-2-59 0,10-2-39 15,3 0-9-15,-2-4-58 16,-1-4-148 0</inkml:trace>
  <inkml:trace contextRef="#ctx0" brushRef="#br0" timeOffset="43385.2797">7076 2955 311 0,'-13'22'141'0,"4"0"-60"16,6 1-16-16,3-3-11 0,0-3-4 15,3-4-6-15,8-6 5 16,5-4-3-16,-3-3-7 16,0 0-11-16,3-10 21 15,-3-5-6-15,-5-1-14 16,-3-1-13-16,-5-1 2 15,0 1 4-15,0 1 4 16,-10 1 4-16,-4 3-3 16,-6 4-4-16,1 6-1 15,3 2-22-15,-2 0-11 16,5 7-88-16,6 7-66 16,7 3-31-16,0-10-53 15,0-3-143-15</inkml:trace>
  <inkml:trace contextRef="#ctx0" brushRef="#br0" timeOffset="43736.0593">7373 2917 471 0,'-27'2'142'0,"1"17"-93"16,5 5 5-16,6 2 0 16,12-1-11-16,3-3-21 15,3-6-20-15,19-5-2 0,8-6 0 16,2-5 13-16,1 0 11 16,-5-11 0-16,-7-6-6 15,-9-3 5-15,-5 3-5 16,-7 0-8-16,0 2-9 15,-14 1 13-15,-5 3 7 16,-8 4 14-16,-3 7-32 16,-5 0-3-16,1 12-93 15,7 6-57-15,17-9-4 16,10 0-85-16</inkml:trace>
  <inkml:trace contextRef="#ctx0" brushRef="#br0" timeOffset="44118.9111">7566 2948 373 0,'-20'27'88'16,"15"-2"-22"-16,5-1 18 15,0-6-41-15,17-6-24 0,5-6 15 16,4-6 15-16,0 0 0 16,3-5 33-16,-7-12-10 15,-1-4-9-15,-9 1-20 16,-5-1-6-16,-7 2-13 15,0 1-23-15,-9 4 8 16,-13 5 31-16,-6 5-3 16,-4 4-37-16,-3 1-3 15,-4 16-83-15,1 5-103 16,25-11-87-16,5-1-237 16</inkml:trace>
  <inkml:trace contextRef="#ctx0" brushRef="#br0" timeOffset="44936.0892">6785 2864 19 0,'0'-4'369'16,"-5"4"-248"-16,-16 0-60 15,-1 0 11-15,-7 9-26 16,0 6-22-16,-2 4-2 15,-4 5 16-15,6 4 2 16,8 0 36-16,5-1-18 16,9-3-17-16,7-5-30 15,0-3-7-15,9-3 6 16,10-5 1-16,6-4-3 16,1-4 14-16,3 0-8 15,0-4 4-15,-1-7-18 0,-1-1-75 16,0-2-93-16,-5 2-36 15,-20 7-30-15,-2 2-99 16</inkml:trace>
  <inkml:trace contextRef="#ctx0" brushRef="#br0" timeOffset="45243.3883">6764 2921 68 0,'-29'0'451'0,"0"0"-330"15,2 4-61-15,-1 1 67 16,3 1-34-16,7-1-44 15,1 0-23-15,5 0-15 16,1-1-10-16,5 0-1 16,3 1-50-16,2-1-40 15,1 1-33-15,0 0-16 16,0-1-18-16,0-4-20 16,4 0-44-16</inkml:trace>
  <inkml:trace contextRef="#ctx0" brushRef="#br0" timeOffset="45551.8292">6772 3000 231 0,'-21'3'311'0,"0"-3"-155"15,2 0-33-15,1 0-18 16,-3 0-54 0,1 1-42-16,3 0-9 0,1-1-2 15,-1 2-13-15,2 2-64 16,1 2-66-16,10-3-72 15,1 1-116-15</inkml:trace>
  <inkml:trace contextRef="#ctx0" brushRef="#br0" timeOffset="49199.8095">6118 2678 138 0,'0'0'157'16,"0"0"-51"-16,0 0-29 0,0 0-8 16,0 4-13-1,0 1-12-15,0 1-5 0,0 1-1 16,0-2-9-16,0 1 6 16,0-1-2-16,0-3 11 15,0 3-5-15,0 0 0 16,0 1-13-16,0 3-3 15,1 3 5-15,-1 3-2 16,3 7-3-16,0 4-5 16,1 7 7-16,0 4 10 0,2 3-8 15,-1 0 9 1,0-1-14-16,1-2-10 16,0-6 1-16,-3-4-6 0,4-3-4 15,-3-5 2-15,3-5-5 16,-3-2 1-16,1-3 3 15,-2-1-4-15,0 0 1 16,0-2-2-16,-3 3 2 16,0-3-1-16,0 0 0 15,0 0 0-15,0-3 0 16,0-1 0-16,0 0 0 16,0-2 2-16,0 0 1 15,0 0 1-15,0 0 0 16,0 0 8-16,0 2-12 15,0 2-2-15,0 0-3 0,0-1 0 16,0 0 5-16,0-3-1 16,0 0-1-16,0 0 1 15,0 0 1-15,0 0 8 16,0 0 3-16,0 0 0 16,0 0 4-16,0 0-2 15,0 0-6-15,0 0-3 16,0-2-4-16,3-3-2 15,1-1 0-15,1 0-8 16,3-1 3-16,0-1 2 16,3 2 0-16,0-1 2 15,4 2-6-15,4-1 4 16,4 3 5-16,2-1 0 0,4 2-5 16,2 1 3-16,0 1 2 15,-7 0 0 1,-6 0 0-16,-7 0-3 0,-3 0-2 15,-7 0-23-15,-1 0-50 16,0 0-72-16,0 0-91 16,0 0-70-16</inkml:trace>
  <inkml:trace contextRef="#ctx0" brushRef="#br0" timeOffset="52155.4297">6161 2718 183 0,'0'2'127'0,"0"-2"-48"15,0 0 3-15,0 0-11 16,0 0-13-16,0 0-23 16,0 0-14-16,0 0 8 15,0 1 10-15,0-1 4 16,0 0-9-16,0 0-17 0,0 0-9 15,0 0-3 1,0 0-3-16,0 0 1 0,0 1-3 16,0 0 1-16,0-1-2 15,0 1 2-15,0-1-2 16,0 0-2-16,0 0 3 16,0 0 0-16,0 0-1 15,0 0 1-15,0 0-1 16,0 0 0-16,0 0 1 15,0 0 0-15,2 0-4 16,8 2 2-16,8 0-1 16,3 2 3-16,4 1 0 0,4-1 0 15,2 1 2-15,1-1-2 16,4-1-1-16,0 0 0 16,-1-1-20-16,-2-2-8 15,-2 1 4-15,-5-1 17 16,-3 0 8-16,-1 0 0 15,2 0-1-15,-3 0 1 16,3 0 0-16,-3 0 0 16,3 0 2-16,-4 0-1 15,3 0-1-15,0-3 0 16,0 1 0-16,1 1-3 16,0 0-5-16,0 0-14 15,-3 1 6-15,0 0-2 0,-2 0 1 16,0-1 17-1,-4 1 2-15,3-1-1 0,-3 0 3 16,1 0 0 0,0-1 3-16,1 1-5 0,1 0-2 15,-5 0-1-15,0 1 1 16,3 0 0-16,-3 0 0 16,3 0-1-16,0 0 1 15,0 0 4-15,5 0-4 16,0 0 0-16,0 1 0 15,5-1 2-15,3 0-2 16,0 0 0-16,0 0 0 16,1 0-2-16,-2 0 1 15,-1 0 1-15,0 0 1 0,-2 0 1 16,-1 0-1 0,-1 0 2-16,0 0-3 0,3 0-1 15,-6 0 1 1,2 0-1-16,-2 0-3 0,2 0 4 15,0-2 2-15,-5-1-1 16,0 1-1-16,0-1 0 16,0 1 0-16,4 1 0 15,5-1 1-15,-1 0-2 16,3 0 1-16,-2 0-1 16,-2 0-4-16,-1 0-5 15,1-1 7-15,-3 1 0 16,0-1 0-16,-5 0 3 15,3 1 0-15,-1-2 0 0,1 1 0 16,4-2 2 0,-1 1-1-16,4 2 3 0,-1-4 5 15,3 4-3-15,-5 0 2 16,1-2-6-16,-2 3 6 16,-3-2-2-16,-1 2-4 15,-4-1 2-15,-2 0 3 16,1 1 0-16,-3-2 0 15,4-1 1-15,-4 2-5 16,3 0-3-16,1 0 0 16,-1 2-1-16,-3 0 1 15,1 0 0-15,-1 0 0 0,-1 0 0 16,-1 0 0 0,-1 0 1-16,-2 0-1 0,1 0 0 15,-3 0-1-15,-1 0-1 16,0 0-7-16,-2 0 4 15,0 0-1-15,0 0 1 16,0 0-1-16,0 0-3 16,0 0 5-16,0 0 2 15,0 0 2-15,0 0 0 16,0 0 0-16,0 0-2 16,4 1-4-16,-4 5 1 15,0 1 4-15,0 3 0 16,0 5 1-16,0 1 2 15,0 3 4-15,0 2 5 0,0 4 3 16,0 1 3 0,0 2-5-16,0 1 12 0,0-2-6 15,5-2 3-15,0-1 5 16,-2-3-8-16,1-3-2 16,1 0-2-16,-4-4 1 15,2 0 17-15,-1-1-6 16,1-1-16-16,-3 0-1 15,2-2-7-15,-1 2 1 16,4-1 2-16,0 1 1 16,-2 1 3-16,2-2-2 15,0 0-3-15,0-2 0 0,-1 0-1 16,-2-1 9 0,3 0-7-16,-3 1-3 0,1 1 4 15,0 0 0 1,0 1 5-16,-1 1-5 0,1-2-5 15,3 1 0-15,-4-3 1 16,1 0-2-16,4-1 1 16,-4-1 1-16,2-2-2 15,-2-1 5-15,5 2-3 16,-6-4 1-16,1 3-1 16,3-4 0-16,-6 0 1 15,0 2-2-15,2-2 2 16,-1 2-3-16,-1-2-1 0,0 0 1 15,0 0 1 1,0 0-1-16,0 0-1 16,0 0 1-16,0 0 1 0,0 0 0 15,0 0-1-15,0 0 0 16,0 0-1-16,0 0-2 16,0 0 3-16,0 0-6 15,0 0-1-15,0 0-1 16,-3 0-8-16,-5 0 11 15,-3 0 5-15,0 0 0 16,-7 0 2-16,2 0-2 16,-1 0 0-16,0 0 0 0,-2 0 3 15,2 0-3 1,-3 0 0-16,5 0 4 0,-4 0-4 16,-3 0 2-16,3 0-2 15,-1 0 0-15,2 0 0 16,2 0 0-16,-2 0 0 15,-3-2 0-15,2 2 0 16,1-2 1-16,-7 2 1 16,3-3-1-16,2 1-1 15,0 2 0-15,-2 0-1 16,9 0-1-16,-3 0 1 16,1-3 1-16,4 2 0 15,1 0 0-15,-1-1-2 16,0 1 2-16,-2-1 3 15,-2-1-3-15,-5 1 2 16,3 0-4-16,-5 0 2 0,2 1-1 16,0-2 1-16,0 1 3 15,2 0-3-15,1 0 0 16,2 0 3-16,1 0-3 16,1 0 2-16,0 1-2 15,0-1 0-15,-1 1-2 16,-2 1 2-16,2 0-3 15,-3 0 1-15,2 0 2 16,-6 0 0-16,0 0 0 16,-1 0 0-16,-2 0 0 15,0 0-1-15,0 0-17 16,3 0-20-16,2 0 20 16,-1 3-16-16,4-2-43 0,-1 0-36 15,3-1-34-15,12 0-41 16,-2 0-123-16</inkml:trace>
  <inkml:trace contextRef="#ctx0" brushRef="#br0" timeOffset="53565.5187">6152 3179 68 0,'0'2'36'0,"6"-1"16"15,-4 0 17-15,-1-1-11 16,2 0 0-16,-3 0-18 16,3 0-5-16,0 0 11 15,-3 0-10-15,1 0-9 16,1 1-9-16,3-1-10 16,1 1-2-16,2 1-2 15,2-1 1-15,1 0 5 16,7 1 11-16,4 0-1 0,2-2-2 15,7 3-1-15,8-1-7 16,5 0-6-16,5 0 19 16,-4-2-7-16,1 0-14 15,2 0-2-15,-8 0 2 16,2 0-1-16,-5 0 1 16,0 0 2-16,-3 0-4 15,-3 0 5-15,-2 0 0 16,-2 0-5-16,1 0 1 15,3 0 0-15,2 0-1 16,-2 0 8-16,2 0 4 16,-1 0-7-16,-2 0-4 0,0 0 0 15,-6 0 1-15,-3 0-2 16,-2 0 1 0,-1 0 0-16,-2 3-1 0,3-1-1 15,2 1 0-15,5-1 1 16,0-1 2-16,0 0-2 15,-2-1 1-15,0 0-1 16,-2 1-2-16,-3 0 2 16,1 0-1-16,-4 0 2 15,1 1-1-15,-1-1 0 16,1 1 0-16,1-1 1 16,0-1-1-16,6 0 0 15,-6 0 0-15,4 0 1 16,-4 0-2-16,-1 0 0 15,-5 0 1-15,1 0 0 0,-2 1-1 16,-1 0 1-16,1 0-1 16,-1-1 1-16,3 0 0 15,0 0 3-15,-4 2 0 16,-1-2 0-16,-3 0-2 16,-5 0-1-16,0 0 0 15,0 0 0-15,0 0-4 16,0 0-10-16,0 0-8 15,0 1-25-15,-2 0-34 16,-1-1-58-16,0 0-72 16</inkml:trace>
  <inkml:trace contextRef="#ctx0" brushRef="#br0" timeOffset="56701.1206">8480 2564 97 0,'-7'29'93'16,"4"4"-11"-1,-2 3 6-15,5 3-16 0,0 1 7 16,0 3 0-16,5 2-5 15,6 2-18-15,8 1-9 16,-2-1-3-16,2-3 0 16,0-3-7-16,-4-6 4 15,-1-3-29-15,-3-5 1 16,-6-4-3-16,2-2-2 16,-4-2-5-16,-1-6-1 15,1-3 0-15,-3-4-2 16,2-4 0-16,-2-1 3 0,0-1 1 15,0 0 5 1,0 0 14-16,0 0 18 0,0-8 4 16,0-2-36-1,0 1-9-15,-5-2-3 0,1-3 0 16,3 0-6-16,-4-3-6 16,3-3 11-16,2-5 3 15,0-1-6-15,0-2-2 16,0 0 9-16,0 1-10 15,0 1 0-15,0 2 2 16,-2 0 0-16,1 2-3 0,-1 4-8 16,-4 3-3-1,4 3-1-15,-4 3-4 0,0-1 10 16,-1 1 1 0,-3 0 6-16,5-1 7 0,-4 2 0 15,1 2 3-15,5 0 0 16,-2 3 0-16,3 1 0 15,0 2 0-15,0 0-7 16,0 17-8-16,2 12-24 16,0 10 11-16,0 6 2 15,0 2 24-15,0-3 2 16,0-3 4-16,0-5 9 16,0-6 2-16,0-5 4 15,0-4-10-15,0-6 9 16,2-1-9-16,-2-4-3 0,2-4-4 15,-2-2-1-15,2-2-1 16,-2-2 0-16,2 0-6 16,1 0 6-16,-3 0 13 15,0 0 14-15,0 0 4 16,0 0-5-16,0 0-1 16,0-2-11-16,0 1-8 15,0-4 6-15,0 0-10 16,0-4-2-16,0-1-1 15,0-2-10-15,0-3 3 16,0 0-3-16,0-1 5 16,0 0 6-16,0-1-2 15,0 2 2-15,0 1 0 16,0 3-2-16,0 3 2 0,0 3 1 16,0 2-1-1,0 0-5-15,0 0-15 0,0-3 7 16,0-1 11-16,-5-3 3 15,3-4-2-15,-2-3 1 16,1-3-5-16,0-3-3 16,3-1-10-16,-4 0 12 15,1-2-1-15,-1 0-5 16,1 1 5-16,-3 0-1 16,3 2-17-16,-2 1 14 15,0 1 10-15,-1 1 1 0,4 4 1 16,-1 2 1-1,-2055 2 1-15,4114 1-2 0,-2059 3 7 16,3 2 8-16,0 2 2 16,-2 3-4-16,2-1 5 15,0 2-14-15,0 0-5 16,0 0-9-16,-2 0-4 16,1 0 2-16,-1 0-2 15,-2 0 9-15,2 1 2 16,2 0 0-16,0 0 2 15,0-1 0-15,0 0 2 16,0 0-4-16,0 0 2 16,-2 0 0-16,2 0-1 15,-1 0-6-15,-7 0 1 16,3 0 6-16,-2 0 1 0,-4 0 1 16,-5 0 5-16,0 0-1 15,-2 0-6 1,-4 0 3-16,2 0-3 0,-2 0-10 15,7 7-74-15,1 4-47 16,14-5-74-16,0 1-189 16</inkml:trace>
  <inkml:trace contextRef="#ctx0" brushRef="#br0" timeOffset="64657.8955">8463 2562 166 0,'0'50'102'16,"0"-5"-46"-16,0-7-10 16,0-9-16-16,0-5-7 15,0-7-5-15,0-3-11 16,0-6-5-16,0-3-2 16,0-3-17-16,0-2-26 15,0 0-4-15,0 0-17 16,0-6-18-16,2-3-69 15</inkml:trace>
  <inkml:trace contextRef="#ctx0" brushRef="#br0" timeOffset="65251.3192">8444 2249 123 0,'0'-4'176'16,"0"1"-61"-16,0 0-41 0,0 1-9 16,0 1-6-16,0 1 0 15,0 0 4-15,0 0-15 16,0 11-40-16,0 14-8 16,3 9-24-16,-1 4 24 15,3 4 26-15,1-1-2 16,2 0-15-16,-3-1-5 15,0-3 8-15,-2-6-12 16,0-6 0-16,-1-5-9 16,1-6-37-16,-1-5-4 15,-2-2 0-15,0-3-12 16,0-2-49-16,0-2 0 16,0 0-32-16,0 0 5 15</inkml:trace>
  <inkml:trace contextRef="#ctx0" brushRef="#br0" timeOffset="65882.3808">8449 2378 115 0,'0'0'116'0,"0"3"-40"16,0 16-30-16,0 8-10 0,0 7 35 16,9 2-14-16,-2 0 3 15,1-5-20-15,0-5-17 16,-3-3-6-16,0-6-4 15,-2-6-5-15,0-3-2 16,0-4-6-16,-3-2 4 16,0 0-1-16,0-1-2 15,0-1 8-15,0 0 3 16,0 0 5-16,2-8 16 16,-2-6 1-16,1-3-22 15,3-4-10-15,3-3 1 0,1-4-3 16,3-1-4-1,-2-1 3-15,-2 5-8 0,0 4-7 16,-4 4 7-16,3 5 9 16,-5 3 0-1,-1 3 1-15,0 1-1 0,0 2-2 16,0 0-6-16,0 0-4 16,0 1 3-16,0-1-1 15,0-1 0-15,0 1-5 16,0-1-1-16,-4 2-12 15,-3 1 6-15,-6 1-3 16,-7 0 14-16,-2 0 8 16,-7 2 3-16,-3 7 0 15,3 2 1-15,-4 2-2 0,0 2-34 16,1 3-31-16,0 2-33 16,23-14-68-16,8 0-54 15</inkml:trace>
  <inkml:trace contextRef="#ctx0" brushRef="#br0" timeOffset="66593.3509">8307 2432 42 0,'0'-5'137'15,"0"3"-50"-15,0 0-20 16,0 2-11-16,0 0-6 16,0 0-3-16,0 0-18 15,0 4-16-15,10 14-9 16,8 5 9-16,2 5 39 15,8 0-7-15,-3 0-25 16,0-4-18-16,0 0-1 16,-3-3-1-16,0-6-64 15,-19-15-86-15,-1 0-141 16</inkml:trace>
  <inkml:trace contextRef="#ctx0" brushRef="#br0" timeOffset="70127.3876">8761 2163 277 0,'0'-7'126'16,"0"5"-13"-16,0-1 3 15,0 2 2-15,0 1-8 0,0 0-2 16,0 0-20 0,0 0-26-16,0 3-24 0,2 15-38 15,1 4-8-15,3 7 8 16,-2 1 34-16,-3 0-20 15,4-3-1-15,-2-4-10 16,-1-4 0-16,2-3-3 16,-1-5-2-16,-1-4-23 15,-2-3-33-15,4-2-58 16,-1-1-65-16,-1-1-24 16,0 0-60-16,-2 0-14 15</inkml:trace>
  <inkml:trace contextRef="#ctx0" brushRef="#br0" timeOffset="70359.523">8661 2353 341 0,'-11'4'165'16,"11"-3"-73"-16,0 1-37 15,11 3 9-15,12 0-51 16,9-1 48-16,1-3 25 15,3-1-49-15,-2 0-28 16,-4 0 9-16,-8-5-16 16,-4 0-4-16,-9 1-84 15,-9-2-35 1,-5 2-175-16,-11-1 51 0</inkml:trace>
  <inkml:trace contextRef="#ctx0" brushRef="#br0" timeOffset="70548.7006">8736 2197 315 0,'30'-20'152'15,"2"9"-57"-15,3 2-21 16,1 1-1-16,-1 4-14 16,-10 2-28-16,-6 2-31 15,-6 0 0-15,-6 0-101 16,-1 3-37-16,-6-1-30 15,0 0-51-15</inkml:trace>
  <inkml:trace contextRef="#ctx0" brushRef="#br0" timeOffset="71331.6347">8966 2223 41 0,'0'0'99'16,"0"0"-44"-16,0 0 2 15,0 0 29-15,0 1-13 16,0 2-6-16,0 5-11 15,-2 6-23-15,1 7-31 16,-1 5 34-16,2-1 22 16,-3-2 0-16,3-5-8 15,0-6-1-15,0-4-16 16,0-5-13-16,0-2-10 16,0-1-1-16,0 0 8 0,0 0 8 15,0-12 8-15,0-5-6 16,0-6-19-16,6-1-2 15,2 1-6-15,-3 0 3 16,4 6-3-16,-2 6 1 16,-4 6-3-16,0 4-4 15,1 1-7-15,1 0 3 16,3 8-3-16,3 6 13 16,1 3 1-16,-3-2 6 15,2-2 4-15,0-3-10 16,-4-2 1-16,-1-3-4 15,1-2-4-15,-4 0-41 0,4-2-79 16,-1-1-43 0,-6 0-23-16,0 0-75 0</inkml:trace>
  <inkml:trace contextRef="#ctx0" brushRef="#br0" timeOffset="71577.4555">9151 2077 408 0,'0'-10'154'0,"0"10"-62"15,0 18-92-15,0 10-8 16,5 7 8-16,4 3 49 16,1-1 21-16,-7-2-15 0,3-4-15 15,0-6-26-15,-1-4-6 16,-2-5-8-16,0-6-1 15,2-2-48-15,-4-5-60 16,1-3-33-16,0 0-48 16,1 0-59-16</inkml:trace>
  <inkml:trace contextRef="#ctx0" brushRef="#br0" timeOffset="71756.7131">9311 2222 325 0,'-18'-4'105'0,"-1"4"-76"0,2 0-26 16,-2 3 4-16,5 5-7 15,4 3-1-15,3-1-44 16,1 1-36-16,6-2-26 16,0-1-2-16,0-3 12 15</inkml:trace>
  <inkml:trace contextRef="#ctx0" brushRef="#br0" timeOffset="72281.5014">9222 2292 19 0,'8'2'70'15,"2"-2"28"-15,7 0 18 16,-4 0 2-16,7 0-3 16,-1-8-7-16,0-2-28 15,-3-3-19-15,-3 4-26 16,-7 0-20-16,-2 2-10 0,-4 3 2 16,0 1-7-16,0 3-4 15,-4 0-29-15,-6 0-18 16,-2 13 24-16,-6 7 25 15,7 4 1-15,5-2 1 16,6-3-5-16,0-4-16 16,6-6 20-16,12-3 2 15,4-6 8-15,0 0-2 16,1-3 12-16,-2-11-9 16,-3-2-10-16,-5-2-16 15,0 0-30-15,-5 0 15 16,0-1 6-16,-5 3 17 15,-3 3 8-15,0 5 4 0,0 6 2 16,0 2-6 0,-5 2-10-16,-4 13-18 0,0 3 28 15,0 2 0-15,7-4 0 16,2-2 0-16,0-4 14 16,0-5 14-16,0-3 14 15,0-2-9-15,0 0-5 16,0 0 18-16,0-3 14 15,2-10-8-15,7-3-32 16,0-4-12-16,3 0-6 16,2 1 0-16,2 3-1 15,-4 4-1-15,2 4 0 16,0 4-5-16,-3 4-7 0,0 0-5 16,1 0-97-16,-2 0-39 15,-8 3-17-15,0-2-36 16</inkml:trace>
  <inkml:trace contextRef="#ctx0" brushRef="#br0" timeOffset="72798.6303">9623 2189 187 0,'0'4'183'0,"-5"9"-114"16,2 1-26-16,-2 4 23 15,5 0-14-15,0-1-21 16,0-4 11-16,0-5 1 0,3-3-17 15,0-3 3 1,-1-2-16-16,5 0-3 0,-2-1 3 16,2-10 10-16,0-4 14 15,-1-1-30-15,1-2-7 16,-4 1-7-16,3 2-12 16,-5 4-4-16,0 6 12 15,-1 4-4-15,0 1-3 16,0 0-7-16,0 9-14 15,0 3 19-15,-1-1 20 16,1-2 9-16,0-4 21 16,0-3-3-16,0-2 13 15,0 0 7-15,0 0-13 16,5 0-2-16,9-8-12 16,0-2 15-16,-2 0-23 0,-1 1-12 15,-2 2-5-15,-5 3-1 16,-1 2-11-16,-3 2-4 15,0 3-16-15,0 12-13 16,2 3 10-16,4 0 40 16,2-2 13-16,0-2 15 15,3-4 22-15,0-4 9 16,-2-4-14-16,-1-2-18 16,1 0 9-1,-4-3-36-15,2-8-63 0,-1-6-78 16,-6 8-46-1,0 2-47-15</inkml:trace>
  <inkml:trace contextRef="#ctx0" brushRef="#br0" timeOffset="73331.2115">9951 2152 116 0,'-6'0'336'0,"2"12"-264"16,0 11-64-16,4 3 58 15,0 0 14-15,0-2-9 16,4-3-5-16,5-6-26 16,-6-5-21-16,-1-7-3 15,-2-2-12-15,0-1-1 16,0 0-3-16,0-8-6 16,0-7-42-16,-4-5-28 15,3-1 9-15,1-2 39 16,0 1 18-16,0 0-4 15,11 6-7-15,1 4 0 16,-1 6 21-16,6 5 20 0,-1 1 32 16,1 0-17-16,2 6 16 15,-3 4 2-15,-6 2-8 16,-2 1-10-16,-7-1-4 16,-1 1-15-16,-3-1-12 15,-15 0-3-15,-3 0 2 16,-2-5 3-16,-3 1 8 15,10-2-14-15,3-1-28 16,9 0-104-16,4-2-40 16,0-3-27-16,11 0-108 15</inkml:trace>
  <inkml:trace contextRef="#ctx0" brushRef="#br0" timeOffset="73981.8283">10135 2267 111 0,'0'-7'165'0,"-11"5"-84"16,-3 2-30-16,0 1-9 15,0 13-21-15,1 3-20 16,5 0 3-16,4-3-4 16,4-3 4-16,0-4 15 15,2-2-7-15,10-5 28 16,2 0 1-16,2 0 7 15,-4-8-6-15,-1-4-27 0,0 0-2 16,-5 0 1 0,-2 0-14-16,-1 1-1 0,-3 3-5 15,3 2 2-15,-3 4 2 16,0 2-15-16,0 0-13 16,0 11-6-16,-8 2 26 15,6 0 10-15,2-3 2 16,0-2 11-16,0-3 14 15,0-3 17-15,4-1 33 16,3-1 15-16,1 0-21 16,1-4-15-16,-1-5-26 15,0-1-15-15,0 2-7 0,-1 1-6 16,-3 3-2 0,-2 2-5-16,0 2-31 0,1 0-20 15,0 0-15-15,5 9-15 16,0 2 73-16,5-3 13 15,1-2 6-15,4-3 33 16,2-3 23-16,4 0 12 16,-9-1-24-16,3-9-28 15,-6 0 0-15,-1 0-2 16,-4 0-3-16,-2 3 1 16,-2 3 0-16,-3 4-6 15,0 0-12-15,0 7-24 16,-10 12-41-16,-6 5 41 15,4 0 22-15,0-3 0 16,6-5 4-16,3-5-4 0,3-3-2 16,0-2-64-16,0-3-91 15,3-3-2-15,3 0-104 16,-3 0 1-16</inkml:trace>
  <inkml:trace contextRef="#ctx0" brushRef="#br0" timeOffset="75100.2579">10385 2256 280 0,'5'-20'117'0,"-5"18"-36"15,3 2 6-15,-3 0-12 16,0 11-75-16,1 7-11 0,1 1 11 16,3-1 30-16,-2-5-2 15,0-4 39 1,-1-4 6-16,3-4-29 0,-4-1 0 15,6 0 3-15,0-2 21 16,4-8-3-16,5-4-34 16,-3-1-15-16,0-2-16 15,1-1-3-15,-1 2-19 16,-5 4 4-16,-5 4-12 16,-1 7 9-16,-2 1-12 15,0 0-5-15,0 12-13 16,0 2 19-16,0 3 32 15,0-5 0-15,0-2 19 0,0-1 14 16,5-5 13 0,-1-2-18-16,1-1-11 15,-1-1-4-15,-2 0 4 0,3 0-5 16,-1 0-11-16,2-2-1 16,-3-2-41-16,1 0-25 15,3 1-32-15,-3 0 7 16,1 3 37-16,1-2 25 15,2 1 25-15,4 0 4 16,-1-3 30-16,5-1 23 16,-5-3-3-16,2-2-6 15,-4 0-16-15,-2 0-16 16,-3-1-10-16,-2 1-2 0,-2 3-15 16,0 3-3-16,0 4 6 15,-2 0-26-15,-13 5-42 16,-1 11 19-16,5 0 45 15,2 0 8-15,7-3-1 16,2-6-2-16,0 0 1 16,4-5 10-16,11-2 21 15,1 0 38-15,4 0 7 16,-2-7-20-16,-3-5-25 16,-1 1-7-16,-4-1-11 15,-5 1-3-15,3 1-6 16,-5 3-7-16,-1 3 6 15,1 4-7-15,-3 0-12 16,0 6-45-16,0 9-5 0,-7 1 76 16,7-2 1-16,0 0-1 15,0-5 9-15,0-3 13 16,0-3 24-16,2-3-9 16,6 0 2-16,-3 0 6 15,2-8 14-15,2-2-26 16,-1-1-19-16,-3 1-14 15,3-1-14-15,-5 3 11 16,2 3-39-16,-5 3-7 16,3 2 10-16,-3 0 23 15,1 3 0-15,3 7-25 16,1 1 29-16,5 0 12 0,1-5 23 16,1 0 15-16,0-4-5 15,1-2-5-15,1 0-19 16,-4-4-9-16,-3-10-10 15,-2-3-81-15,-1-2-46 16,-4-2 21-16,0-3-3 16,0 0 2-16,0-1 90 15,-3 5 27-15,-3 5 27 16,-6 8 53-16,1 7-15 16,-2 0-24-16,1 14-3 15,3 7 0-15,3-1 9 16,6 1-6-16,0-2-13 15,3-3 8-15,11-1-8 0,7-5-5 16,4-3-23-16,0-6-35 16,-12-1-101-16,-6 0-162 15</inkml:trace>
  <inkml:trace contextRef="#ctx0" brushRef="#br0" timeOffset="75205.975">10931 2197 432 0,'-45'13'135'16,"4"2"-80"-16,-1 1 4 16,30-8-59-16,1-4-127 15</inkml:trace>
  <inkml:trace contextRef="#ctx0" brushRef="#br0" timeOffset="93764.9823">6116 2477 184 0,'-19'0'81'16,"9"0"-25"-16,-1 0 16 0,3 0 0 16,3 0-2-16,2-2-10 15,0 2-4-15,3-1-1 16,0 0 0-16,13-1-5 16,24-3-50-16,19-1 7 15,26 0 19-15,20-1 46 16,5 2 3-16,5 0-32 15,-3 2-12-15,-15 1-21 16,-10 2-8-16,-18 0-2 16,-13 0-14-16,-11 0-43 15,-13 0-23-15,-9 0 6 16,-11 0-3-16,-5 0 13 16,-4 0-15-16,0 0-35 15,0 0-17-15,-9-2-38 16</inkml:trace>
  <inkml:trace contextRef="#ctx0" brushRef="#br0" timeOffset="94212.0849">6888 2326 195 0,'44'-3'86'16,"15"3"-8"-16,8 0 13 0,0 0-19 15,-11 0-17-15,-9 3-15 16,-7 2-8-16,-9-1-22 16,-7 0 2-16,-10-1-2 15,-7-1-7-15,-5 0-3 16,-2-2 0-16,0 2 0 15,0 1 4-15,0 3-4 16,-7 1 0-16,-4 1 18 16,0 1 9-16,2 2-11 15,-4 0-11-15,-4 3-2 16,-1 1-1-16,-7 1-2 16,1 0 2-16,-6-1 18 15,5 0 5-15,0-3 0 16,1 2-19-16,1-2-4 15,4 0-2-15,4-1-3 0,-2-1-46 16,7 0-41-16,3-4-34 16,7-6-28-16,0 0-53 15</inkml:trace>
  <inkml:trace contextRef="#ctx0" brushRef="#br0" timeOffset="94847.7431">6328 2224 342 0,'1'-16'121'16,"-1"9"8"-16,0 3-57 0,0 2 21 15,0 2-11-15,3 0-20 16,-1 3-30-16,3 15-32 16,3 6-36-16,4 5 36 15,-3-3 33-15,4-3-11 16,-3-4-11-16,0-3-3 15,1-3-6-15,0-3-2 16,-3-2-6-16,3-4-70 16,1-1-64-16,1-3-27 15,-8 0-31-15,-2 0-46 16</inkml:trace>
  <inkml:trace contextRef="#ctx0" brushRef="#br0" timeOffset="95362.4494">6527 2214 211 0,'0'0'94'0,"0"0"-48"16,0 17-29-16,0 5 1 15,0 2 68-15,0-3-6 16,4-4-31-16,3-5-21 15,-3-5-6-15,1-4-1 16,-3-3-8-16,0 0-1 0,0 0-4 16,4-1-3-1,-2-9 4-15,2-1 21 16,4-1-9-16,-7 1-15 0,2 2-6 16,-1 3-20-16,-2 4-9 15,0 1 23-15,1 1-9 16,-1 0-18-1,4 0 8-15,-1 0 21 0,6 4 0 16,0-2 4-16,2 0 3 16,4-2 15-16,-3 0 6 15,4-3-9-15,-5-7 2 16,-2-4-2-16,-3-2-4 16,-8 0 2-16,0-1-10 15,0 0-3-15,-16 3-5 16,1 4-10-16,1 4 11 0,1 4 1 15,5 2-4-15,-1 0-31 16,8 5-5-16,1 8-31 16,0 0-44-16,5-1 3 15,3-8-37-15,2-3-25 16</inkml:trace>
  <inkml:trace contextRef="#ctx0" brushRef="#br0" timeOffset="95783.9475">6781 2244 65 0,'0'0'236'15,"0"0"-118"-15,17-4-47 16,5-6-4-16,-5-1-8 16,2 1-23-16,-3 1-13 15,-9 1 1-15,0 2-6 16,-5 0 0-16,-2 1-3 16,0 1 8-16,-4 1-23 15,-13 2-3-15,-4 1-17 0,-2 0 20 16,0 10 7-16,4 2-7 15,7 1-2-15,7 1 0 16,5 2-10-16,3-1-1 16,17-1 13-16,5-1 2 15,6-7 6-15,3 0 16 16,-4-6-16-16,-2 0-8 16,-4 0-64-16,-9 0-44 15,-1-3-40-15,-11-4-2 16,-3 4-17-16,0-1 46 15</inkml:trace>
  <inkml:trace contextRef="#ctx0" brushRef="#br0" timeOffset="96078.1617">6966 2246 29 0,'-4'-5'94'0,"4"3"24"0,0 0-1 15,0-2-4-15,0-2-13 16,10-2-35-16,4-2-36 16,1 0 0-16,-2 0-3 15,-4 1-12-15,0 0 12 16,-8 1-17-16,-1 1 0 15,0 0-4-15,0 1-5 16,-3 1-6-16,-13 3 3 16,3 2 2-16,-5 0-9 15,1 5-3-15,8 8 2 16,3 2 6-16,6 4-9 16,0-3 0-16,11 0 5 15,8-3 9-15,2-3 6 16,2-3 10-16,2-3-3 0,-5-3-6 15,2-1-7-15,-5 0-49 16,0-3-74-16,-15-3-107 16,-2-1-73-16</inkml:trace>
  <inkml:trace contextRef="#ctx0" brushRef="#br0" timeOffset="96324.7067">7088 2113 117 0,'-5'-5'123'0,"5"5"-28"16,0 0-12-16,1 6-64 0,9 8-1 15,1 3-5-15,2 0 57 16,-3 1-18-16,-1-3-7 16,0-2-27-16,-4-2-11 15,0-3-2-15,-3-1-5 16,2-2-6-16,-1-1-34 15,0-2-32-15,0-1-41 16,4-1-5-16,-7 0-9 16,3 0-20-16</inkml:trace>
  <inkml:trace contextRef="#ctx0" brushRef="#br0" timeOffset="96611.9611">7253 2140 215 0,'-2'-4'85'0,"-8"4"-28"15,0 0-12-15,-3 0-26 16,-3 4-13-16,0 6 5 16,1 2 6-16,4 1 17 15,5 1-4-15,3-1 4 16,3-1-11-16,3 0-19 15,11-2 20-15,7-3 12 16,8-1 2-16,-3-5-14 0,3-1-8 16,4 0-16-1,-2 0-37-15,-22 0-99 0,-3 0-79 16</inkml:trace>
  <inkml:trace contextRef="#ctx0" brushRef="#br0" timeOffset="101310.9361">7560 2234 65 0,'0'0'296'0,"4"0"-171"0,10-5-34 16,7-2-21-16,4 1-34 16,1 0 9-16,-2 2 9 15,-3 0 11-15,-2 4-4 16,-12-1-14-16,-3 1-12 16,-2 0-10-16,-2 0-1 15,0 0-24-15,-2 5-2 16,-15 9-32-16,-4 5 30 0,-2 0 4 15,0 2 27-15,8-3-19 16,4-3 3 0,9-1-11-16,2-3-4 0,0-2-4 15,13-2 8-15,9-5 4 16,2-2 11-16,5 0 6 16,-1-4-9-16,0-7 2 15,-3-1-14-15,-2 0-20 16,-4-1-99-16,-2-2-90 15,-15 9-83-15,-2-1-131 16</inkml:trace>
  <inkml:trace contextRef="#ctx0" brushRef="#br0" timeOffset="101627.4917">7818 2171 195 0,'-19'0'275'0,"7"0"-166"15,2 6-67-15,4 9-4 16,6 4-19-16,0 2-19 16,6 0-2-16,16-4 2 15,3-4 4-15,1-7 17 16,4-6 4-16,-4 0 10 16,1-2-10-16,-7-10 2 15,-6-4-7-15,-4 1 0 16,-9 0-4-16,-1 0 3 15,0 0 6-15,-17 3-18 0,-1 0 3 16,-1 5 15 0,-2 6-25-16,3 1 0 0,8 0-49 15,4 8-83-15,6 1-12 16,0-5-35-16,13-3-108 16</inkml:trace>
  <inkml:trace contextRef="#ctx0" brushRef="#br0" timeOffset="101892.1477">8040 2175 412 0,'-10'5'107'0,"10"4"-77"0,0-2 23 16,2-2-31-1,14-4-2-15,3-1 27 0,-1 0 15 16,2-4-12-16,-5-7-26 15,-2-1 12-15,-10 0-14 16,-3 1 6-16,0 1 18 16,-7 0-1-16,-8 1-33 15,-5 3 9-15,-2 4-15 16,4 2-6-16,-4 0-14 16,2 8-109-16,-2 3-71 15,14-5 1-15,3-3-63 16</inkml:trace>
  <inkml:trace contextRef="#ctx0" brushRef="#br0" timeOffset="102559.6893">7460 2316 250 0,'-21'16'103'0,"7"1"-38"16,4 1 12-16,4 2-30 15,4-2-2-15,2-1-23 0,0-1-8 16,2-4-4-16,10-2 2 16,6-3-4-1,3-4-3-15,0-3-4 0,5 0-1 16,3-1-10-16,-1-10-30 15,-6-2-99-15,-16 7-59 16,-3-3-74-16</inkml:trace>
  <inkml:trace contextRef="#ctx0" brushRef="#br0" timeOffset="102747.1885">7505 2375 207 0,'-29'11'92'0,"13"-2"-35"16,1 1 1 0,2 0-24-16,2-1-6 0,2-1-6 15,6 1-9-15,1-3-13 16,2-1-12-16,0-1-77 16,0-4-85-16</inkml:trace>
  <inkml:trace contextRef="#ctx0" brushRef="#br0" timeOffset="102925.7574">7538 2434 345 0,'-18'0'170'16,"-3"7"-104"-16,0 6-45 15,3 1-7-15,0 3-8 16,1 0-6-16,4-2-13 15,6-2-87-15,7-10-83 16</inkml:trace>
  <inkml:trace contextRef="#ctx0" brushRef="#br0" timeOffset="106865.7263">8961 2537 293 0,'32'-40'56'0,"-6"6"-28"16,-2 5 6-16,-8 8-24 16,-1 6-10-16,-8 7-35 15,-3 6-15-15,-4 2 25 16,0 0-41-16,0 1-105 16</inkml:trace>
  <inkml:trace contextRef="#ctx0" brushRef="#br0" timeOffset="107239.4468">9112 2407 202 0,'0'-1'96'0,"0"1"-44"0,-12 0-32 16,-5 7-15-16,-5 7-5 15,-2 5 3-15,-7 1 2 16,-1 1-3-16,0 0-1 16,2-2 0-16,5 2 1 15,5-3 3-15,0 0-2 16,2-2-1-16,8-1-2 16,-2-2 0-16,3-1-1 15,0-1 0-15,5 0-1 0,-2-5 2 16,4 0 0-1,2-3-4-15,0-2 3 0,0 0-23 16,0 0-19-16,0 1-20 16,0 0-16-16,0 3 21 15,0-1 11-15,0 1 23 16,0-4 22-16,0-1-26 16</inkml:trace>
  <inkml:trace contextRef="#ctx0" brushRef="#br0" timeOffset="108760.0669">9072 2434 121 0,'-11'0'134'15,"0"0"-97"-15,0 2 12 0,-1 8 10 16,-4 3-19 0,1 1-21-16,-2-1 5 0,1-1 5 15,1-4 5-15,4-1 4 16,0-3-5-16,6-4-10 16,3 0 4-16,2 0-5 15,0 0-9-15,0 0-1 16,2-2 5-16,6-8-11 15,5 0-6-15,1 0-20 16,2 1 7-16,-2 1 10 16,-1 1-5-16,-1 1 8 15,-2 2 24-15,-4 0-17 16,-3 3 2-16,-3 0 8 0,0-1 4 16,0 2 0-1,0 0-21-15,0 0-2 0,0 0-12 16,-3 0 2-16,-5 0 12 15,0 0 0-15,3 0 1 16,2 0-1-16,-1 0 0 16,4 0 2-16,0 0-1 15,0 0-1-15,0 0-4 16,0 0-13-16,0 0 3 16,0 0-1-16,0 0-12 15,0 0 1-15,0 0 8 16,4 0 4-16,-1 0 8 15,-1 0 1-15,4 0 5 0,-4 0 4 16,1 0-4-16,-1 0-2 16,1 0 2-16,-3 0 11 15,0 0 3-15,0 0-4 16,0 0-3-16,0 0 0 16,-3 0-7-16,-7 0-8 15,-5 7 8-15,-6 2 7 16,0 3 6-16,-1 2 0 15,1-1-5-15,1 0 3 16,2 0 0-16,6-5-5 0,7-2 1 16,0-3-4-1,1-2-2-15,4-1 4 16,0 0-4-16,0 0 6 16,0 0-2-16,0 0 6 0,0 0 5 15,0-2-3-15,0-5-13 16,0 0-1-16,0-1 1 15,0 1-5-15,0-2 4 16,0 2-11-16,6-2-6 16,5 1 6-16,-2 2-3 15,5-1-3-15,-3 4 12 16,2 0 4-16,-3 2-15 16,2 0 17-16,1 1 6 15,2 0 0-15,1 0-4 16,0 0-1-16,-3-1 0 0,-2 1 2 15,-1-2-2-15,-5 2 1 16,0-2 0-16,1 1-2 16,-3 0 5-16,-1 0-3 15,3 0-1-15,-2 0 2 16,0 0-2-16,-1 1-1 16,0-1 0-16,2 1-2 15,-4 0 2-15,0 0-2 16,0 0-6-16,0 0 4 15,0 0 2-15,0 0 1 16,3 0-2-16,-1 0-5 16,3 0 6-16,1 0 0 15,-1 0 2-15,-3 0 0 0,-2 0 0 16,0 0 0-16,0 0-2 16,0 0-11-16,0 1-1 15,0 5-2-15,-7 2-2 16,-2 4 18-16,-2 3 15 15,1 1 10-15,0 1-9 16,-3-2-12-16,2-3 8 16,0-1 16-16,2-2-19 15,3-2 18-15,1-2-12 16,1-2-3-16,2-1 9 16,-1-2-4-16,-1 0 0 15,1 0-3-15,-5-3 0 16,0-6 0-16,0-4 8 15,0 1 6-15,-3 3-11 16,1 1-8-16,0 4-8 0,1 0-1 16,0 4-5-1,2 0-8-15,0 0 4 0,1 0-1 16,2 5-22-16,-2 6-77 16,4-5-49-16,2 0-127 15</inkml:trace>
  <inkml:trace contextRef="#ctx0" brushRef="#br0" timeOffset="118006.171">6094 2702 9 0,'0'0'69'16,"0"0"-33"-16,0 0-5 0,0 0-3 15,0 0 3-15,0 0-7 16,0 0-9-16,0 0-10 16,0 0-2-16,0 0-3 15,0 3 0-15,-3 1 0 16,3 0 24-16,-2 1 7 15,2 1-10-15,-2 0 0 16,2 1-3-16,0 1-1 16,0 1-5-16,0 2-1 15,0 3 1-15,0 4 3 16,0 0-9-16,4 2 10 16,1 0 3-16,-2-1-7 0,3-1 2 15,-4-3-1 1,1-1 2-16,3-1-8 0,-2-2-4 15,1-1 0-15,-1 0 0 16,0-1-1-16,1 1 0 16,-1 0-2-16,-2 0 1 15,3 1 0-15,-4 1-1 16,1-3 0-16,1 1 0 16,0-1 1-16,-3-1-1 15,2-1 1-15,-2-1 0 16,0 1 0-16,1 0-1 15,1 3 0-15,-1-1 0 0,5-1 0 16,-3 0 1 0,2 1-1-16,-1-2 0 0,3 1 2 15,-5-2-2-15,-1 0 1 16,1-1 0-16,-2 0-1 16,3-1 1-16,-3 0-1 15,0 0 0-15,0 0-2 16,0-2 2-16,3 2-1 15,-3-3 1-15,0 1 0 16,2-2 2-16,-2 2-1 16,0-2-1-16,0 0 0 15,0 0 2-15,0 0-4 16,0 2 2-16,0 2 0 16,0 0 0-16,0 1 0 15,1 0 0-15,-1 2-1 0,0-2 0 16,0 0 1-16,0-2 1 15,0-1 0-15,0-1-1 16,0-1 0-16,0 0 0 16,0 0 0-16,0 0 0 15,0 0 4-15,0 0-2 16,0 0 3-16,0 0-4 16,0 0 0-16,0 0-1 15,0 0 0-15,0 0-1 16,0 0-1-16,0 0-3 0,0 0 0 15,0 0 0 1,0 0 1-16,0 0 3 0,0 0-1 16,0 0 2-16,0 0-3 15,0 0-10-15,0 0-15 16,0 0-15-16,4 0-28 16,-4 0-56-16,3 0-47 15</inkml:trace>
  <inkml:trace contextRef="#ctx0" brushRef="#br0" timeOffset="120367.3113">8576 3218 59 0,'-8'-4'22'15,"6"1"-19"-15,1 1-3 16,-5-2 2-16,6 1 6 16,-1 1 8-16,1-2-6 15,0-1 7-15,0 1 14 16,0-1 10-16,0-1 10 15,0 1 2-15,0-1-4 0,0 0-4 16,0-1-3-16,0 1-8 16,0 0-18-16,1-1 1 15,-1 0 2-15,0 1 0 16,0 0-4-16,0 1-8 16,0-1 1-16,0 3 9 15,0-3 3-15,0 3-3 16,0 0 4-16,0 2-2 15,0 1-13-15,0 0 1 16,0 0-1-16,0 0-6 16,0 0-3-16,0 0-2 15,0 9-4-15,0 7 4 16,0 7 5-16,0 0 15 16,7-1 7-16,2 0 9 0,3-4-2 15,-2-3-8-15,0-5-15 16,-5-2 4-16,0-2-7 15,-1-2-2-15,-2-2 0 16,-2-1 0-16,3 0 2 16,-3-1-3-16,0 1 0 15,0-1 3-15,0 0-1 16,0 0-1-16,0 0 3 16,0 0-2-16,0 0 5 15,0 0-1-15,0 0-6 16,0 0 2-16,0 0-2 15,0 0 0-15,0 0 2 0,0 0-2 16,0 0 0-16,0 0 5 16,0 0-3-16,0 0 3 15,0 0-2-15,0 0 0 16,-7 0 3-16,-8 0 7 16,-2 0-9-16,-8 0-4 15,-3 0-3-15,-3 0 3 16,-1 0 0-16,0 3 2 15,1 1 7-15,6 0-2 16,-1 0-2-16,6-1-4 16,0-1 0-16,5-1-1 15,2-1 1-15,-1 0 1 16,7 0-4-16,-1 0 2 0,2 0-1 16,0 0 1-16,2 0-3 15,-4 0-3-15,1 0-10 16,-4 0 8-16,4 0 5 15,-2 0 0-15,0 0 3 16,1 0-1-16,-1 0 2 16,-3 0 1-16,-1 0-2 15,0 0-1-15,2 0-1 16,0 0 4-16,4 0-2 16,-1 0 0-16,-1 0 0 15,0 0-1-15,4 0 1 16,-2 0 0-16,3 0-1 15,2 0 1-15,-1 0-1 16,3 2 1-16,0-2-7 0,0 0 4 16,0 0-5-16,12 0-16 15,17 0-16-15,11 0 12 16,4 0 28-16,5-5 15 16,-1 0-1-16,-8-1-4 15,-5 1-6-15,0 0 3 16,-6 1-7-16,0 2 1 15,-6 0-4-15,-1 1 5 16,-12 1-2-16,-3 0 0 16,-6 0-14-16,-1 0-27 15,0 0-19-15,0 0 5 16,0 3-9-16,0-1-56 16,0-2-99-16</inkml:trace>
  <inkml:trace contextRef="#ctx0" brushRef="#br0" timeOffset="124424.415">9602 2856 444 0,'-5'-25'92'0,"5"14"-24"16,0 3 46-16,-2 5-8 16,2 2 27-16,0 1-24 15,0 1-67-15,0 18-42 16,0 13-39-16,0 9 26 15,-2 6 13-15,-3-3 29 0,3-3 0 16,0-7-10 0,1-8-2-16,1-5-5 0,0-7 11 15,0-6-9-15,0-4-6 16,0-2 0-16,0-2-6 16,0 0 2-16,0 0 7 15,1 0-1-15,12 0 13 16,8 0 2-16,13-4 36 15,4-1 20-15,6-1-42 16,-2 1-12-16,-3 0-13 16,-7 0-10-16,-1 0 1 15,-7 0-3-15,-2 1-2 16,-5-1-4-16,-5 1-44 16,-3 1-29-16,-5-1-53 15,-4-1-29-15,0-1-14 0,0-2-32 16,-11 3-34-1,-2 0-75-15</inkml:trace>
  <inkml:trace contextRef="#ctx0" brushRef="#br0" timeOffset="124625.9117">9595 2971 426 0,'-11'-1'172'15,"11"-1"-100"-15,18-1-20 16,10-1 4-16,8-1-9 0,-3 0 23 16,-1 0-51-16,-10-2-19 15,-1-1-5-15,-6-2-77 16,-9-3-61-16,-3-1-52 16,-3 8-5-16</inkml:trace>
  <inkml:trace contextRef="#ctx0" brushRef="#br0" timeOffset="124790.4961">9667 2786 300 0,'0'-12'132'15,"3"5"3"-15,26 0-36 16,6 0-26-16,5 2 6 16,-1 2-35-16,-5 2-17 15,-3 1-16-15,-1 0-11 16,-5 0-156-16,-24 2-114 0,-1-1-65 15</inkml:trace>
  <inkml:trace contextRef="#ctx0" brushRef="#br0" timeOffset="125149.5125">9973 2752 312 0,'0'0'318'0,"0"8"-238"0,0 20-80 15,8 11 0 1,8 12 41-16,6-1 79 0,2-2-64 16,0-9-33-1,1-8 3-15,-4-10-2 0,-2-8-6 16,-8-7 1-16,-2-5-6 16,-1-1-4-16,1-4 35 15,-1-13 37-15,6-8-24 16,-3-8-33-16,0-5-6 15,0-4-13-15,0-3-2 16,-6-1-1-16,1 4-2 16,3 4 7-16,-5 8-6 15,1 7-1-15,-2 5 0 16,2 5-5-16,-2 7-4 16,-3 4-46-16,0 2-60 15,2 0-99-15,-2 0-98 0,0 0-119 16</inkml:trace>
  <inkml:trace contextRef="#ctx0" brushRef="#br0" timeOffset="125740.9309">10375 2709 364 0,'-8'65'69'15,"8"-7"68"-15,0-4-37 0,9-10 26 16,9-9-42 0,0-11-20-16,-5-9-27 0,-2-8-31 15,-4-7 9 1,-1 0-1-16,2-8 19 0,1-13 26 16,1-10-13-16,-1-8-35 15,-1-8-8-15,-2-3-3 16,2 0 0-16,0 5-12 15,-3 9 4-15,2 11 8 16,-5 13 8-16,-2 10 4 16,0 2 7-16,0 17-19 15,-5 14-45-15,-2 10 35 16,-1 1 10-16,8-7 33 16,0-9-8-16,0-8-9 15,11-7 45-15,0-8 24 16,5-3-24-16,-1-2-14 15,5-14 0-15,4-6-4 0,-2-7-18 16,-1-5-21-16,3-2-4 16,-6 1-7-16,-1 4-19 15,-4 11 10-15,-5 10 7 16,-4 10 2-16,-4 7 7 16,0 24-36-16,0 14-40 15,0 5 66-15,0-1 10 16,6-6 12-16,5-7-12 15,0-6 12-15,2-5-3 16,-4-7-4-16,-1-6-5 0,-7-4-47 16,-1-4-156-1,0-4-82-15,-9 0-81 0,1-2-45 16</inkml:trace>
  <inkml:trace contextRef="#ctx0" brushRef="#br0" timeOffset="126240.1472">9378 3204 334 0,'-34'9'121'0,"31"-8"-83"15,3-1-25-15,0 1 51 16,3 0 10-16,27 1-27 15,27-2-38-15,27 0 97 16,34 0 72-16,22 0-2 0,11-7-28 16,2-8-21-1,-5 0 17-15,-12-1-54 0,-12 1-53 16,-16 1-2-16,-24 3-20 16,-20 3-10-16,-22 1 10 15,-18 4-11-15,-15 2 0 16,-9 1-4-16,0 0 0 15,0 0-2-15,0 0-21 16,-2 0-29-16,-2 0-10 16,-3 0-24-16,-2 1-24 15,-2 4-84-15,2 0-82 16,3-5-49-16,1 0-60 16</inkml:trace>
  <inkml:trace contextRef="#ctx0" brushRef="#br0" timeOffset="127741.8164">9489 2632 230 0,'-22'-1'122'15,"22"0"-19"-15,12-1 2 0,24-2-21 16,23 0-45-16,24 0 42 16,13 1 37-1,13-2 12-15,6-2-13 0,-4-2-45 16,3-4 7-16,-8-2-29 16,-10-2-33-16,-9 0-2 15,-12 0-9-15,-15 4-3 16,-11 2 2-16,-16 3-5 15,-13 3 4-15,-10 1-4 16,-9 2-12-16,-1 0-21 16,0 2-29-16,0 0-23 15,-1 0-53-15,-11 0-146 16,1 0 23-16,-5 2-144 16</inkml:trace>
  <inkml:trace contextRef="#ctx0" brushRef="#br0" timeOffset="138224.0206">11087 3342 159 0,'0'-16'347'0,"0"8"-218"15,0 1-21-15,-6 1 45 16,-1 1-38-16,-1 1-27 16,-4 2-42-16,-1 0-22 15,-7 2-5-15,-6 0-12 16,-4 0 8-16,-6 6-1 15,2 2-1-15,2 0 7 16,3 0-10-16,11-1-7 16,5-1-1-16,6-2-2 15,5-2-2-15,2-1 0 0,0-1-4 16,0 0 4-16,0 0-4 16,0 0 1-16,0 0 3 15,0 0 4-15,0 0 4 16,0 0-6-16,0 2-5 15,0 1 2-15,0 3 0 16,0 0 3-16,0 4 0 16,-3-2 3-16,1 0 0 15,-6 3 6-15,5-3-4 16,-1 1 6-16,0 2-8 16,2-3-1-16,-1 0-2 15,1 2 0-15,2-3-2 16,0-2 2-16,0-2 0 0,0-1-1 15,0-2-3 1,0 0-1-16,5 0 5 0,8 0-16 16,9-2 16-16,6-6 3 15,4-1 4-15,2 2-7 16,-2 1 0-16,0 4 0 16,-3 2-5-16,-3 0-3 15,-5 0 5-15,-4 10-9 16,-5 0 2-16,-4 5 7 15,-6 0-1-15,-2 3 4 16,0 1 9-16,-7 3 15 16,-8-3 24-16,-4-1-12 15,-3-3-14-15,2-2 21 16,-5-3-27-16,-3-2-3 0,3-4 7 16,-3-4-19-16,4 0 3 15,-3 0-4 1,5-5-26-16,2-7-4 0,6 1-3 15,4 1-16-15,5 2-35 16,3 2 6-16,2 2-25 16,0 0-92-16,5 2-8 15,2 2-1-15,1 0-38 16</inkml:trace>
  <inkml:trace contextRef="#ctx0" brushRef="#br0" timeOffset="138622.1464">11224 3331 490 0,'0'-16'138'15,"-2"16"-74"-15,-9 4-20 16,-5 20 2-16,3 11 8 15,5 3 2-15,6 1-27 16,2-7-6-16,10-8-7 16,11-9 38-16,7-5 12 15,3-10-16-15,-3 0 21 16,-1-3-5-16,-3-15-10 0,-7-1-8 16,-6-2-6-1,-8-4-16-15,-3-3 2 0,0-2-13 16,-13-2-10-16,-8 5 4 15,-1 4-7-15,-4 9-2 16,-1 6 0-16,-1 6-20 16,2 2-3-16,-1 3-58 15,5 15-49-15,2 5-38 16,10 1-54-16,10-13-22 16,0-3-73-16</inkml:trace>
  <inkml:trace contextRef="#ctx0" brushRef="#br0" timeOffset="138988.293">11522 3048 547 0,'10'-14'143'0,"-10"14"11"16,0 1-45-16,0 21-91 15,0 13 10-15,0 16 121 16,0 8-24-16,-5 9-49 16,-4 2-14-16,0-2-34 0,4-6 0 15,1-13-13-15,2-8-6 16,2-9-4-16,0-7 2 15,-2-5-7-15,2-8-4 16,0-4-31-16,0-6-39 16,0-1-48-16,0-1-28 15,0 0-25-15,0-2-40 16,0-5-29-16,0 0-85 16</inkml:trace>
  <inkml:trace contextRef="#ctx0" brushRef="#br0" timeOffset="139722.0107">11916 3275 340 0,'4'-14'167'0,"-4"8"-48"16,-5 1-47-16,-13 2 26 0,-3 1-42 16,-4 2-13-1,-6 0-22-15,0 0-4 0,0 5-4 16,7 2-1-16,4-1 2 15,7-2 0-15,6-2-12 16,3-2 4-16,2 0-2 16,2 0-3-16,0 0 2 15,0 0-3-15,0 0 5 16,0 0 10-16,0 0 12 16,0 0 0-16,0 1-13 15,0 3-14-15,0 1-11 16,0 5 2-16,-4 4 9 0,-2 0 12 15,3-2-11-15,2-3 5 16,1-4 0-16,0-1-4 16,0-4 10-16,0 0 2 15,4 0-4-15,12 0 23 16,2-7-8-16,6-2-6 16,2 1-14-16,4 0 0 15,-1 4-7-15,-1 3 2 16,-3 1-6-16,-4 0 1 15,-3 13-9-15,-4 8-3 16,-4 6 7-16,-6 2 10 16,-4-1 5-16,0-1 8 15,-11-5 10-15,-6 0-7 16,-10-3 7-16,-8-4-5 16,-4-5-7-16,-3-4 4 15,2-5-10-15,5-1-5 16,2 0-12-16,4-7-25 0,7-7-24 15,4-2-10-15,11-2-32 16,7-1-4-16,0 0-6 16,9-1-65-16,7 14 15 15,-2 1-85-15</inkml:trace>
  <inkml:trace contextRef="#ctx0" brushRef="#br0" timeOffset="140038.9399">12025 3258 240 0,'0'0'240'15,"-2"16"-170"-15,-11 15-11 0,5 5 30 16,8 3-9-16,3-2 9 16,15-8-8-16,11-7 13 15,6-10-3-15,4-9-25 16,-5-3-18-16,-1-6-2 15,-8-14-16-15,-5-6-16 16,-10-4 5-16,-8-4-11 16,-2 0 15-16,-2 1 1 15,-15 5-1-15,-5 6 3 16,-5 8-15-16,-2 7-11 16,-6 7-7-16,-2 0-4 15,-3 15-61-15,-2 13-78 0,0 13-99 16,26-21-46-16,1 3-163 15</inkml:trace>
  <inkml:trace contextRef="#ctx0" brushRef="#br0" timeOffset="143704.1338">10765 3819 74 0,'-48'6'91'16,"32"-3"13"-16,9 0 2 0,1-1-29 15,5-1 2-15,1 0-6 16,0-1-18-16,0 0 15 16,14 0 31-16,26 0 13 15,32-10-12-15,30-4 23 16,32 0 34-16,20-1-34 15,9 3-48-15,-4 0 15 16,-10 1-9-16,-14-1-23 16,-16-2-14-16,-15 2-16 15,-23 0-30-15,-23 2 0 16,-21 3 0-16,-21 3 0 16,-11 1 0-16,-5 2-3 0,0 0 1 15,-11 0-26 1,-7 1-24-16,-2 0-23 0,-2 2-69 15,4 10-51-15,5 1-57 16,9-8-158-16,4-5-156 16</inkml:trace>
  <inkml:trace contextRef="#ctx0" brushRef="#br0" timeOffset="145554.7608">11001 4067 15 0,'0'-12'521'0,"0"7"-389"16,-6 0-17-16,-7-1 24 16,-4 2-39-16,-4 1-35 15,-8 1-29-15,-2 2-21 16,-4 0 3-16,4 0-3 15,4 5-7-15,4 1 4 16,4 2 3-16,1-2-1 16,8 0-5-16,1-3-7 15,7 1 6-15,0-3-5 16,2-1-3-16,0 0-1 16,0 1-12-16,0 1-3 0,0 2 16 15,0 2 0-15,0 4 11 16,0 2-10-16,-1 2 1 15,-7 1 14-15,6-2-4 16,1-2 1-16,-1-2 0 16,2 0-2-16,0-2-7 15,0-2-4-15,0-2 0 16,0-1-4-16,0 0 4 16,5-2-1-16,4 0 1 15,0 0 6-15,5-1 8 16,5-9-4-16,1-1 2 0,4 0 3 15,-2 2-11 1,4 2-3-16,-4 4 3 0,1 3-4 16,2 0 0-16,0 5-2 15,-3 9-18-15,0 5 8 16,-2 0 5-16,-5 1 0 16,-5 1 4-16,-6-6 1 15,-4-1 2-15,0-4 0 16,-4-1 3-16,-9 0 4 15,-3-4 8-15,-2-3-1 16,-8-2 3-16,1 0-8 16,-5-4 10-16,0-6-2 15,6-1-17-15,-2 1-7 16,8 3-28-16,4 2-2 16,6 1-23-16,8 3-17 15,0-2 0-15,2-1-35 0,18-1-58 16,6-2-88-16,-10 4 53 15,0 0-2-15</inkml:trace>
  <inkml:trace contextRef="#ctx0" brushRef="#br0" timeOffset="145872.5731">11193 4089 350 0,'0'-2'165'0,"0"2"-84"0,-13 18-37 15,5 5 16-15,5 4-24 16,3-3-2-16,0-4 3 16,11-5 8-16,9-8 18 15,1-7 28-15,0 0-2 16,-1-3-2-16,-5-15-25 16,-2-2-10-16,-5-3 3 15,-2 1-30-15,-6-1 12 16,0 2-15-16,-16 2-8 15,-4 2 8-15,-5 7-17 16,3 3 4-16,-1 7-9 16,4 0-12-16,7 7-3 15,-2 12-89-15,12 3-96 16,2-1-94-16,2-13-20 16,14-7-174-16</inkml:trace>
  <inkml:trace contextRef="#ctx0" brushRef="#br0" timeOffset="146187.5692">11419 4089 650 0,'0'21'101'0,"0"9"-88"16,0 0 38-16,23 0-25 15,9-4 14-15,8-9-17 16,-1-9 0-16,-4-7 18 15,-4-1-6-15,-9-5 39 0,-8-13-51 16,-6-6 1-16,-6-3 25 16,-2-4-5-16,-3-1 6 15,-16 2-17-15,-11 2 1 16,-4 6 5-16,-7 6-3 16,1 9-25-16,0 7-11 15,7 0-9-15,-1 10-28 16,2 13-106-16,8 3-77 15,19-12-47-15,5-3-59 16</inkml:trace>
  <inkml:trace contextRef="#ctx0" brushRef="#br0" timeOffset="147406.3544">10507 4109 190 0,'0'-8'137'0,"0"6"-65"16,-18 2 25-16,-5 0-10 15,-3 6-16-15,-2 10 3 16,1 9-5-16,4 4-5 15,6 5-3-15,9 2-12 16,8-4 3-16,0-2-25 16,22-7-7-16,6-5-3 15,7-5 11-15,0-7 5 16,1-5-8-16,-2-1-24 0,-4-1-1 16,-5-11-62-16,-5-5-74 15,-2-1-65-15,-18 7-51 16,0 1-148-16</inkml:trace>
  <inkml:trace contextRef="#ctx0" brushRef="#br0" timeOffset="147613.8356">10551 4194 282 0,'-29'4'300'16,"3"7"-182"-16,-3 3-54 0,2 0 82 15,-1 1-22 1,1 0-59-16,3-1-44 0,4-2-15 16,9-1-6-16,6-6-31 15,5 0-115-15,0-2-60 16,0-3-34-16,7 0-41 16</inkml:trace>
  <inkml:trace contextRef="#ctx0" brushRef="#br0" timeOffset="147788.3707">10482 4290 488 0,'-25'0'196'16,"-5"0"-58"-16,-1 7-44 0,5 5-19 16,-1 2-71-1,6 2-4-15,5 1-18 0,2-3-133 16,14-9-79-16,0-5-97 15</inkml:trace>
  <inkml:trace contextRef="#ctx0" brushRef="#br0" timeOffset="149593.1106">7718 2452 69 0,'-3'0'270'0,"3"0"-126"16,0 0-17-16,0 0 16 15,10-9 2-15,10-5-10 16,11-3-82-16,6-5-12 0,10-1-9 15,4-2 11 1,-3 2-1-16,-4 2-11 0,-2 3-13 16,-7 5-8-16,-12 2-7 15,-10 6 9-15,-4 4-7 16,-9 1-1-16,0 0-4 16,0 0-9-16,0 0 3 15,0 0-1-15,0 0-3 16,0 0 5-16,0 0-7 15,0 0-16-15,0 0-10 16,0 0-8-16,0 0-9 16,0 3-31-16,0 0-76 15,0-1-64-15,0-2-28 16</inkml:trace>
  <inkml:trace contextRef="#ctx0" brushRef="#br0" timeOffset="153669.6301">11007 4422 116 0,'5'-9'77'16,"-4"5"-8"-16,2 1 6 15,-1-1 0-15,-2 2 7 16,0 0-1-16,0 1 11 16,0 1 20-16,0 0 25 15,0 0 2-15,0 0-6 16,0 0-34-16,0 11-58 15,0 13-41-15,5 10-5 0,2 5 5 16,-2 3 48 0,5-4-31-16,-3-5 1 0,2-7-9 15,-1-7-8-15,-3-7-2 16,0-4-5-16,1-4-46 16,-4-2-18-16,5-2-32 15,4 0-61-15,2 0-54 16,-6-5 10-16,-2-2-66 15</inkml:trace>
  <inkml:trace contextRef="#ctx0" brushRef="#br0" timeOffset="154069.3908">11296 4438 220 0,'-17'5'357'0,"2"20"-286"16,4 5-53-16,4 1 72 16,7 1-23-16,0-6-3 15,16-7-31-15,6-8-5 16,2-7 49-16,5-4 7 15,-3-3-22-15,-1-13 4 16,-10-4-30-16,-2-3-11 0,-7-3-6 16,-6-1 1-16,-3-2 2 15,-15 1-10-15,-6 6-9 16,-5 5 20-16,-2 8-7 16,2 6-6-16,3 3-10 15,4 6-17-15,4 14-2 16,5 9-104-16,7 5-99 15,6-3-17-15,0-20-8 16,6-7-82-16</inkml:trace>
  <inkml:trace contextRef="#ctx0" brushRef="#br0" timeOffset="154437.3237">11630 4414 592 0,'-21'16'73'16,"7"11"-48"-16,9 4 17 15,5 0-23-15,1-3 17 16,21-5-9-16,8-7-8 0,5-7 38 15,1-9 22 1,-2 0 12-16,-4-6-37 0,-14-10 22 16,-3-3-12-16,-11-2-23 15,-2-2-2-15,-11 0-12 16,-11 2 4-16,-8 4-12 16,-4 8-5-16,-3 9-14 15,1 0-2-15,-4 16-20 16,0 13-86-16,1 5-93 15,26-18-87-15,2-1-30 16</inkml:trace>
  <inkml:trace contextRef="#ctx0" brushRef="#br0" timeOffset="155169.7685">10868 4499 410 0,'-16'0'115'0,"-8"0"-37"16,-1 8 14-16,0 9 16 0,-1 7-39 15,2 8-30 1,-3 2-15-16,10-1 4 0,1-2 5 15,13-6-13 1,3-5-16-16,1-4 14 0,14-3 3 16,5-4 6-1,5-6-1-15,-1-3-11 0,6 0-1 16,0-9-7-16,-1-4-7 16,-2-2-1-16,-6 0-80 15,0-1-76-15,-6 2 4 16,-4 0-30-16,-11 10-1 15,0 0-97-15</inkml:trace>
  <inkml:trace contextRef="#ctx0" brushRef="#br0" timeOffset="155484.1298">10950 4579 425 0,'-24'4'176'0,"-2"1"-71"15,-4 3 3-15,4 2-19 0,-2 2-60 16,6-1-11-16,3 0-11 15,4-1-4-15,-1-2-1 16,5-1-2 0,4-1 0-16,0-2-70 0,0 1-45 15,5-2-27-15,2-1-24 16,0-2-40-16</inkml:trace>
  <inkml:trace contextRef="#ctx0" brushRef="#br0" timeOffset="155837.5113">10961 4656 200 0,'-27'6'324'16,"1"-1"-162"-16,-4 2-49 16,4 1 15-16,-4 1-35 15,0 0-13-15,-1 3-38 16,1-1-22-16,0 1-14 0,4 0-6 15,0 0-9 1,3 1-75-16,-2 0-111 0,21-10-67 16,-2 0-102-1</inkml:trace>
  <inkml:trace contextRef="#ctx0" brushRef="#br0" timeOffset="157385.5468">11147 4782 46 0,'-26'10'115'0,"16"-5"-103"16,-1 0-6-16,-2 0 28 15,2 2-11-15,-4 1-1 16,-5-1 0-16,0-1 7 15,-2-1 13-15,-1 0 0 16,0-2-2-16,4 0-7 0,-3-1 3 16,5 1-19-16,-3 2-14 15,3-1 0-15,1 2 10 16,0 0 7 0,0 1 6-16,0 1-6 0,2 2 7 15,2 0 8-15,-2-1-4 16,7-2 1-16,-1-3 9 15,8-2 3-15,0-1-4 16,21-1-6-16,29 0 23 16,26-13-3-16,31-7 100 15,18-5-7-15,11-2-60 16,1 1 2-16,-3-2 12 16,-16 2-31-16,-20 3-22 15,-16 1-2-15,-21 4-22 0,-21 4 6 16,-18 6-15-16,-10 3-13 15,-10 4 9-15,-2 1-11 16,0 0 0-16,0 0-24 16,0 0-40-16,0 0-34 15,0 8-63-15,0 4-71 16,-3 1-9-16,-2-9-23 16,0-3-59-16</inkml:trace>
  <inkml:trace contextRef="#ctx0" brushRef="#br0" timeOffset="158452.1212">11412 4954 414 0,'0'-1'95'0,"0"1"-24"15,-1 0 47-15,-1 0-33 16,-2 0-21-16,-3 0-14 15,-8 0-17-15,-2 12 0 16,-6 9 12-16,-1 10 5 0,1 8 18 16,2 7-18-16,9 2 3 15,8-4-14 1,4-1-12-16,15-8-10 0,17-7-9 16,3-8 9-16,9-11 17 15,-2-9-1-15,0-2-3 16,-5-20 0-16,-5-2-20 15,-8-3 12-15,-6-2-20 16,-7 4-2-16,-9 0 0 16,-2 1 0-16,-2 5-4 15,-15 3 4-15,-6 3 23 16,-3 7-7-16,-4 4-16 16,0 2-17-16,1 6 11 0,-2 11-8 15,3 5-15 1,2 3-44-16,5 1-64 0,7-2-23 15,5-5-62-15,9-5-14 16,0-14-6-16,7 0-104 16</inkml:trace>
  <inkml:trace contextRef="#ctx0" brushRef="#br0" timeOffset="158952.9277">11758 4946 274 0,'-32'0'451'16,"10"8"-387"-16,-1 20-58 0,5 9 66 16,8 5-7-1,8 2-15-15,2-8-16 0,11-6-16 16,15-11-10-16,9-8 12 15,0-7 42-15,1-4-4 16,-1-5 6-16,-9-12-10 16,-8-4-17-16,-7-5-6 15,-9-2-23-15,-2-5 1 16,-2 1 3-16,-17 3 2 16,-6 5 10-16,-6 9 1 15,0 7-18-15,-4 8-7 16,4 0-12-16,3 18-20 15,6 9-64-15,4 4-80 16,9 0-73-16,9-20-17 16,0-9-34-16</inkml:trace>
  <inkml:trace contextRef="#ctx0" brushRef="#br0" timeOffset="159268.7168">12002 4953 554 0,'0'22'50'0,"-2"13"-49"15,2 2 36-15,0 0 25 0,15-7-2 16,12-8-9 0,5-8 5-16,1-8 3 0,0-6 9 15,-4-6-16-15,-3-16 7 16,-10-6 3-16,-3-6-23 15,-8-1-2-15,-5-3-22 16,-5 1 13-16,-20 6-6 16,-3 5 18-16,-3 7-4 15,-2 10-8-15,-1 9-28 16,-5 0-10-16,4 11-45 16,-4 16-117-16,3 7-92 15,25-15-7-15,-5 1-95 16</inkml:trace>
  <inkml:trace contextRef="#ctx0" brushRef="#br0" timeOffset="160102.7153">10937 5195 263 0,'-53'28'296'0,"25"5"-238"16,6 5-38-16,11 5 50 15,8-2-34-15,3-4 1 16,11-7-36-16,18-8 0 16,8-7-1-16,5-6 8 15,-2-9 19-15,-6 0-12 16,-2-6 1-16,-8-10 9 15,-2-4-25-15,-2-3-29 16,-6-2-41-16,-3-1-13 0,-5 0-7 16,-3 2-8-1,-3 17-83-15,0 2-108 0</inkml:trace>
  <inkml:trace contextRef="#ctx0" brushRef="#br0" timeOffset="160785.5345">11061 5132 394 0,'-3'-7'157'0,"-8"5"-68"16,-2 1 42-16,-5 1 38 16,-5 0-16-16,-5 13-33 15,-6 10-43-15,-2 7-22 16,-1 9 1-16,1 10 8 16,6 2-15-16,8 2-13 0,4-5 15 15,16-9-28-15,2-6-15 16,13-7 19-16,16-6-12 15,10-6 4-15,3-7 8 16,2-6-2-16,0-1 3 16,-6-3-17-16,-3-11-11 15,-6-4 0-15,-6-4-54 16,-2-2-48-16,-3-1-59 16,-7-1-8-16,-2 2-44 15,-9 15-134-15,0 4 0 16</inkml:trace>
  <inkml:trace contextRef="#ctx0" brushRef="#br0" timeOffset="161068.0912">11063 5250 544 0,'-26'1'233'0,"-1"10"-70"15,-7 5 12-15,-3 3 3 16,-2 2-81-16,2-1-52 0,2-2-13 16,9 0-25-16,2-3-5 15,9-1-2-15,4-4-7 16,8-2-60-16,1-3-45 15,2-2-60-15,0-1-93 16,3-2 3-16,8 0-16 16</inkml:trace>
  <inkml:trace contextRef="#ctx0" brushRef="#br0" timeOffset="161307.6318">11052 5332 350 0,'-31'14'514'0,"-6"5"-333"15,-3 4-93-15,4 2 52 16,-4 4-71-16,6-2-42 16,7 0-22-16,1-1-5 15,8-5-25-15,2-3-54 16,2-4-44-16,4-5-79 15,4-4-9-15,6-5 3 16,0 0-111-16</inkml:trace>
  <inkml:trace contextRef="#ctx0" brushRef="#br0" timeOffset="162268.5351">11567 5525 598 0,'-35'7'158'16,"33"-7"-60"-16,2 0 56 0,10 0-45 15,27-2-41-15,16-14-66 16,14-5 42-16,9-3-5 15,0-1-3-15,-1-1-20 16,-7 2 31-16,-2 2 0 16,-15 5-38-16,-10 4-2 15,-18 5-7-15,-14 6-30 16,-9 2-50-16,-9 0-49 16,-27 16-86-16,-18 8-77 15,21-10 121-15,-6 1-64 16</inkml:trace>
  <inkml:trace contextRef="#ctx0" brushRef="#br0" timeOffset="162440.0767">11588 5650 186 0,'-14'9'439'15,"42"-18"-231"-15,32-22-87 16,14-4 98-16,2 0-107 16,7 1-29-16,-3 3-36 15,-10 6-23-15,-12 6-10 16,-21 6-14-16,-19 6-4 15,-14 7-77-15,-4 0-96 16,-14 0-117-16,-8 8-144 16</inkml:trace>
  <inkml:trace contextRef="#ctx0" brushRef="#br0" timeOffset="178609.9441">11500 5570 68 0,'-5'2'147'0,"0"-2"-100"16,5 1-14-16,-3-1 27 16,3 0-18-16,0 0-6 15,0 0-13-15,0 0 4 16,0 0 15-16,0 0 15 16,-2 0 0-16,2 0 2 15,-7 0-2-15,3 2 5 0,-1-2-2 16,1 2-1-16,0-2 7 15,4 0-8-15,0 0 0 16,0 0-8-16,0 0-1 16,17 0-22-16,14-10-19 15,19-8 27-15,10-4 25 16,9-1 1-16,5-3-28 16,-4 1 4-16,-3 2 1 15,-8 3-21-15,-9 2-4 16,-11 4-11-16,-8 5 0 15,-9 3-2-15,-7 2-18 16,-4 2-57-16,-6 0-30 16,-2 2 5-16,0 0-56 15,2 0-67-15,-2 1 23 0,-3 2-53 16,0 0-118-16</inkml:trace>
  <inkml:trace contextRef="#ctx0" brushRef="#br0" timeOffset="179165.6681">11432 5681 30 0,'-10'6'59'0,"4"-5"-29"16,4 0 37-16,-1 1 21 15,-5 1-9-15,5-1-1 16,-4 1 1-16,4-1-9 16,1 0 2-16,-1-1 7 15,1-1 4-15,2 1-3 0,0 0 2 16,0-1-3-16,0 0-10 16,8 0-31-16,23-2-21 15,16-12 51-15,21-6 54 16,14-5-33-16,11-2-31 15,-1-4-10-15,-3-1-4 16,-3-1-26-16,-7 0-1 16,-11 2-12-16,-12 4-1 15,-9 2 2-15,-16 7-6 16,-11 6-8-16,-13 6-28 16,-2 3-25-16,-5 3-35 15,0 0-56-15,-8 0-90 0,-8 11-11 16,5-3-21-16,-2 0-168 15</inkml:trace>
  <inkml:trace contextRef="#ctx0" brushRef="#br0" timeOffset="196480.4332">7228 2689 19 0,'-2'-2'26'0,"2"1"6"0,0-1 11 15,-3-2-5-15,3 1 4 16,0-1-27-16,0 2 1 16,0-4 9-16,0 3-10 15,0-2 3-15,0 0-7 16,0 1 4-16,0 1 24 15,0 0-21-15,0 1-7 16,0-1 4-16,0 1-2 16,0-1-10-16,0-1 2 15,0 0-3-15,0 0 1 0,0 0-1 16,0 0-2-16,0 1-1 16,0 0-3-16,0-2-5 15,0 0 5 1,0-3 4-16,0-2 0 0,0-2 0 15,0-1 0-15,0 0-1 16,0 0-3-16,0 1 3 16,0 2-8-16,0 0 1 15,0 2 6-15,0 1 2 16,0 0-3-16,0 1 3 16,0-1 0-16,0 2-2 15,0 2 1-15,0 0-5 16,0 2 3-16,0 1 3 15,0 0-2-15,0 0 2 0,-3 14-15 16,-6 7-1 0,0 6 15-16,0 1 1 0,4-1 7 15,1-2 7-15,-1-2-3 16,4-3 8-16,1-4-6 16,0-3-5-16,0-4-5 15,0-3-2-15,0-1-1 16,0 0-2-16,6 1-1 15,1-1-3-15,2-1 0 16,-2 1 2-16,1 1 4 16,-5 2 0-16,-1 2-4 15,-2 5-10-15,0 3 7 16,0 4 7-16,0 1 5 0,0 3 0 16,0 1 9-16,6-1-9 15,3 0-3 1,2-3 3-16,3-1 5 0,-1-2-10 15,0-1 5-15,-4 0-4 16,2 2 2-16,-4 1-2 16,-3 1 0-16,4 3 1 15,-7 2 0-15,1-1-2 16,0 0 0-16,2-1 2 16,-4-2-2-16,2 1 1 15,1 2-1-15,-1 0 0 16,1 1 0-16,-1 1 1 0,0-3 0 15,2-1-2 1,1-3 2-16,-4-4-1 0,2 2 0 16,-2-3 0-16,2 2 0 15,-1 0 0-15,-1 1 0 16,1 1-6-16,1 0 0 16,2 0 5-16,-4-5-2 15,3-6-16-15,-1-4-1 16,-3-3 2-16,0-2 1 15,0-1 10-15,0 0 5 16,0 0 0-16,0 0-5 16,0-6-28-16,0 0-6 15,0 2-22-15,0 0-65 16</inkml:trace>
  <inkml:trace contextRef="#ctx0" brushRef="#br0" timeOffset="222627.5336">7560 8328 672 0,'-7'-8'288'0,"-8"14"-183"16,-7 25-37-16,-2 15 41 15,-6 10-9-15,-1 7-31 16,3 4-32-16,4-3-16 16,3-8 24-16,7-9-17 15,6-11-6-15,8-10 0 16,0-9-5-16,14-5 3 0,14-6 7 16,12-4 14-1,13-2 20-15,7-6-20 0,6-10-2 16,-1 0-9-16,-4 0-2 15,-8 3-22-15,-11-1-6 16,-7 3-21-16,-6-2-35 16,-8 2-46-16,-9 2-49 15,-8-1-27-15,-4-1-74 16,-4 8-132-16,-11-1 73 16</inkml:trace>
  <inkml:trace contextRef="#ctx0" brushRef="#br0" timeOffset="222794.2112">7457 8623 732 0,'-14'2'382'0,"22"-2"-306"16,26 0-25-16,10-13 47 16,7-3-40-16,-3-4-58 15,-5-2-69-15,-10-6-159 16,-12 2-78-16,-21 16 43 15,0 4-140-15</inkml:trace>
  <inkml:trace contextRef="#ctx0" brushRef="#br0" timeOffset="222926.8866">7595 8377 309 0,'-26'-8'233'0,"25"8"-104"16,1 0-71-16,12 0-29 0,19-5-26 15,13-4 9-15,5-2-12 16,4-3-120-16,-36 8-110 15,-3 1-166-15</inkml:trace>
  <inkml:trace contextRef="#ctx0" brushRef="#br0" timeOffset="223442.7256">7990 8247 345 0,'-15'33'297'15,"1"7"-139"-15,8 8 6 0,6 9 63 16,2 2-69-16,19-1-42 16,2-1-53-16,6-7-41 15,-3-11-11-15,0-9-9 16,-5-9 10-16,-9-6-10 16,0-6-2-16,-6-5-4 15,-5-3-17-15,-1-1 2 16,0 0 2-16,0 0 4 15,0 0 2-15,0 0-8 16,0 0 19-16,0 0 0 16,0 0 3-16,0 0 3 15,0 0-6-15,0 0 0 16,0 0 19-16,9-10 8 16,2-12 4-16,8-10-26 15,6-8-1-15,5-8 0 0,-4-5-4 16,4-6-4-16,-7-2 4 15,-2 5 2-15,-5 4 0 16,-3 14 3-16,-4 11 22 16,-7 13 8-16,0 7-9 15,-2 5-2-15,0 2-4 16,0 0-18-16,0 0-2 16,0 0-5-16,0 0-12 15,3 0-22-15,-1 0-34 16,-2 0-26-16,2 0-11 15,2 0-62-15,0 3-104 16,-3 1-33-16,2 0-189 0</inkml:trace>
  <inkml:trace contextRef="#ctx0" brushRef="#br0" timeOffset="223976.4095">8475 8265 330 0,'-10'34'578'16,"-1"13"-403"-16,6 14-59 16,3 5 17-16,2-4-8 15,0-5-30-15,7-10-61 16,7-13-28-16,-4-14 1 16,-2-11-2-16,-2-9 3 0,2 0 1 15,-3-16 17-15,5-13-26 16,-3-14-12-16,2-10-6 15,-4-8 7-15,1-5-9 16,1 1 2-16,0 9 3 16,2 13 15-16,-6 20 26 15,-1 14-1-15,1 9-25 16,-3 27-9-16,0 19 9 16,0 15 0-16,0 3 24 15,2-10-15-15,7-13-7 16,2-11 24-16,1-15 24 15,0-10-17-15,0-5-3 0,7-9 3 16,2-23-23-16,2-8-10 16,4-10-51-16,-6-4 7 15,0 0 5-15,0 9 9 16,-9 15 29-16,-3 13 1 16,-3 17 11-16,-3 8-11 15,-1 26-39-15,0 18 39 16,-1 13 22-16,6 1-13 15,4-8-7-15,5-10-2 16,4-15 0-16,8-13-37 16,3-15-156-16,-19-5-242 15,2-9-259-15</inkml:trace>
  <inkml:trace contextRef="#ctx0" brushRef="#br0" timeOffset="224256.6627">9162 8369 799 0,'13'0'430'0,"23"0"-190"16,15-1-90-16,3-8-24 0,-3-4-72 16,-6-3-19-16,-11 1-35 15,-13-1-61-15,-10 4-84 16,-11 1-109-16,-5 6-138 16,-14 5-21-16,-1 0-94 15</inkml:trace>
  <inkml:trace contextRef="#ctx0" brushRef="#br0" timeOffset="224392.8037">9142 8443 154 0,'-31'30'433'16,"31"-23"-262"-16,21-3 9 15,12-4 14-15,9 0-95 16,8-9-99-16,-5-7-5 16,1-3-109-16,-29 11-180 0,-4-1-85 15</inkml:trace>
  <inkml:trace contextRef="#ctx0" brushRef="#br0" timeOffset="224975.8872">9309 8254 441 0,'-19'-5'502'16,"19"5"-386"-16,11-4-103 16,21 2 45-16,21-1 33 15,12-1-29-15,4 4-37 16,-5 0-16-16,-7 0 4 16,-9 4 6-16,-17 12-19 15,-12 4-2-15,-15 10-18 16,-4 3 16-16,-25 3 4 0,-14 1 12 15,-4-2-5 1,0-1-2-16,3-4-5 0,7-1-3 16,9-4-84-16,19-22-122 15,5-3-178-15</inkml:trace>
  <inkml:trace contextRef="#ctx0" brushRef="#br0" timeOffset="225606.9628">9993 8073 600 0,'-3'0'184'15,"3"32"-3"-15,7 14 100 0,11 9-102 16,1 2-71-16,0-1-38 15,-5-9-49-15,-4-10-21 16,-2-13-10-16,-6-8-78 16,-2-14-62-16,0-2-46 15,-18-11-119-15,8-7 18 16,-6-4-174-16</inkml:trace>
  <inkml:trace contextRef="#ctx0" brushRef="#br0" timeOffset="225825.7045">9908 8023 388 0,'18'-55'195'16,"33"34"-77"-16,9 8 51 0,2 8 60 16,-7 5-82-16,-11 12-65 15,-7 19-65-15,-15 9 21 16,-15 9 30-16,-7 1 13 16,-26 5-38-16,-16-6-25 15,-6-3-8-15,1-6 2 16,2-11-12-16,6-9-5 15,12-11-73-15,12-9-112 16,15 0-133-16,2-15-19 16,13-3-322-16</inkml:trace>
  <inkml:trace contextRef="#ctx0" brushRef="#br0" timeOffset="226244.965">10275 8242 418 0,'31'32'166'0,"-17"4"-44"0,-3-5 36 15,-1-6 43-15,-6-9-49 16,-1-8-52-16,-3-6-48 16,0-2-29-16,0 0-11 15,0-1 2-15,-7-10 2 16,-3-5-15-16,7-2-1 16,3 0-31-16,0-2-2 15,3-1-33-15,9 1 13 16,6 3 18-16,-3 3 22 15,3 5 4-15,-3 3 5 0,-2 5 1 16,-3 1 3 0,1 0 14-16,2 18-10 0,0 7 11 15,0 9 1-15,3-1 4 16,-5-4-12-16,0-6 23 16,0-7 8-16,0-11-13 15,-2-3-4-15,-1-2 11 16,-3-4 11-16,1-15-19 15,-5-4-25-15,-1-6-30 16,-5-4 23-16,-10 1-14 16,-7 5 3-16,0 7-3 15,4 6-18-15,4 11-69 16,2 3-88-16,12 0-119 0,0 10-20 16</inkml:trace>
  <inkml:trace contextRef="#ctx0" brushRef="#br0" timeOffset="226566.22">10691 8159 645 0,'0'-11'275'16,"0"11"-156"-16,0 4-66 0,0 23-16 15,0 14 18 1,6 13 16-16,7 7-28 0,0 0 8 16,0-5 15-16,-2-8 15 15,-8-6-2-15,1-8-26 16,-4-9 14-16,0-8-25 16,0-7-21-16,-5-6-21 15,-5-4 0-15,-1 0-51 16,-2-4-24-16,-1-14-43 15,7-9-57-15,1-5-58 16,6 16-112-16,0 3-21 16</inkml:trace>
  <inkml:trace contextRef="#ctx0" brushRef="#br0" timeOffset="226844.4759">10770 8382 390 0,'22'-19'279'0,"-4"2"-113"16,6-3 10-16,5-5 6 15,-5-2-121-15,1 0-32 16,-6 1-22-16,-8 2-2 16,-6 4-5-16,-5 4 15 15,0 5-7-15,-5 7 11 16,-11 4-19-16,-5 4-2 16,-3 14-10-16,3 11 2 15,0 12 9-15,5 1-3 16,9 2 1-16,7-8-7 15,0-9-51-15,18-13 12 0,14-8 9 16,4-6-22 0,2-7-72-16,1-16-57 0,-26 6-46 15,-6-1-139-15</inkml:trace>
  <inkml:trace contextRef="#ctx0" brushRef="#br0" timeOffset="227037.9668">11079 8102 470 0,'-16'0'194'16,"-4"31"-115"-16,3 8 32 16,4 2 37-16,10-3-39 15,3-6-46-15,2-7-5 16,16-11 3-16,1-8-24 16,9-6-16-16,2-13-21 15,5-17-7-15,-2-6-157 0,-2-4-114 16,-23 21-36-16,-3-1-44 15</inkml:trace>
  <inkml:trace contextRef="#ctx0" brushRef="#br0" timeOffset="227217.6047">11253 7790 459 0,'-18'-12'159'16,"-3"33"-109"-16,-2 25 75 15,6 12 90-15,12 7-6 16,5-1-89-16,0-4-48 0,18-6 11 15,4-14-29 1,4-8-43-16,2-12-11 0,-1-13-68 16,2-7-74-16,1-5-129 15,-23-13-197-15</inkml:trace>
  <inkml:trace contextRef="#ctx0" brushRef="#br0" timeOffset="227329.9161">11332 8058 538 0,'-44'0'183'0,"4"9"-126"16,-5 20-48-16,3 5-9 16,26-16-36-16,-1 0-211 15</inkml:trace>
  <inkml:trace contextRef="#ctx0" brushRef="#br0" timeOffset="228992.1865">10057 8770 259 0,'-7'-16'241'16,"3"7"-160"-16,3 4 27 16,1 4 91-16,0 1-2 15,0 0-65-15,0 0-74 16,0 0-35-16,0 13-13 15,0 14-6-15,0 16 35 16,0 12 14-16,0 9-9 16,0 1-27-16,0 6 0 15,0-10-3-15,0-12 0 16,-2-11-12-16,2-20 11 16,0-11-3-16,0-7-8 0,3 0 11 15,12-7 3 1,9-16 28-16,1-2-30 0,0-3-14 15,0 0 0-15,0 6-61 16,1 2-40-16,3 6-16 16,-2 1-35-16,1 1-51 15,-4 0-58-15,-21 6-7 16,0 2-94-16</inkml:trace>
  <inkml:trace contextRef="#ctx0" brushRef="#br0" timeOffset="229168.7151">10409 8884 9 0,'0'0'699'0,"-2"24"-503"15,-7 7-34-15,5 7 14 16,3 3-57-16,1-3-58 16,0 0-30-16,0-11-31 15,0-9-2-15,1-9-59 16,6-6-82-16,-5-3-259 15,2-4-52-15</inkml:trace>
  <inkml:trace contextRef="#ctx0" brushRef="#br0" timeOffset="229356.7981">10498 8899 628 0,'-9'18'250'0,"2"13"-199"0,3 5-3 16,4 4 68-16,0-1-70 16,0-3-46-16,0-9-57 15,4-7-79-15,3-13-71 16,-3-7-89-16</inkml:trace>
  <inkml:trace contextRef="#ctx0" brushRef="#br0" timeOffset="230030.3114">10517 8561 326 0,'-10'-17'473'0,"5"17"-392"0,-1 0-72 15,1 21 59-15,1 12-5 16,4 15-25-16,0 8-11 15,4 5-15-15,7 4 2 16,-2-4 8-16,-2-5 18 16,-3-8-4-16,-4-8 7 15,0-5 1-15,0-9-6 16,0-8-28-16,0-7 10 16,-4-6-11-16,3-3-9 15,-1-2 0-15,-2 0-5 16,2-4 5-16,-2-14 8 15,-3-5 3-15,2-9-4 0,3-3 0 16,2-4-6-16,0-3-1 16,0 4-14-16,11 1 11 15,-2 12-4-15,4 6-7 16,-1 4 1-16,-4 9-10 16,2 3 12-16,0 3 6 15,1 0-4-15,7 9 9 16,1 12 5-16,2 6-3 15,1 4 11-15,-4 3-4 16,-5-2-4-16,-5-3 15 16,-6 0-4-16,-2 0 5 15,-2-6-9-15,-15-2 14 16,-3-8-23-16,-2-4-3 0,0-4-24 16,3-5-69-1,3 0-74-15,8-14-86 0,8 3-85 16,0-2-176-16</inkml:trace>
  <inkml:trace contextRef="#ctx0" brushRef="#br0" timeOffset="230541.8754">10747 8872 140 0,'14'6'454'0,"-12"21"-380"15,0 2 21-15,-2-2 80 16,0-2-67-16,0-7-19 15,0-6-42-15,0-6-17 16,-2-6-14-16,0 0-13 0,2-9-2 16,0-15-2-16,0-6-18 15,0-6-8-15,7 1-11 16,5 2 23-16,4 6 10 16,2 5 2-16,-1 6-25 15,-4 5-119-15,-2 8-25 16,-2 3 30-16,-5 0-27 15,-2 12 5-15,-2 6 41 16,0 2 110-16,0 0 13 16,0 1 88-16,0-4 37 15,6-5 31-15,7-5-14 16,6-7 16-16,2 0 27 16,3-12-39-16,-6-7-71 0,-3-6-75 15,-4 2-9-15,-7-4-11 16,-4 6-5-16,0 4 25 15,-6 5 0-15,-10 10 8 16,-4 2 10-16,0 11-8 16,-4 16-9-16,7 8 9 15,6 2 3-15,8 2 4 16,3-5-8-16,3-10-5 16,18-10 9-16,5-8-3 15,8-6-10-15,3-2-54 16,-19-12-119-16,-2-3-306 15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9-10-16T18:50:50.408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1276 4632 556 0,'-6'-18'284'0,"11"-9"-201"16,26-8-78-1,20-5 6-15,14-1 8 0,13-1 7 16,4 5 1-16,-9 6 12 16,-9 10-14-16,-15 9-10 15,-16 11-12-15,-10 1-3 16,-10 19-30-16,-13 18-4 15,0 15 34-15,-25 13 9 16,-9 5 30-16,-2-2 13 16,2-6 31-16,12-11 1 15,11-11-43-15,11-9-26 16,14-10 1-16,30-13-11 16,26-8 40-16,20-8 22 0,7-22-31 15,2-8-29 1,-6-7-7-16,-9-1-2 0,-13 0-5 15,-18 4-85-15,-22 4-76 16,-18 5-76-16,-13 26-43 16,-20 4-150-16</inkml:trace>
  <inkml:trace contextRef="#ctx0" brushRef="#br0" timeOffset="283.3401">2288 4473 286 0,'58'-15'210'16,"-16"6"-77"-16,0 3 60 0,-10 5-8 16,-10 1-39-16,-8 0-63 15,-3 6-57-15,-5 8-21 16,-6 4 3-16,0 8-8 15,-17 4 25-15,-11 7 27 16,-8 3-24-16,-6 0-14 16,1 1-14-16,7 0 0 15,10-2-35-15,6 0-128 16,18-30-183-16,0-3-57 0</inkml:trace>
  <inkml:trace contextRef="#ctx0" brushRef="#br0" timeOffset="1635.0282">1090 5791 426 0,'4'-29'152'0,"49"-7"-131"16,20-5-20-16,13-4 50 16,9 5 13-16,-5 5 1 15,-10 11 0-15,-18 12 4 16,-20 10-34-16,-18 2-35 0,-15 20-28 15,-9 17-10 1,-9 15 38-16,-27 11 43 16,-12 6 10-16,-3 2 24 0,7-5-13 15,18-9-7-15,12-11-13 16,14-12-19-16,11-7-19 16,27-10-6-16,15-12 21 15,8-5 2-15,6-12-4 16,-2-16 3-16,2-5-10 15,-11-7-12-15,-3-1-62 16,-11-1-99-16,-8 2-65 16,-34 28-3-16,0 1-205 15</inkml:trace>
  <inkml:trace contextRef="#ctx0" brushRef="#br0" timeOffset="1922.4896">1903 5733 238 0,'29'0'266'15,"13"0"-191"-15,5-6 66 16,4-4-4-16,-6 2-11 16,-4 2-7-16,-8 3-76 15,-12 3-23-15,-9 0-20 16,-10 2-3-16,-2 14-32 15,-2 10 35-15,-16 9 32 16,-8 6-1-16,-3 6 0 0,3 3-15 16,-3-2-1-16,5 0 0 15,-1-5-15-15,8-1-5 16,-1-5-88-16,6-5-113 16,12-27-83-16,0-5-53 15</inkml:trace>
  <inkml:trace contextRef="#ctx0" brushRef="#br0" timeOffset="3288.4747">1032 6604 531 0,'6'-26'104'0,"46"1"-61"0,20-3-36 15,9 1 29-15,4 5 6 16,-3 6 23-16,-12 7-9 15,-12 7-12-15,-15 2-23 16,-17 0-21-16,-10 12-11 16,-15 5-8-16,-1 7 15 0,-11 5 4 15,-16 2 38-15,-6 2 12 16,-2 0 5 0,8-5 2-16,11-5-19 0,10-3-32 15,6-5-6-15,20-3 0 16,19-4 7-16,17-5 25 15,12-3 6-15,1-6-2 16,-1-14-17-16,-4-1-4 16,-10-3-15-16,-9 4-29 15,-9 3-107-15,-19 4-118 16,-6 2 7-16,-11 11-14 16,-4 0-97-16</inkml:trace>
  <inkml:trace contextRef="#ctx0" brushRef="#br0" timeOffset="3600.6411">1969 6474 477 0,'53'-2'114'15,"-11"2"-18"-15,-1 0 15 16,-8 2-41-16,-7 8-13 16,-8 3-14-16,-7 2-7 15,-11 3-36-15,0 5 0 16,-19 5 6-16,-10 6 23 0,-7 2-6 16,-1 3-18-1,2-3 5-15,3-2-10 0,7-3-24 16,8-4-99-16,17-23-124 15,0-2-130-15</inkml:trace>
  <inkml:trace contextRef="#ctx0" brushRef="#br0" timeOffset="14284.5582">10652 5845 267 0,'-77'16'130'0,"33"2"-83"16,12 0 28-16,20 2 2 15,12 0-77-15,9-1 10 16,24 2-10-16,16-2 26 16,6-3 3-16,6-1-4 15,-6 1 18-15,-4 1 17 16,-15 0 21-16,-6 1-11 16,-15 0-8-16,-12 0-6 15,-3 3-2-15,-24 1 44 16,-13-1 31-16,-5-2-19 15,-6-4-33-15,1-3-30 16,0-3-30-16,2 0-17 0,8-3-2 16,9-3-65-16,10 1-67 15,14-3-54-15,2-1-89 16,2 0-13-16,4 0-31 16</inkml:trace>
  <inkml:trace contextRef="#ctx0" brushRef="#br0" timeOffset="14732.9434">10929 6046 304 0,'2'35'273'16,"6"-2"-123"-16,0-1 31 16,-1-4-14-16,4-9-89 15,-6-6-16-15,-4-7-27 16,4-5-15-16,-5-1-8 16,3 0 19-16,-3-12 25 15,2-9-21-15,-1-9-35 16,3-5-24-16,3-1 1 15,1 2 0-15,1 4-13 16,-1 8 23-16,0 9 0 0,0 6 13 16,-3 7 11-16,3 0-11 15,3 8 0-15,3 12-5 16,0 8 5-16,-2 4 2 16,-2 2 13-16,0-2 5 15,-3-4-5-15,-2-4-15 16,-2-8 0-16,4-5-15 15,0-4-113-15,2-6-148 16,-7-1-74-16,4-2-87 16</inkml:trace>
  <inkml:trace contextRef="#ctx0" brushRef="#br0" timeOffset="15138.4965">11374 5946 499 0,'-26'-12'113'0,"-3"12"-76"15,3 0 25-15,1 13-17 16,5 6-26-16,1 7-18 16,2 3-1-16,5 2-5 15,7-3 5-15,5-2 0 0,0-8 7 16,3-5-2-16,8-6 36 15,2-5 39 1,5-2 31-16,1 0 12 0,1-14-30 16,-3-1-37-16,-3-4-13 15,0 0-16-15,-1-1-4 16,-2 1-13-16,-6 6-6 16,1 4 8-16,-2 7-12 15,-1 2-5-15,0 6-27 16,0 12-42-16,6 6 57 15,3 1 17-15,4-1 0 16,0-4-1-16,7-6-30 16,1-6-68-16,2-6-95 0,-17-2-120 15,1-1-59 1</inkml:trace>
  <inkml:trace contextRef="#ctx0" brushRef="#br0" timeOffset="15565.4562">11639 5892 513 0,'-26'-19'122'0,"4"19"-79"15,2 0 62-15,2 0-23 16,3 6-44-16,5 7-35 16,4 4-3-16,4-2-4 15,0 3-1-15,2-2 5 16,0-1 6-16,2-1 8 15,10-3 10-15,4 0 4 0,5 0 14 16,3 1 10-16,4 4 3 16,4 6-20-16,-1 9-6 15,-1 6-4-15,-1 8-1 16,1 3 10-16,-3 2 28 16,-4-4-6-16,-6-4-5 15,-11-7-30-15,-6-8 4 16,0-8 0-16,-17-6 9 15,-12-9-7-15,-6-4-10 16,-2-4 1-16,-1-16-18 16,1-9-11-16,1-6-9 15,5-6-8-15,4 1-4 0,6 2-16 16,11 8-58-16,10 6-71 16,0 6-69-1,0 5 9-15,9 13-50 16</inkml:trace>
  <inkml:trace contextRef="#ctx0" brushRef="#br0" timeOffset="22269.0969">2619 7783 160 0,'0'0'425'0,"0"0"-305"0,0 0-50 16,14 0 32-16,10 0 44 15,11 0-4-15,1 0-52 16,3 0-37-16,-4 0-19 16,-5 0-17-16,-7 0-7 15,-4 0-6-15,-5-3-4 16,0 1 7-16,-8 2-7 15,1-2 0-15,-6 2-18 0,1 0-2 16,-2 0-22 0,4 0-43-16,0 0-41 0,4 0-52 15,-7 0-40-15,5-2-41 16</inkml:trace>
  <inkml:trace contextRef="#ctx0" brushRef="#br0" timeOffset="23042.9652">3432 7814 87 0,'-8'5'278'0,"6"-5"-197"15,2 0-17-15,0 0 34 16,0 0 16-16,0 0-10 16,7 2-33-16,16 2 1 15,14-1 80-15,12-1 23 16,8-2-51-16,5 0-37 16,-4 0-24-16,-3-7-21 15,-7 0-15-15,-11 1-23 16,-8 1 9-16,-11 1-13 15,-8 2 5-15,-9-1-10 0,-1 2 5 16,0 1-15 0,0 0-2-16,0 0-28 0,0 0-29 15,0 0-22-15,0 0-53 16,0 0-93-16,0 0-89 16,0 0-154-16</inkml:trace>
  <inkml:trace contextRef="#ctx0" brushRef="#br0" timeOffset="27297.3933">2866 7329 503 0,'0'0'176'0,"0"0"-91"16,0 7-53-16,3 11-27 15,4 7 63-15,1 1 54 16,-1-2-79-16,-1-1-15 15,1-6-5-15,-5-3-18 16,3-5 1-16,-3-4-6 16,0-1 0-16,-2-4-40 15,0 0-56-15,1 0-33 16,-1 0 3-16,0-2-2 16,0-3-35-16,0-5-190 0</inkml:trace>
  <inkml:trace contextRef="#ctx0" brushRef="#br0" timeOffset="27517.8043">2756 7357 236 0,'0'-8'191'16,"2"6"-99"-16,18 0-6 15,2 1 10-15,7 0 0 16,-3 1-25-16,-5 0-35 15,0 0-33-15,-3 0 1 16,-6 0-4-16,-2 0-9 16,1 0-68-16,-1 0-51 0,3 0-22 15,-10 0-35-15,0-2-76 16</inkml:trace>
  <inkml:trace contextRef="#ctx0" brushRef="#br0" timeOffset="27818.9998">3202 7235 233 0,'-11'0'112'0,"-4"0"-56"16,-1 9 6-16,1 4 22 15,-1 3-11-15,3 4-4 16,8 1-37-16,5-5-19 16,0 1-3-16,5-3 8 15,15-4 0-15,2-3 3 16,7-5-1-16,0-2-10 16,0 0-10-16,1-2-36 15,-4-7-79-15,-21 4-83 16,0 0-95-16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9-10-16T18:51:40.159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1332 4242 333 0,'-3'-2'116'16,"2"2"-59"-16,-1-1 10 15,2 1 4-15,0 0-7 16,0 0 0-16,0 0 6 16,0 0 4-16,0-1 1 15,0 1-11-15,0 0-23 0,0 0-10 16,0 0 1-16,0 0-4 15,0 0 3-15,0 0-7 16,0 0-24-16,5 0-8 16,12 0-28-16,10 0 36 15,18 3 34-15,11-1 27 16,15-2-7-16,5 0-28 16,8 0-7-16,10 0 12 15,1-6-6-15,9-4-2 16,1 1-21-16,1 0-2 15,-3 4 3-15,3 0-3 16,-3 0 2-16,-3 1 5 0,2-1-3 16,-4 1-1-16,-3 0-3 15,0 1-7-15,-5 2 7 16,-6-1-3-16,-7 2 3 16,-4 0 0-16,-7 0 0 15,-9 0 1-15,-9 0 3 16,-6 0-2-16,-3 0 0 15,-6 0-2-15,-1 2 0 16,-1 0 0-16,-1-1-2 16,0 0-4-16,-5-1 5 15,-4 0-5-15,-2 0 4 16,0 0 4-16,1 0-2 0,2 0 0 16,4 0-2-1,5 0-1-15,6 1 3 0,3 2 0 16,2 1 0-16,3 0 0 15,3 0 2-15,1-3 1 16,2 1-1-16,4-1 0 16,0-1 0-16,0 2-2 15,-1-2 5-15,1 0-3 16,5 1 1-16,1 0-1 16,1 0-2-16,-1 0-2 15,-1 1 2-15,1 0-5 16,-1 3 5-16,-5-3-4 15,-5 0 4-15,0 1 4 16,-1-1-4-16,-1 2 2 0,0-2-2 16,-1 0 0-1,-1 0 3-15,-4 0 1 0,-2-2-2 16,-4 0-2-16,-1 0 1 16,-12 0 5-16,-7 0-6 15,-5 0 3-15,-11 0 1 16,0 0 1-16,0 0 8 15,0 0-2-15,0 0-6 16,0 0 2-16,0 0-7 16,0 0 4-16,0 0 9 15,0 0-11-15,0 0-4 16,0 0 2-16,0 0-4 16,0 0-1-16,0 0 5 0,0 0-6 15,0 0 3-15,0 0-12 16,0 0-21-16,0 0-31 15,0 0-23-15,0 0-33 16,0 0-68-16,0 0-38 16,0 0-1-16,0 0-96 15</inkml:trace>
  <inkml:trace contextRef="#ctx0" brushRef="#br0" timeOffset="3471.978">616 6266 395 0,'-24'8'107'0,"13"-6"-43"0,6-1 23 16,2-1 7-16,3 0 7 15,0 0-1-15,0 0-17 16,0 0-11-16,0 0-2 15,6 0 3-15,14 0-73 16,20-6 4-16,13-8 58 16,9-5 27-16,-3 0-46 15,-5-2-23-15,-4 2-1 16,-6 0-13-16,-4 1-6 16,-7 4-11-16,-8 3-54 15,-6 5-14-15,-10 2-29 16,-2 2-22-16,-5 2-43 0,-2 0-65 15,0 0 13 1,0 0-97-16</inkml:trace>
  <inkml:trace contextRef="#ctx0" brushRef="#br0" timeOffset="3809.8274">934 6065 291 0,'38'-7'231'0,"4"5"-139"16,3 0 53-16,-3 2 4 16,-3 0-46-16,-8 0-21 0,-6 0-45 15,-4 0-23-15,-7 0-14 16,-9 4 0-16,-3 5-20 15,-2 5-5-15,-2 7 25 16,-14 5 28-16,-8 5 38 16,-6-1-27-16,0-1-11 15,-5-1-6-15,8-6-8 16,1-4-14-16,10-4-64 16,1-2-101-16,10-2-140 15,5-10-7-15,0 0-112 16</inkml:trace>
  <inkml:trace contextRef="#ctx0" brushRef="#br0" timeOffset="34826.8425">3148 6330 83 0,'-87'29'0'0,"77"-29"-64"15</inkml:trace>
  <inkml:trace contextRef="#ctx0" brushRef="#br0" timeOffset="35339.7421">2818 6398 112 0,'18'-1'60'0,"-18"-5"-60"16,0 1-28-16,0 0-46 15,0 1 9-15,0 2 65 0,-2 0 35 16,-1 0-6-16,-5-1 12 15,5-1 14-15,-2 0 18 16,-1-1-20-16,1 0-15 16,1-2-24-16,3 2-12 15,1-2-2-15,0 1 0 16,0-1-8-16,0 2 8 16,0 1-4-16,1 1 4 15,1 1-4-15,-2 1 3 16,0-1 1-16,0 2 17 15,0-1 11-15,-2 0 3 16,-6-2 15-16,3 0-27 16,-6-1-7-16,2 0-8 0,-2 1-1 15,2 0-3 1,-4 0-12-16,-1 0-44 0,0 1-20 16,-4 2 12-16,-3 0 31 15,0 0 23-15,-4 0 10 16,-5 1 0-16,20 2-10 15,0-1-136-15</inkml:trace>
  <inkml:trace contextRef="#ctx0" brushRef="#br0" timeOffset="36423.6178">1959 6422 23 0,'2'-2'82'0,"-2"1"-56"15,0 1-11-15,0 0 18 0,0 0-2 16,0 0-5 0,0 0-7-16,0 0 0 0,0 0 4 15,0 0 8-15,0 0 5 16,0 0 4-16,0 0 1 16,0 0-5-16,0 0-8 15,0 0-3-15,0 0-10 16,0 0-10-16,0 0-5 15,-2 0 0-15,2 0 0 16,0 0-1-16,0 0-1 16,0 0-2-16,0 0-4 15,13 0-9-15,12 3 17 16,11 3 27-16,16 0 0 0,10-1 6 16,10-1-18-16,8 0-8 15,7-2 0-15,1-1 2 16,3-1 12-16,-1 0 4 15,5 0-5-15,-3 0-15 16,3 0-4-16,0-2 3 16,-3-6-4-16,-3 2 0 15,1-2 1-15,-8 4-1 16,-7-1 1-16,-4-2 2 16,-7 3-3-16,-2-1 0 15,-9 1-1-15,-6 2 1 16,-8 1 0-16,-6 1-2 15,-10 0 1-15,0 0-1 16,-6 0 1-16,-5 0 1 16,-1 3 0-16,-2 0 0 15,-5-1-3-15,-1-1-4 0,-3 2-2 16,0 0 3-16,0 1-59 16,0-2-78-16,0-2-102 15</inkml:trace>
  <inkml:trace contextRef="#ctx0" brushRef="#br0" timeOffset="37753.9628">4445 6412 32 0,'-15'0'33'0,"2"0"-20"16,-1 0 7-16,-4 0 5 16,-3 0 11-16,-3-3 7 15,0 0-1-15,1 0 5 16,-1 1-9-16,4 1-3 15,0-2-5-15,6 0-10 16,4 1 0-16,1 0 6 16,6 1 15-16,-1 1 10 15,4 0-5-15,0 0-23 16,0 0-23-16,7 0-23 0,14 0 10 16,20 0 13-16,17 6 30 15,26-1 33-15,25-5 13 16,19 0 6-16,13 0-7 15,11 0-10-15,-4 0-18 16,-8-2-7-16,-5 2-21 16,-17 0-4-16,-9 0-12 15,-12-1-3-15,-15-1 0 16,-8-1-5-16,-11 0 3 16,-16 1 2-16,-9 0-10 15,-17 0 10-15,-10 2-13 16,-11 0-1-16,0-1-22 15,0 1-52-15,-17-1 24 16,-4 1-11-16,-4 0-48 16,11 0-7-16,-2 0-42 0</inkml:trace>
  <inkml:trace contextRef="#ctx0" brushRef="#br0" timeOffset="46945.5629">3029 4442 107 0,'-10'2'96'16,"10"-2"-35"-16,0 0 11 15,15 0-15-15,22 0-4 16,26-1-23-16,25-4 57 16,25 0 10-16,16-2-12 15,17 0-2-15,7 0-17 16,-3 0 13-16,5 2-19 16,-12 2-35-16,-14 0-3 15,-16 1-19-15,-15 2-1 0,-21 0 6 16,-15 0-8-16,-20 0 0 15,-16 0-7-15,-14 0 0 16,-8 2 3-16,-4-2-16 16,0 0-17-16,0 0 37 15,0 0 2-15,0 0 0 16,0 0 1-16,0 0-3 16,2 0-41-16,11 0-51 15,3 0-65-15,-12 0-44 16,-1 0-235-16</inkml:trace>
  <inkml:trace contextRef="#ctx0" brushRef="#br0" timeOffset="51884.2388">4319 3579 53 0,'0'14'47'0,"-9"3"2"0,1 4 16 16,-3 2-7-16,0 3 6 15,-1 6-7-15,0 3-10 16,-2 6 15-16,1 4-13 15,1 2-9-15,4 2 19 16,6 4-3-16,2 4-36 16,0 8-3-16,0 3-3 15,8 0-11-15,6-3 0 16,8-3-2-16,9-3 1 0,8-3 2 16,4-3-4-1,9-6 7-15,4-6 0 0,1-5-5 16,7-7 24-1,-2-4-12-15,-3-5-14 0,3-8 5 16,2-7-4-16,3-5 6 16,4 0-2-16,-1-7 3 15,-3-9 1-15,2 1-7 16,-9-1 6-16,-4-1-2 16,-3 3 6-16,0-2 9 15,-1-1 1-15,1 0-11 16,-2-4-4-16,-5 0 1 15,-1-7 12-15,0-2 14 16,-7-4-19-16,-2-5-3 0,-1 1-2 16,-6-5 11-16,-8 1-8 15,-9-3-6-15,-5-2 5 16,-7 0-12-16,0 2 3 16,0 1 0-16,-7 0-2 15,-7 0 5-15,-1-2 5 16,-3-1-8-16,-8 0 4 15,-5-2-4-15,-7-3 0 16,-4 1 2-16,-11-2-5 16,-6 5 4-16,-12 3-10 15,-8 5-1-15,-5 5 4 16,-7 5-29-16,-2 3-2 0,-2 6 2 16,1 4-2-1,4 6 7-15,0 7 9 0,7 4-8 16,4 0 10-16,8 15-10 15,7 8-10-15,5 7-16 16,3 13-1-16,1 12-5 16,-1 8-84-16,44-34-50 15,1-3-148-15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9-10-16T18:52:39.997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6372 2834 178 0,'-9'35'134'0,"9"-21"-50"0,0-5-2 15,5-6-17 1,16-3-1-16,8-4 39 0,14-20 27 16,5-9-20-16,5-7-62 15,-2-8-30-15,0-5-9 16,-4-5-9-16,-7-4-7 16,-4 2-43-16,-9 4-45 15,-4 11-23-15,-4 9 17 16,-3 10-28-16,-16 26-33 15,0 0-111-15</inkml:trace>
  <inkml:trace contextRef="#ctx0" brushRef="#br0" timeOffset="6057.0603">8752 3626 271 0,'-7'5'154'16,"7"-5"-76"-1,0 0-11-15,0 0 11 0,0 0-11 16,0 0 2-16,0 1-5 15,0-1-18-15,0 1-2 16,0-1 9-16,0 0-14 16,7 0-10-16,6 0-5 15,9 0-5-15,12 0-4 16,14-1-8-16,7 1 2 16,17 0 11-16,6 0 4 15,6 0-2-15,6 0 0 16,-3 0-14-16,1 0-8 0,-7 0 0 15,-9 0 2-15,-15 0-2 16,-11 0 1 0,-14 0-1-16,-12 0 4 0,-15 0-3 15,-2 0 3-15,-3 0-4 16,0 0 0-16,0 0 5 16,0 0-4-16,0 0 1 15,0 0 6-15,0 0-3 16,0 0-3-16,0 0-2 15,0 0-7-15,0 0-1 16,0 0 0-16,0 0-2 16,0 0 0-16,0 0-1 15,0 0 10-15,0 0 1 0,0 0 0 16,0 0 3 0,2 0-3-16,9 0-2 0,4 0 2 15,5-2 3-15,8-2-1 16,1 2 0-16,7-3-2 15,6 1 0-15,4 2 3 16,3 1-2-16,1-2 2 16,1 1-3-16,2-1-3 15,1 1 3-15,9 0-1 16,-3-1-1-16,1-1 4 16,-5 0-2-16,-4-1 1 15,-7 0-1-15,-1 2 0 16,-8-1 3-16,-10 2-1 15,-8 0-2-15,-7 1 0 16,-7 1 0-16,0 0 5 0,-2 0-5 16,-2 0 3-16,0 0-3 15,0 0 0-15,0 0 0 16,0 0-2-16,0 0 1 16,0 0 1-16,0 0 0 15,0-1 1-15,0 1-1 16,0 0 2-16,0 0-2 15,0 0 0-15,0 0-3 16,0 0 3-16,1 0-3 16,-1 0 3-16,0 0 1 15,0 0 1-15,0 0-4 16,0 0-1-16,0 0 1 0,0 0 1 16,0 0 2-16,0 0-1 15,0 0 2-15,0 0 0 16,0 0-2-16,0 0 0 15,0 0 0-15,0 0 1 16,0 0 1-16,0-1-1 16,0 1 3-16,0 0-3 15,0 0-2-15,0 0 1 16,4 0 0-16,3 0-5 16,3 0 3-16,8 0 2 15,3 0 0-15,5 0 0 0,11 0 0 16,0 0 3-1,7 0-1-15,-2 0 11 16,1 0-10-16,-6 0-1 16,-8 0-4-16,-6 0 7 0,-6 0-5 15,-4 0 5-15,-4 0-3 16,-3 0 3-16,3 0 1 16,0 0 9-16,0 0-2 15,0 0-11-15,-4 0 1 16,2 0-3-16,-6 0 0 15,3 0 2-15,-1 0 0 16,-1 0 0-16,0 0 6 16,-2 0-3-16,0 0 5 15,0 0-3-15,0 0 0 16,0 0 3-16,0 0-5 0,2 0-3 16,-2 0-2-16,0 0-4 15,0 0 4-15,0 0 0 16,0 0 0-1,0 0 2-15,0 0-2 0,0 0 4 16,0 0 1-16,0 0-5 16,0 0 3-16,2 0 1 15,-2 0-4-15,0 0 3 16,0 0-3-16,0 0 4 16,3 0-3-16,-3 0 1 0,0 0 2 15,0 0-4 1,0 0 1-16,0 0 3 0,0 0-4 15,0 0 5 1,0 0 0-16,0 0 1 0,0 0 2 16,0 0-4-16,0 0-1 15,0 0-1-15,0 0 0 16,0 0-1-16,0 0 5 16,0 0-3-16,0 0 10 15,0 0-5-15,0 0 3 16,0 0 0-16,0 0-4 15,0 0-3-15,0 0 1 16,0 0-3-16,0 0 5 16,0 0-5-16,0 0 1 15,0 0 6-15,0 0-3 0,0 0-1 16,0 0 2-16,0 0-1 16,0 0 3-16,0 0 0 15,0 1 0 1,0-1-3-16,0 0-5 0,0 0 5 15,0 0-6-15,0 0 2 16,2 0-1-16,1 0-1 16,6 0 0-16,0 0 0 15,1 0-7-15,1 0 4 16,0 0 1-16,-5 0 2 16,-1 0 2-16,-1 0-1 15,2 0-1-15,-5 0 4 16,1 0-2-16,0 0 0 15,-2 0-2-15,3 0 0 16,-3 0-2-16,0 0 0 0,0 0 2 16,0 0 0-16,0 0 0 15,0 0 2-15,0 0-2 16,0 0-2-16,0 0 0 16,0 0 2-16,0 0 0 15,0 0-2-15,0 0 1 16,0-1 1-16,0 1 0 15,0-1-4-15,0 1 0 16,0 0-10-16,0 0-15 16,0 0-12-16,0 0-44 15,0 0-57-15,0 0-134 16,0 0-139-16</inkml:trace>
  <inkml:trace contextRef="#ctx0" brushRef="#br0" timeOffset="8419.175">8589 3123 138 0,'0'0'72'0,"0"0"-19"0,0 0 13 16,0 0-16-16,0 0-2 16,3 0 1-16,2 0-3 15,-2 0 9-15,4 0-6 16,-2 0 0-16,4 0 9 16,7-2 1-16,1-2 4 15,8 2-12-15,3-1-22 16,7 1 3-16,0-2-9 15,2 0-6-15,2 0 1 16,-3 0-8-16,-1-2 0 16,4 1-6-16,1 0 7 15,0 0 9-15,5 0-8 16,-1 0-11-16,3 1 2 0,0 0-3 16,1 0-1-1,6 0-1-15,1 2-2 0,1 0 4 16,1 0 0-16,-2 2-2 15,-2 0 2-15,-2 0 0 16,-3 0 0-16,-4 0 3 16,-2 0-3-16,0 0 0 15,0 0 0-15,5 0 0 16,1 0-1-16,-1 0-1 16,-3 0-2-16,-2 0 0 15,-2 0-5-15,-4 0 4 16,1 0-5-16,-1 0-7 0,2 0 12 15,-6 0 5 1,2 0-2-16,-1 0 1 16,5 0 2-16,2 0-1 15,2 0 0-15,-2 0 0 0,-1 0 0 16,1 0 2-16,-4 0-2 16,-1 0 0-16,-3 0 0 15,-1 0 0-15,-10 0-2 16,5 0-2-16,-7 0-5 15,-1 0-9-15,-4 0 17 16,-4 0 0-16,0 0-2 16,1 0 3-16,-2 0 1 15,1 0 1-15,-1 0 2 0,2 0-4 16,0-2-2-16,1 2 1 16,0-1-3-16,1-1 4 15,-3 2-5-15,5 0 1 16,-3 0 2-16,-1 0-3 15,-1 0-1-15,-5 0 5 16,1 0-3-16,1 0 4 16,-3 0 3-16,3 0-3 15,-1 0 3-15,2-1-1 16,1 0 3-16,1 0-5 16,1-2 0-16,1 2 0 15,2 1-2-15,0-2 0 0,0 0 2 16,-1 1 0-1,-5 1 0-15,1 0 0 0,-2-2 1 16,-2 2 2-16,1 0-3 16,-1 0 0-1,-5 0-2-15,2 0 4 0,-2 0-2 16,0 0 1-16,0 0 0 16,0 0 2-16,3 0-1 15,-1 0 0-15,1 0-2 16,4 0-3-16,-1 0 0 15,3 0-2-15,-1 0-1 16,1 0 5-16,-4 0-3 16,2 0 3-16,-3 0 1 15,-1 0 0-15,-1 0 2 16,-2 0 0-16,0 0-1 0,0 0 1 16,0 0 0-16,2 0-1 15,-2 0-1-15,0 0-12 16,0 0-12-16,0 0-11 15,0 0-11-15,0 0 1 16,0 0-28-16,0 0-20 16,2 0-48-16,0 0-15 15,-2-2-33-15</inkml:trace>
  <inkml:trace contextRef="#ctx0" brushRef="#br0" timeOffset="8749.5774">11330 2853 348 0,'2'0'141'0,"1"16"-85"16,-1 8-37-1,2 4 82-15,-2-1 28 0,3-2-73 16,-4-4 0 0,-1-5-9-16,0-2-32 0,0-2-12 15,0-2-3-15,0 0 0 16,0 0-98-16,0-1-92 15,-1-8-93-15</inkml:trace>
  <inkml:trace contextRef="#ctx0" brushRef="#br0" timeOffset="9866.7798">8688 2924 262 0,'4'-3'185'0,"-4"3"-55"16,0 3-67-16,0 12-36 16,0 7-10-16,0 2 58 0,0-1 73 15,0 0-37-15,0-3-21 16,0-3-35 0,0-3-39-16,0-2-10 0,0-1-6 15,0 1-64-15,0-3-136 16,0-9-113-16,0 0-112 15</inkml:trace>
  <inkml:trace contextRef="#ctx0" brushRef="#br0" timeOffset="24851.4093">4659 4806 202 0,'0'-5'231'0,"0"4"-70"15,0 1-25-15,0 0 34 16,0 0 0-16,0 0-42 16,-1 13-89-16,0 9-37 15,-5 1 5-15,4 0 55 16,1-3-18-16,1-7 10 15,0-5-30-15,3-5 26 16,9-3-22-16,11 0 6 0,5-19-1 16,10-8 0-1,1-8-4-15,-1-5-29 0,-5 0-25 16,-4-3-30 0,-2-1-20-16,-9-3-68 0,-1 1-40 15,-17 32-171-15,0 3-127 16</inkml:trace>
  <inkml:trace contextRef="#ctx0" brushRef="#br0" timeOffset="106816.7646">9462 3240 106 0,'76'1'67'16,"-19"-1"-17"-16,5 0-15 15,2 1 4-15,4 0-9 16,0 1 1-16,-1-2-8 15,-1 0-9-15,0 0-2 0,-6 1 1 16,-4 0 3 0,2 1 12-16,0-1-24 0,2 1-1 15,4 1-3-15,0-2 2 16,0 0-2-16,-5-1 0 16,-4 0-15-16,-4 0 5 15,-6 2 7-15,1 0 2 16,0-1-9-16,-4 1-1 15,-5-2 11-15,-4 0-1 16,-1 0-8-16,-5 0-2 16,-3 0-10-16,-5 0-33 15,-1 0-29-15,-5 1 7 16,-13 0 10-16,0-1-22 16</inkml:trace>
  <inkml:trace contextRef="#ctx0" brushRef="#br0" timeOffset="116117.0725">4967 6982 143 0,'-3'0'81'0,"3"0"-64"0,0 0 10 16,0 0 40-16,0 0-3 15,0 0-17-15,0 0-28 16,0 0-11-16,0-1 2 16,2-1 0-16,-1 0-10 15,5 1-12-15,4 1-12 16,-9 0-42-16,7 0-84 15</inkml:trace>
  <inkml:trace contextRef="#ctx0" brushRef="#br0" timeOffset="118154.6007">2683 7709 57 0,'-18'0'56'15,"10"-3"-56"-15,1 3-6 16,-1 0 6-16,2 0 22 15,3 0 19-15,1 0-16 16,2 0-17-16,-1 0 2 16,1 0 4-16,0 0 9 15,0 0 5-15,0 0 5 0,0 0 3 16,0 0-5 0,0 0 1-16,0 0-2 0,0 0-8 15,0-2-14-15,0 2-8 16,1 0-11-16,7-2 11 15,5 2 0-15,2 0 17 16,4 0 5-16,9 0-13 16,-1 0-2-16,5 0-4 15,-1 0 0-15,6-2-1 16,-2-1-2-16,2 0 0 16,0 1-7-16,1-2 14 15,-3 1-4-15,3 2-3 0,-1-6-3 16,1 2-1-1,-3 0 2-15,5 1 2 16,0-1 0-16,1 2 0 16,-1 0-2-16,2-2-7 0,-2 1-3 15,2 0 12-15,-7 2 0 16,-2 1 0-16,-7 1 0 16,2 0 2-16,0 0-1 15,-1 0 1-15,2 0-2 16,3 0 0-16,0 0-2 15,2 0-2-15,-5 0 0 16,0 0-1-16,2-1 0 16,-2-4-1-16,-3 0 2 15,7-1 1-15,-4 1 3 16,2 2 6-16,2-1-6 0,-2 2-3 16,6-1 3-16,-2 1 0 15,-1-1 0-15,-1 2-2 16,2 0-9-16,-2 0 0 15,1 0 5-15,1 1 4 16,0 0 0-16,-2 0 4 16,-1 0-4-16,-2 0 4 15,1 0-4-15,0 0-1 16,4 0-4-16,-4 1-3 16,-2 1-12-16,-2 0 7 15,-1-2 13-15,-2 0-1 16,0 0 2-16,-3 0 1 0,3 0 5 15,-1 0 2-15,0 0-7 16,1 0 0-16,7 0 2 16,-3 2-2-16,-2 0-5 15,-2 1 0-15,0-1 1 16,-2 0 4-16,-3 0 0 16,1 1-1-16,-4-3 1 15,2 0 2-15,-3 0 1 16,1 0-3-16,-2 0 3 15,-1 0-1-15,-3 0 3 16,-1 0-2-16,-3 0-2 16,-4 0-2-16,0 0 1 15,-2 0-1-15,0 0 1 0,0 0-4 16,0 0 3 0,0 0 0-16,0 0 1 0,0 0 11 15,0 0-5-15,0 0-6 16,0 0-4-16,0 0-12 15,0 0-2-15,0 2-5 16,0 0-10-16,0-2-35 16,0 0-126-16</inkml:trace>
  <inkml:trace contextRef="#ctx0" brushRef="#br0" timeOffset="121254.4312">6906 7706 78 0,'11'-6'92'0,"-7"3"-58"15,5-1-25-15,-2 3 18 16,-1-1 3-16,0 0-8 16,2 2-10-16,-3-1 1 15,1 1 12-15,0 0-2 16,3 0-1-16,1 0 6 16,3 0-2-16,6 0-10 15,6 0-7-15,-1 0-2 16,7 0-4-16,1 0 12 15,2 0-4-15,-3 3-7 0,2-1-4 16,0 1 0 0,1 2 0-16,0-3 0 0,-2-2-1 15,3 2-1-15,-4 0 2 16,-2 1 0-16,7-3 0 16,1 2 0-16,0-2 0 15,1 0 6-15,1 2-6 16,-6 0-4-16,0 0 4 15,-1 1 1-15,2-1 2 16,0 1-3-16,1-1 1 16,-1 0-2-16,5-2-5 15,-4 2-4-15,-2-2-5 16,2 0-6-16,-8 0 15 0,2 0 6 16,0 2 6-16,-3-1-4 15,3 1 3-15,4 2 3 16,-2-2-8-16,0 1-1 15,-2 1-5-15,-3-4 2 16,1 2-7-16,-1-2 8 16,3 0-4-16,3 0 4 15,2 0-5-15,1 0 8 16,-2 0 14-16,-1-2-1 16,-2-3-13-16,1 1-10 15,2 1 6-15,0 0-13 16,1 0-4-16,-2 1 12 0,-1-1 7 15,4 2 2-15,-6 0 0 16,0 1 2-16,1 0-2 16,-2 0 0-16,-2 0 4 15,4 0-4-15,1 0-3 16,0 0-6-16,4 0-3 16,2 0 11-16,-2 0 1 15,1-2 0-15,1-2 1 16,-5 1 4-16,0 1 0 15,-1 0-5-15,1 0-7 16,0-3 1-16,-1 5 2 16,-1-2 4-16,-1 2 0 15,-6 0 0-15,2 0 0 0,2-2 7 16,-5-3 6 0,4 2-6-16,1 1 6 0,3-1-12 15,2 0 1-15,0 0 2 16,-1-1-1-16,-1 2-3 15,-4 2 5-15,2-2 16 16,-3 2-1-16,1 0-3 16,-3 0-14-16,-1-1 8 15,4 1-10-15,-2 0-2 16,-1 0-1-16,2 0 2 16,1 0 5-16,-4 0 3 15,3 0-8-15,2 0 2 16,-3 0-3-16,3 0 1 15,1 0 0-15,-1 0 0 0,5 0 0 16,-2 0-2-16,-1 0-22 16,4 0 7-16,-7 0 16 15,3 0 1-15,0-2-2 16,-3-3-21-16,3 3 16 16,-7-2 1-16,4 1-1 15,-1 0-3-15,3 0 7 16,-5 0-3-16,1 0 0 15,-2 2 6-15,-4-3 0 16,0 2 2-16,-2-1 3 16,2 1-5-16,-2 2 10 15,-1-2-5-15,-1 0-4 16,2 0-1-16,-3-1-2 0,0 3 1 16,0 0-2-16,2-2 1 15,-4 2-2-15,0 0 4 16,0 0 0-16,-6 0 0 15,3 0 15-15,-1 0 9 16,2 0 0-16,-4 0 5 16,6 0-9-16,-2 0 1 15,1 0-11-15,0 0-8 16,3 0-2-16,-2 0-3 16,1 0-10-16,-1 0-5 15,3 0 9-15,-7 0-2 16,3 0-5-16,-3 2 13 0,0 0 1 15,2-1 2-15,-2 0-8 16,0-1 4-16,1 0 1 16,-2 0 3-16,-1 0 2 15,-2 0-2-15,0 0 0 16,-3 0 0-16,0 0 0 16,0 0 0-16,3 1-4 15,-3 1 0-15,0-2-15 16,0 0-24-16,0 0 5 15,0 0-8-15,0 0-57 16</inkml:trace>
  <inkml:trace contextRef="#ctx0" brushRef="#br0" timeOffset="177293.932">8010 7248 105 0,'-15'-2'96'16,"8"0"-33"-16,4 2-2 16,0-2 0-16,3 2-2 15,0 0-5-15,0 0-16 16,0 0-5-16,0 0-2 15,0 0-1-15,0 0-3 16,3-1-4-16,10 0-4 0,8-1-9 16,8-1 14-1,10 1 10-15,17 0 10 0,5 0-5 16,8-1-6-16,10-1 2 16,5 0 9-16,4-2-16 15,5 0-1-15,0 2 14 16,-3-1-4-16,-3 0-21 15,1-1-11-15,-4 1 29 16,0-1-9-16,-5-1-8 16,-8 0-3-16,-3 1-12 15,-1 0-4-15,-2 2 1 16,4-2 1-16,-1 3 3 16,2 0-2-16,1 2 1 15,-2 1-2-15,-1 0 1 0,1 0 1 16,-1 0-2-1,0 1 3-15,-1 3-3 0,-2-1 2 16,-4-2-2-16,0 0 4 16,-4-1 3-16,-3 0-4 15,-3 0-3-15,-5 0 3 16,-6 0-3-16,-3 0 2 16,-8-2 3-16,-9 1-3 15,2 0-2-15,-6 1 3 16,-1 0-3-16,-4 0 0 15,-2-1-2-15,-5 0-6 16,-2 1-27-16,-2 0-73 16,0 0-90-16,-2 0-23 0,-6 0-74 15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9-10-16T18:55:51.648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6559 4800 280 0,'-1'0'102'16,"1"0"-31"-16,0 0 9 16,0 0-1-16,0 0-13 15,0 0-18-15,10 0-35 16,17 0-8-16,13 0 11 15,15 0 47-15,8 4 27 16,4-1-29-16,-8-1-33 16,-1 0 8-16,-7-2-9 0,-9 0 7 15,-7 0-13 1,-8 0 0-16,-12 0-12 0,-4 0-9 16,-4 0 1-16,-7 0 4 15,0 0-5-15,0 0-5 16,0 0-10-16,0 0-25 15,1 0-46-15,9 3-77 16,-7-1-38-16,5-2-150 16</inkml:trace>
  <inkml:trace contextRef="#ctx0" brushRef="#br0" timeOffset="568.6226">7769 4816 229 0,'-6'-2'170'0,"6"2"-71"0,13 0-53 16,10 0 18-1,13 0 28-15,6 0 8 0,-2 0-19 16,2 0-23-16,-9 0-24 16,2 0-16-16,-3 0-14 15,-4 0-4-15,7 0-9 16,-1 2-73-16,1 2-35 16,2-1-72-16,-32-2-18 15,4-1-56-15</inkml:trace>
  <inkml:trace contextRef="#ctx0" brushRef="#br0" timeOffset="1234.0738">8742 4796 231 0,'-4'0'116'0,"4"0"-33"0,0 0 12 15,0-1 16-15,5-1-13 16,17 0-25-16,18 1-47 16,16 0 35-16,18 0 51 15,12 1-16-15,2 0-11 16,-1-2-26-16,3 2 17 15,-6-2-6-15,-5 1-28 16,-5 0-23-16,-13-1-5 16,-12 0-12-16,-16 1 0 15,-18 1 1-15,-7-1-3 16,-7 1 0-16,-1 0-23 16,0 0-15-16,0 0-19 15,0 0-14-15,0 0-12 16,0 3-57-16,0 6-40 0,4 0 31 15,-1-7-78-15,-1-2-127 16</inkml:trace>
  <inkml:trace contextRef="#ctx0" brushRef="#br0" timeOffset="4282.242">3464 5237 83 0,'37'0'58'0,"2"0"-24"15,7 2 18-15,7-2 2 16,7 4-1-16,6-3-12 16,2 3-25-16,9-2 5 15,-1-1 8-15,6 0-9 16,-1-1-14-16,-1 0 3 15,-1 0-9-15,-1 0 2 16,3 0-1-16,-4 0 3 16,0 0-4-16,3 0 3 0,-5 0-3 15,-4 0 7 1,-3 0-3-16,0 0-4 0,-7 0 0 16,-5 0 1-16,-1 0-1 15,-2 6 0-15,-3 0 0 16,0 0 2-16,-3 0-1 15,4 0-2-15,3 1 2 16,2 1-1-16,1-1 2 16,-5 2-1-16,2-4-2 15,-3 1-1-15,1-3 2 16,-9 0 1-16,-2-3 0 16,-8 2-1-16,-6-2 1 15,-3 0-1-15,-3 0 0 16,-2 0 1-16,1 0-2 0,-2 0 1 15,1 0 0 1,2 0 0-16,-4-3 0 0,-5-1-11 16,-1 4-16-16,-3 0-31 15,-8 0-38-15,0-1-84 16</inkml:trace>
  <inkml:trace contextRef="#ctx0" brushRef="#br0" timeOffset="9599.1671">6553 4899 97 0,'-4'0'129'0,"4"0"-65"0,0 0 1 16,0 0 23-16,0 0 0 15,0-2-5-15,0-1-26 16,9 1-5-16,13 0 5 16,14 0 0-16,14 0 23 15,12 2 10-15,3-2-11 16,-4 2-35-16,0-2-14 16,-8-1 3-16,-5 1-8 15,-8 0-19-15,-4 2 2 16,-14 0-1-16,-8 0-5 0,-6 0-1 15,-8 0-2-15,0 0-1 16,0 0-5-16,0 0 1 16,0 0-5-16,0 0-8 15,0 0-9-15,0 0 23 16,0 0 4-16,0 0-23 16,0 0-38-16,0 0-10 15,0 0-49-15,4 0-29 16,0 0-90-16,-2 0-96 15</inkml:trace>
  <inkml:trace contextRef="#ctx0" brushRef="#br0" timeOffset="10849.2157">7723 4905 77 0,'-7'0'157'0,"7"0"-59"0,0 0-20 16,0 0 23-16,0 0 2 15,0 0 7-15,0 0 5 16,0 0 19-16,0 0-11 16,7 0-42-16,16 0-1 15,18 0-20-15,17 0-8 16,10 0 14-16,6 1-23 16,1-1-11-16,-1 0-21 15,-1 0 21-15,-2 0 8 16,-14-2-9-16,-15-3-23 15,-14 3-8-15,-14 1 3 16,-9 1-3-16,-4-2 2 16,-1 2-2-16,0 0-2 0,0 0-3 15,0 0-8 1,0 0-11-16,0 0 12 0,0 0-21 16,0 0-42-16,0 0-53 15,2 0-38-15,7 0-124 16,-8 0-144-16,7 0-6 15</inkml:trace>
  <inkml:trace contextRef="#ctx0" brushRef="#br0" timeOffset="12401.3221">8809 4910 3 0,'0'-1'33'0,"0"1"-17"15,0 0 9-15,0 0 12 16,0 0 8-16,0 0 0 16,0 0-5-16,0 0 7 15,0 0 9-15,0 0-8 16,-2 0 9-16,2 0-1 0,0 0 4 15,-2 0 8-15,2 0-11 16,0-1-2-16,0 1 4 16,0 0 9-16,0 0 7 15,0 0-13-15,0 0-5 16,0 0-8-16,0 0-10 16,0 0-1-16,0 0-2 15,0 0-3-15,13 0 1 16,16 0-15-16,25-2 6 15,22 0 42-15,19-2 16 16,5-2-2-16,-4-1-26 0,-7 0-14 16,-10-1 7-1,-13 0-15-15,-8 2 1 0,-14 0-16 16,-15 3-3-16,-7 1-11 16,-9 2 3-16,-3-1-7 15,-7 1 0-15,2 0 0 16,-1 0-1-16,0 0-31 15,2 0-20-15,2 0-30 16,-4 6-44-16,5 1-69 16,-5 4-24-16,-1-2-73 15,-3-6 4-15,0-1-49 16</inkml:trace>
  <inkml:trace contextRef="#ctx0" brushRef="#br0" timeOffset="21665.233">6545 4953 206 0,'-16'-4'64'0,"13"4"-47"15,-4 0 33-15,6-1 10 16,-1 1 0-16,0 0-13 16,2 0-4-16,0 0 11 0,0 0-3 15,0-1-3-15,5 1-14 16,18 0-8-16,14 0 9 15,10 0 35-15,6 0 23 16,3 0-13-16,-4 0-43 16,-4 0 8-16,-1-1-14 15,-8-3-13-15,-1 1 3 16,-7 0-15-16,-9 2-6 16,-4 0 6-16,-9 0-2 15,-7 1-3-15,-2 0-1 16,0 0 0-16,0 0 0 15,0 0-3-15,0 0-3 16,0 0 3-16,0 0-1 0,3 0-3 16,3 0-15-1,-4 0 16-15,0 0 4 0,-2 0 2 16,0 0-6-16,0 0-10 16,0 0-10-16,0 0 12 15,0 0-3-15,0 0 1 16,0 0 2-16,0 0-6 15,0 0-3-15,0 0 19 16,0 0 2-16,0 0 2 16,0 1-17-16,0 2-33 15,0 6-34-15,0-3-46 16,0-2-56-16,0-2-290 16</inkml:trace>
  <inkml:trace contextRef="#ctx0" brushRef="#br0" timeOffset="54375.7142">7494 2617 262 0,'-25'-39'91'0,"13"16"-51"15,5 3 35-15,2 5 33 16,2 4 0-16,0 5 34 15,3 4 13-15,-3 2-15 0,3 0-40 16,0 5-26 0,0 28-25-16,0 17-19 15,3 17 101-15,5 7-41 0,0 0-50 16,-1-3-12-16,2-5-19 16,-7-8-7-16,-1-10 2 15,1-11-4-15,-2-9-46 16,2-7-56-16,-2-8-57 15,0-7-58-15,0-6-108 16,-4-2 47-16,-1-12-33 16</inkml:trace>
  <inkml:trace contextRef="#ctx0" brushRef="#br0" timeOffset="54596.3203">7295 2792 625 0,'-12'-29'167'0,"12"21"-71"15,8-3 71-15,21-4-78 16,16-3-5-16,11-2 10 16,8 1-10-16,1 1-25 15,-2 4-23-15,-5 2-16 16,-14 4-20-16,-9 5 0 16,-8 2-25-16,-8 1-56 15,-14 3-59-15,-5 14-80 16,-8 9-38-16,-11-14 2 0,-5 3-199 15</inkml:trace>
  <inkml:trace contextRef="#ctx0" brushRef="#br0" timeOffset="54753.9866">7429 2945 560 0,'7'9'214'15,"41"-9"-123"-15,7-15 75 16,5-2-52-16,0 1-74 15,-11 1-40-15,-1 2-55 16,-11 1-196-16,-31 6-58 16,-2 2-98-16</inkml:trace>
  <inkml:trace contextRef="#ctx0" brushRef="#br0" timeOffset="54958.4398">7885 2650 770 0,'0'0'252'16,"0"16"-175"-16,0 18 15 16,-5 12 59-16,0 10-61 15,5 1-57-15,0-2-27 16,0-4-6-16,0-11-62 16,0-7-29-16,7-8-53 15,-1-7-156-15,-3-18-26 16,-1 0-173-16</inkml:trace>
  <inkml:trace contextRef="#ctx0" brushRef="#br0" timeOffset="55258.8631">8025 2716 762 0,'-5'21'206'16,"5"8"-201"-16,0 13 104 16,0 1-12-16,9 3-64 15,0-4-16-15,-2-6-7 16,-1-8-10-16,-5-7 0 0,-1-6-16 15,0-4-68-15,0-5-65 16,-7-5-57-16,0-1-33 16,-1-1-49-16</inkml:trace>
  <inkml:trace contextRef="#ctx0" brushRef="#br0" timeOffset="55525.9534">7990 2686 130 0,'20'-45'455'0,"0"31"-285"0,9 6-17 16,6 4 34 0,5 4-65-16,4 12-17 0,-2 17-53 15,-5 13-31-15,-5 5-3 16,-9 2-16-16,-15-1-2 16,-8-4-6-16,-7-5-13 15,-20-3 14-15,-9-5 5 16,-5-7 12-16,-2-4-1 15,-1-8-11-15,7-6-63 16,8-6-35-16,7 0-94 16,10-12-62-16,12-1-49 15,0-2-124-15</inkml:trace>
  <inkml:trace contextRef="#ctx0" brushRef="#br0" timeOffset="55711.4321">8349 2642 737 0,'24'-7'198'0,"-18"17"-118"16,4 22 62-16,0 9 6 15,-2 6-31-15,0 0-45 16,-2-4-49-16,0-6-14 16,0-8-9-16,0-12-52 15,2-4-66-15,-1-10-120 16,-3-3-141-16,-1-6-33 15</inkml:trace>
  <inkml:trace contextRef="#ctx0" brushRef="#br0" timeOffset="55975.7249">8610 2560 633 0,'2'-20'203'0,"-2"20"-109"16,-5 15-36-16,-13 20-13 15,-1 17 42-15,-2 13 11 16,5 2-21-16,3-4-8 16,8-10-10-16,5-16-22 15,7-10 17-15,18-13-33 16,7-8-14-16,8-6 26 16,2-6-33-16,0-11-14 15,-7-5-92-15,1-1-43 0,-10 1-131 16,-23 13-93-16,-3 1-171 15</inkml:trace>
  <inkml:trace contextRef="#ctx0" brushRef="#br0" timeOffset="58692.3477">7497 3317 105 0,'-5'3'250'0,"2"-3"-187"16,3 0-20-16,0 0 46 15,0 0 5-15,0 0-17 16,15 0-49-16,19 0-1 16,23 0 22-16,24 0 75 15,19-1-7-15,9-7-41 16,5-2 29-16,2-2-49 16,-7-2-15-16,2 0-12 15,-10 1-7-15,-11 1-15 16,-9 2-3-16,-17 1-2 15,-14 3-2-15,-13 0 1 0,-10 3 1 16,-7 1-2-16,-11 0 5 16,-5 2-3-16,-4 0-2 15,0 0-5-15,0 0-39 16,0 0-29-16,0 0-54 16,0 0-99-16,0 2-41 15,0 0-105-15</inkml:trace>
  <inkml:trace contextRef="#ctx0" brushRef="#br0" timeOffset="73339.5931">11012 7251 36 0,'-17'0'81'16,"12"0"-47"-16,-3 0 1 16,2 0 13-16,-2 0-8 15,1 0-4-15,0 0-1 16,3 0-9-16,-4 0 9 16,-3 0 3-16,1 2-2 15,-1-2-5-15,-2 0-7 16,0 0-2-16,-3 2-13 15,8-2-7-15,0 1 3 16,1 0 4-16,6-1 17 16,-1 1 9-16,2 0-9 0,0-1 5 15,0 1 10-15,10 1 6 16,16 0-13-16,19 1-2 16,14-2 78-16,8-1 50 15,5 0-50-15,0 0-67 16,-1 0-15-16,-3-1 35 15,-7-2-22-15,-6-2-16 16,-10 3-13-16,-11 2-7 16,-12 0 1-16,-12 0-6 15,-7 0-4-15,-3 0-8 16,0 0-30-16,-3 5-56 16,-10 4 9-16,-3 5-44 15,-3-6-36-15,14-4-43 0,-3-4-81 16</inkml:trace>
  <inkml:trace contextRef="#ctx0" brushRef="#br0" timeOffset="74843.8929">2478 7792 78 0,'0'-5'127'16,"0"3"-59"-16,0 0-4 16,5 2 16-16,5-3-9 15,1 1-11-15,5 2-3 16,0-2-7-16,8 1-4 15,2-1 6-15,7 1 16 16,15 0 5-16,13-3 23 16,15 1 23-16,13 2-18 0,6 1-23 15,4 0-4-15,-1 0-20 16,-6 6-13-16,-5-3-36 16,-10-1-3-16,-12-1 5 15,-7-1-5-15,-10 0 8 16,-10 0-10-16,-5 0-25 15,-9 0 4-15,-14 0 9 16,-3 0-14-16,-7 0 14 16,0 0-16-16,0 0-8 15,0 0 19-15,0 0 4 16,0 0 3-16,0 0 10 16,0 0-8-16,0 0 8 15,0 0-54-15,0 0-25 0,6 0-82 16,-2 0-96-1,0-2-123-15</inkml:trace>
  <inkml:trace contextRef="#ctx0" brushRef="#br0" timeOffset="76122.3812">7140 7684 179 0,'-6'0'314'0,"6"0"-270"16,0 0-39-16,3 0 10 0,20 0 35 15,17 0 13-15,20 0 44 16,16 0-6-16,13 0-1 16,13 2 2-16,10 2 9 15,5 3-34-15,-1 0-44 16,-3 2 1-16,-4 0-5 16,-12-4-13-16,-15 1-11 15,-14-4-5-15,-20-2-2 16,-14 0-20-16,-18 0-16 15,-16 0-28-15,0-9-58 16,-18 3-158-16,-4-3-108 16</inkml:trace>
  <inkml:trace contextRef="#ctx0" brushRef="#br0" timeOffset="107052.6017">9868 7325 39 0,'0'0'39'0,"0"0"-17"16,0 0-6-16,0 0-9 16,0 0-4-16,0 0-3 0,0 0 3 15,0 0 21 1,0 0 5-16,0-5-11 0,0 0 21 15,0 0-2-15,0 0 1 16,0-2 5-16,0 0 2 16,1-1 14-16,-1 1 5 15,0 0 11-15,2 2 6 16,0 0-3-16,-2 3 1 16,3 1 12-16,-3 1 0 15,0 0-12-15,0 0-13 16,0 0-16-16,0 20-34 15,4 18-16-15,-4 21 1 16,0 18 37-16,0 12 46 16,-12 6-15-16,-7-3-32 15,4-6 1-15,-1-13-28 16,3-13 12-16,6-11-13 0,-2-10 7 16,5-10-8-16,3-9 2 15,1-4-4-15,0-7-6 16,0-5 2-16,0-1-4 15,0-3-2-15,0 0-14 16,0 0-27-16,0 0-40 16,0 0-17-16,0 0-43 15,1 0-81-15,1-5-9 16,-2 1-1-16,0-1-34 16</inkml:trace>
  <inkml:trace contextRef="#ctx0" brushRef="#br0" timeOffset="107651.2956">9752 7808 123 0,'-11'-15'510'0,"4"14"-399"15,5 1-81-15,2 0 70 16,0 0 38-16,0 5-26 16,0 19-65-16,0 16-47 15,0 13 14-15,0 7 29 16,0 1-7-16,0-3 5 0,0-3-12 16,0-11-4-1,-1-5 11-15,-2-10 4 0,0-8-15 16,3-8-7-16,0-6 11 15,0-4-19-15,0-3-6 16,0 0-2-16,0 0 3 16,9-7 0-16,4-10-1 15,3-3-4-15,2-2-16 16,1-5 3-16,1-3-19 16,6-1 2-16,-4-3 2 15,-1 0-5-15,-4 1 19 16,-5 1-1-16,1 3 4 0,-7 2 10 15,-4 6 2-15,0 3-2 16,-2 7 1-16,0 2 0 16,0 5 3-16,-4 0-3 15,0 1-5-15,-5 1-3 16,3 0-6-16,-4 2-3 16,-1 0-3-16,-6 0 10 15,-6 7 1-15,0 6 5 16,-7-2 3-16,0 0-3 15,1-2 6-15,-1-3-2 16,5 1 0-16,2-2-11 16,4 4-142-16,17-6-128 15,0-1-41-15</inkml:trace>
  <inkml:trace contextRef="#ctx0" brushRef="#br0" timeOffset="108054.1906">9479 8465 502 0,'-12'28'405'0,"-1"12"-254"16,2 10-91-16,5 6 84 15,5-2-14-15,-1 3-57 16,-1-8-47-16,0-10-19 16,0-10-7-16,1-14-2 15,-1-8-69-15,3-7 17 16,-4-3-86-16,0-17-170 16,1 3-47-16,-3-1-94 0</inkml:trace>
  <inkml:trace contextRef="#ctx0" brushRef="#br0" timeOffset="108242.6877">9416 8495 135 0,'20'-27'865'16,"6"15"-585"-16,14 1-170 16,9-2-4-16,10-1-32 15,-3-1-23-15,-4 1-29 16,-8 2-22-16,-14 1-33 0,-9 5-108 15,-11 5-97-15,-10 1-118 16,-3 0-8-16</inkml:trace>
  <inkml:trace contextRef="#ctx0" brushRef="#br0" timeOffset="108438.3884">9365 8639 82 0,'-17'16'682'0,"21"-16"-518"16,22 0-125-16,14-11 52 15,10-6 2-15,2-3-93 0,-4 5-21 16,-3 2-101-16,-10 4-121 16,-31 7-41-16,1 2-137 15</inkml:trace>
  <inkml:trace contextRef="#ctx0" brushRef="#br0" timeOffset="108717.8937">9792 8570 446 0,'-3'0'341'16,"3"17"-171"-16,-2 12-51 16,2 8 52-16,0 3-59 15,0-2-22-15,0-4-59 16,0-7-29-16,0-8-2 16,5-10-99-16,1-7 41 15,0-2-76-15,5-9-148 16,-10-5-8-16,3 0-79 15</inkml:trace>
  <inkml:trace contextRef="#ctx0" brushRef="#br0" timeOffset="109083.9148">9915 8634 496 0,'-15'32'193'0,"2"2"-143"16,2-4 21-16,4-6 90 15,6-6-42-15,-1-7-41 16,2-6-37-16,0-5-26 16,0 0-15-16,0-3 0 15,5-12-3-15,6-10 0 16,-1-9 2-16,6 0-14 16,2-4-11-16,-2 6 21 0,6 4 5 15,-5 10 0 1,-5 6 14-16,-1 9 22 0,0 3 11 15,-3 3-5-15,1 18-35 16,-4 7 3-16,1 6 2 16,-1 0 17-16,3-5-17 15,-3-4-12-15,5-6-7 16,1-8-31-16,-1-9-47 16,8-2-72-16,1-5-144 15,-10-6 25-15,-4-3-131 16</inkml:trace>
  <inkml:trace contextRef="#ctx0" brushRef="#br0" timeOffset="109600.4347">10248 8526 672 0,'-21'0'191'0,"0"18"-127"16,-2 14 15-16,2 6 7 15,2 3-27-15,5-7-31 16,4-8-19-16,9-10-9 15,1-7-14-15,0-4 3 16,14-5 2-16,6-6 9 16,-3-13-3-16,1-3-13 15,1-1-13-15,-6-3 6 16,3 0 15-16,-6 4-8 16,-2 4 16-16,-2 7 7 15,-1 9-1-15,-2 2 2 16,-3 11-8-16,2 13-22 15,-2 5 13-15,6-1 9 0,-3-6 36 16,7-6 12-16,1-5 6 16,4-11-2-16,5 0 7 15,2-14-3-15,-2-15 12 16,5-11-68-16,-5-3-2 16,-5-7-40-16,-2-6 18 15,-3-5-20-15,-2-4-30 16,0 4 18-16,-5 14 21 15,-3 15 35-15,0 19 24 16,0 13 38-16,-2 15-6 16,-17 28-56-16,-4 16 3 15,4 4-3-15,8-2 54 16,8-12-8-16,3-8-18 0,0-11-2 16,8-10-3-16,5-9-16 15,-3-9-7-15,5-2-54 16,1-7-93-16,-12-4-131 15,0 2-202-15</inkml:trace>
  <inkml:trace contextRef="#ctx0" brushRef="#br0" timeOffset="110469.6533">10789 8407 605 0,'-6'0'333'0,"4"9"-212"16,1 18-27-16,-1 14 44 15,2-1 1-15,0 1-46 16,0-5-68-16,0-10-21 16,0-5-4-16,0-9-45 15,0-6-61-15,2-6-35 16,-1 0-108-16,1-6-114 0,-2-6-31 15</inkml:trace>
  <inkml:trace contextRef="#ctx0" brushRef="#br0" timeOffset="110816.8535">10863 8484 473 0,'0'35'241'0,"0"7"-190"16,0-7-37-16,0-6 84 15,0-8 23-15,0-7-4 16,0-10-42-16,0-4-34 16,0 0-25-16,3-16-6 15,7-14 0-15,3-7-10 0,0-7-23 16,0 0-17 0,1 3 7-16,-1 9 3 0,-1 12 9 15,-1 7 21-15,-5 8 42 16,2 5 5-16,-3 9-25 15,4 16-14-15,-5 9 3 16,2 4 30-16,-2 0-12 16,2-3-9-16,2-6-18 15,-3-9-2-15,4-8-7 16,1-11-46-16,3-1-41 16,6-9-137-16,-11-4-40 15,1-1-126-15</inkml:trace>
  <inkml:trace contextRef="#ctx0" brushRef="#br0" timeOffset="111010.3206">11174 8423 345 0,'-29'9'416'16,"2"22"-276"-16,0 8-73 16,10 3 58-16,6-1-39 15,9-8-31-15,2-12-39 16,5-7-16-16,16-12-6 15,10-2-31-15,0-13-28 16,2-15-42-16,-3-5-102 16,-23 15-79-16,-4 4-62 15</inkml:trace>
  <inkml:trace contextRef="#ctx0" brushRef="#br0" timeOffset="111283.9278">11275 8405 13 0,'-9'24'374'0,"-3"12"-313"15,1 5-23-15,5-3 74 16,4-1 8-16,2-10 14 16,0-7-9-16,0-6-7 15,2-8-18-15,3-6-17 16,-5 0-7-16,4-9-2 16,3-16-10-16,-4-8-33 15,5-6-31-15,-1-3-16 16,-3 1-20-16,7 0 14 0,1 5-4 15,4 9 12-15,0 7-12 16,0 9-66-16,-4 7-42 16,4 4-20-16,3 2-78 15,-12 6-12-15,2 2-57 16</inkml:trace>
  <inkml:trace contextRef="#ctx0" brushRef="#br0" timeOffset="112749.8066">11442 8561 75 0,'11'-3'276'16,"-6"-9"-229"-16,9-1-16 16,1 2-4-16,4-2-27 15,0 1-10-15,-4 3-15 16,-2 0 8-16,-4 0 12 16,0 2 5-16,-6 3-6 15,0-5 2-15,-3 0 4 16,0 0 12-16,0-2 17 0,0 0 22 15,0-1 12 1,-6-1-18-16,-3 0-3 0,-4 4 14 16,1 1-7-16,-3 4 3 15,-1 4-3-15,-5 0-15 16,1 17-24-16,-5 15 0 16,1 11 10-16,1 9 2 15,7-1 19-15,5-3 0 16,11-10-19-16,0-10 17 15,6-11 32-15,15-6-38 16,5-11-15-16,3 0 26 16,-1-15 17-16,0-10-36 15,-5-4-25-15,-4-3-3 0,-5-1-17 16,-1-4-2 0,-6 6-1-16,1 6 9 0,-5 14 14 15,-1 6 6-15,-2 5 14 16,0 7-20-16,-3 20-30 15,-8 5-8-15,5 1 38 16,4-5 6-16,2-8 1 16,6-7 4-16,10-6 21 15,8-7-12-15,2 0 12 16,1-13-2-16,2-10-3 16,-2-4-27-16,-2-5-15 15,-3-1-26-15,-5-1 6 16,0-4-14-16,-6-1 16 15,-4 3 3-15,-1 5 30 0,-6 8 0 16,0 12 7-16,0 6 44 16,-10 5-11-16,-2 4-37 15,1 12-3-15,7 3 0 16,4 1-8-16,2 2 8 16,17 0 6-16,6 4 20 15,0-6-17-15,1 2-8 16,-4-1 15-16,-7-5-10 15,-6-1 10-15,-9-1-1 16,0-5-15-16,-7-3 0 16,-10-1-19-16,-5-3 19 15,-1 0 10-15,4 1 11 16,6-3-18-16,8 0-3 0,5 0-8 16,0 0-18-16,18-9 11 15,9-11 10-15,4-5-19 16,3-2 18-16,-4 0 3 15,-4-2 3-15,-8-2 3 16,-8-2 10-16,-4 4-3 16,-6 6-8-16,0 8 11 15,-8 8 25-15,-4 7 7 16,-2 11-26-16,-2 19-12 16,6 12-7-16,2 1 3 15,8-2-3-15,0-8 0 16,9-8 7-16,7-9-5 0,4-7-2 15,-5-9-7 1,4 0-61-16,-11-11-135 0,-3-3-220 16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9-10-16T18:57:50.320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4661 3516 454 0,'-4'0'252'0,"4"18"-212"15,0 12-29-15,0 2 27 16,11 2 88-16,12-8-1 15,2-7-29-15,5-7-51 16,5-11-9-16,2-1-7 16,7-10-11-16,5-13-18 0,2-6-31 15,-5 0-136-15,-6 1-83 16,-32 18-6-16,-6 3-51 16</inkml:trace>
  <inkml:trace contextRef="#ctx0" brushRef="#br0" timeOffset="338.1831">4880 4144 505 0,'-13'41'232'0,"8"-8"-62"15,5-4 25-15,5-8-63 16,25-14-44-16,15-7-63 16,21-17-10-16,13-22 22 15,5-7-6-15,-5-6-17 16,-7 3-14-16,-11 1-7 15,-15 5-26-15,-12 4-93 16,-9 8-83-16,-11 7-64 0,-14 24 7 16,-3 0-169-1</inkml:trace>
  <inkml:trace contextRef="#ctx0" brushRef="#br0" timeOffset="763.141">4734 4740 405 0,'-4'9'207'16,"4"2"-51"-16,0 7 6 16,0 6-3-16,2 4-12 15,7-4 5-15,-1-7-62 16,6-7-45-16,12-10-18 15,16 0-16-15,15-26 9 0,12-11 0 16,8-9-20 0,-1-1-26-16,1 3-66 0,-4 7 32 15,-10 5 18-15,-3 9-72 16,-11 7-105-16,-7 4-54 16,-36 12 17-16,-6 0-84 15</inkml:trace>
  <inkml:trace contextRef="#ctx0" brushRef="#br0" timeOffset="1268.1565">5889 5118 356 0,'4'-5'432'16,"-1"5"-233"-16,0 17-90 15,6 9-17-15,5 4 5 16,4-3 17-16,1-6-65 16,6-3-24-16,4-8-20 15,5-9-3-15,6-1-2 16,2-19-4-16,0-11-64 16,-3-6-127-16,-29 17-170 0,-4 0-115 15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9-10-16T18:58:00.226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9975 4660 393 0,'-18'4'219'0,"16"-4"-87"16,2 0-33-16,2 2 64 16,28 2-34-16,29 0-74 15,33-1 170-15,27-2-72 16,17-1-65-16,0-3 8 16,-3-9-6-16,-12-1-25 15,-6 0-24-15,-14 1-22 16,-11 3-17-16,-18 5-4 15,-21 2 0-15,-20 2 0 16,-15 0 2-16,-12 0-5 16,-4 0-3-16,0 0-14 0,0 0-36 15,0 0-6 1,0 0-31-16,0 3-2 0,0 0-25 16,0 3-69-16,-1 0 5 15,-2-5-162-15,3-1-99 16</inkml:trace>
  <inkml:trace contextRef="#ctx0" brushRef="#br0" timeOffset="1325.5419">1394 5125 321 0,'-6'1'105'0,"6"-1"-56"16,0 0-12-16,0 0 9 15,15 1 14-15,15 2-23 16,20-1-19-16,24 0 112 15,23-1 73-15,12 0-33 16,12-1-2-16,0 0-25 16,9 0-6-16,-2-8-72 15,3-3 30-15,-9 0-30 16,-10 1-37-16,-22 3-17 16,-21 3-5-16,-27 1 3 0,-25 1-9 15,-14 2-15-15,-3 0-71 16,0 0-31-16,0 0 58 15,-8 0-19-15,1 5-15 16,-1 0-18-16,3 2-42 16,5-1-34-16,0-1-53 15,0-4 35-15,0-1-133 16</inkml:trace>
  <inkml:trace contextRef="#ctx0" brushRef="#br0" timeOffset="8451.8347">6846 5428 483 0,'-4'0'278'16,"2"0"-176"-16,2 0-44 15,-3 0 43-15,1 3-18 16,-4 14-70-16,0 6 14 16,3 2 49-16,3-3-7 15,0-7 3-15,0-5-11 0,11-5 5 16,12-5-3-16,18 0 6 16,13-18 21-16,13-12-38 15,3-10-33-15,0-5-2 16,-5-6-8-16,-2-3-2 15,-6-2-7-15,-6-3-20 16,-9-2-42-16,-7 4-37 16,-7 8-101-16,-5 13-68 15,-23 36-128-15,0 0 2 16</inkml:trace>
  <inkml:trace contextRef="#ctx0" brushRef="#br0" timeOffset="17584.123">8454 6125 362 0,'0'0'239'15,"0"-3"-132"-15,9-2-51 16,17-1 68-16,16 0-10 15,13 2-41-15,8 3-28 16,6 1 3-16,-8 6 13 16,-7 13-2-16,-10 7-24 15,-15 8 6-15,-13 7-1 16,-14 9 0-16,-4 4 1 16,-31 5-7-16,-23-2-12 15,-12-4-8-15,-9-2-6 16,-11-4 1-16,2-6 2 15,1-4-8-15,2-9 6 0,12-7-5 16,13-6-4-16,14-5-27 16,16-5-90-16,16-2-73 15,8-3-49-15,4 0-41 16,16-7-43-16</inkml:trace>
  <inkml:trace contextRef="#ctx0" brushRef="#br0" timeOffset="18133.2617">8408 6472 483 0,'-25'22'130'0,"-12"11"-16"15,-7 3 18-15,-1 3 29 16,-3-2-40-16,8-4-33 16,7-5-52-16,12-8-16 15,7-7-10-15,5-5-10 16,4-3 3-16,5-5-1 0,0 0-1 15,0 0 6 1,0 0 0-16,0 0-7 0,7 0-12 16,2 0 12-16,8 0 0 15,-1-2 24-15,10 2 0 16,5 0 15-16,5 7-11 16,5 8-14-16,2-2 11 15,-2-1-2-15,-9-3-12 16,-6-3-6-16,-11-3 0 15,-6-2-1-15,-7-1 3 16,-2 0 6-16,0 0 17 16,0-3 14-16,0-10-24 15,0-6-20-15,-2-3-15 0,-8 1-19 16,3 4-40 0,0 4-60-16,2 3-29 0,0 4-55 15,0 1-29-15,5 5 5 16,-1 0-140-16</inkml:trace>
  <inkml:trace contextRef="#ctx0" brushRef="#br0" timeOffset="18627.6684">8368 6516 363 0,'0'0'145'16,"0"17"-122"-16,0 19 54 15,2 13 68-15,1 4-17 16,3 2-59-16,-2-5-42 16,-1-10-27-16,2-4-77 15,0-9-76-15,-5-25-56 16,0-2-128-16</inkml:trace>
  <inkml:trace contextRef="#ctx0" brushRef="#br0" timeOffset="24400.4643">7036 7492 443 0,'3'-32'279'0,"-3"7"-172"16,-23 1-21-16,-2 2 89 15,-6 2-44-15,-10 5-22 16,-3 8-47-16,-4 7-38 0,-2 8-17 15,-2 22 9-15,4 16 3 16,6 15 1-16,9 13-11 16,10 6 11-16,12-3-11 15,11-10-9-15,5-18-9 16,30-15-6-16,9-14 12 16,15-15 3-16,2-5 10 15,4-14-10-15,2-13-65 16,-9-7-115-16,-6-4-93 15,-38 19-88-15,-9 4-196 16</inkml:trace>
  <inkml:trace contextRef="#ctx0" brushRef="#br0" timeOffset="24765.7139">7074 7844 827 0,'0'0'266'16,"9"-23"-160"-16,8-15-27 15,6-3 49-15,-7-7-60 16,-1-1-26-16,-2-2-30 16,-9-4-3-16,-4-1-2 0,0 7 35 15,0 8-22 1,-13 18 6-16,4 12 22 0,-3 11-24 15,-2 5-24-15,-5 27-15 16,-2 24-5-16,-4 17 20 16,10 11-2-16,11-6 0 15,4-9 0-15,11-15-11 16,15-16 11-16,10-10-18 16,6-11 6-16,3-10-72 15,-2-7-81-15,1-2-85 16,-28-13-160-16,-8-2-45 15</inkml:trace>
  <inkml:trace contextRef="#ctx0" brushRef="#br0" timeOffset="25115.9365">7368 7641 478 0,'-45'0'355'15,"5"26"-206"-15,6 13-108 16,6 4 95-16,11-2-45 15,15-10-33-15,2-7-58 16,16-10-7-16,17-9 4 16,7-5 3-16,3-3 0 15,-4-17-10-15,-9-7-28 16,-10-2-3-16,-7-4 34 16,-7 1-5-16,-5-2 10 0,-1 7 2 15,0 11 22-15,0 6 50 16,0 10-12-16,0 0-60 15,0 24-39-15,0 13 34 16,2 9 5-16,3-3 2 16,5-7-2-16,6-12-22 15,10-8-17-15,1-11-37 16,4-5-60-16,4-1-116 16,-24-12-56-16,-6 0-88 15</inkml:trace>
  <inkml:trace contextRef="#ctx0" brushRef="#br0" timeOffset="25375.3595">7701 7598 673 0,'-25'0'206'0,"-6"0"-91"0,-1 11 2 16,-1 7-32-16,8 2-21 16,8 1-42-16,10 1-22 15,7-1-41-15,22-5-1 16,13 0 30-16,9-4 10 15,3-1-38-15,-5 1 34 16,-4 0 6-16,-9 0 2 16,-6 3 5-16,-12-2 5 15,-11-1-12-15,0 0 3 16,-23-2 25-16,-11-1 10 0,-6-2-38 16,-2-7-39-16,0 0-118 15,27 0-71-15,2-12-87 16</inkml:trace>
  <inkml:trace contextRef="#ctx0" brushRef="#br0" timeOffset="25732.1454">7732 7425 632 0,'18'43'206'16,"-3"22"-5"-16,5 2 10 15,0 1-46-15,2-5-52 16,-4-9-42-16,-3-13-46 16,-3-13-14-16,-7-11-3 0,0-12-4 15,-4-5-1-15,-1 0-1 16,5-19-2-16,0-13-40 16,2-8-37-16,8-5 0 15,3 5 18-15,-1 5 17 16,5 13 42-16,-6 9 4 15,-1 10 22-15,-1 3-9 16,-4 18 7-16,3 16 13 16,-1 12-8-16,-2 4-25 15,2 0 8-15,4-4-12 16,-1-10-122-16,-8-30-279 16,1-5-361-16</inkml:trace>
  <inkml:trace contextRef="#ctx0" brushRef="#br0" timeOffset="26182.2992">8592 7418 233 0,'0'10'594'0,"0"29"-531"0,16 15 58 16,5 9 30-16,2-2-54 15,-4-2-39-15,-2-8-40 16,-13-7-18-16,-4-11-5 15,0-8-53-15,-16-11-76 16,-6-12-135-16,8-2-44 16,-3-14-80-16</inkml:trace>
  <inkml:trace contextRef="#ctx0" brushRef="#br0" timeOffset="26649.2352">8566 7506 460 0,'51'-42'133'15,"3"33"-5"-15,5 9 87 0,-4 0-33 16,-2 24-61 0,-11 10-64-16,-11 9-45 0,-18 3-12 15,-13 0-8-15,-2 3-2 16,-29-4 2-16,-11-4 4 16,-4-7 4-16,-1-5-5 15,7-7-31-15,6-3 11 16,9-8-25-16,10-5-19 15,13-1-34-15,2-5 19 16,12 0 1-16,18 0 44 16,11-7 39-16,12-9 23 15,4-4 2-15,1-2 1 16,-3-1 7-16,-6-1-7 16,-7 0-10-16,-10 2-9 0,-11 0-1 15,-13-1 13-15,-8 4 45 16,0 5 6-16,-10 6-45 15,-9 8-23-15,-3 0 19 16,2 25-6-16,-2 10-11 16,1 11 14-16,5 2-6 15,11-4-12-15,5-9-17 16,5-13 17-16,22-8 19 16,5-8 19-16,4-6-2 15,10-11-17-15,-2-18-19 16,-4-8-143-16,-27 15-136 15,-10 0-70-15</inkml:trace>
  <inkml:trace contextRef="#ctx0" brushRef="#br0" timeOffset="26865.8381">9214 7318 496 0,'-18'41'140'16,"15"26"64"-16,3 8 18 15,2 6 12-15,14 0-36 16,5-7-60-16,4-9-40 16,-5-10-59-16,0-16-24 15,-6-12-15-15,-6-12-34 16,3-11-86-16,0-4-130 0,-11-10-177 16,3-7-146-1</inkml:trace>
  <inkml:trace contextRef="#ctx0" brushRef="#br0" timeOffset="27025.5099">9531 7616 386 0,'-40'-2'506'16,"5"2"-457"-16,-1 0-45 15,2 4 14-15,6 8-4 16,5 1-14-16,9 1-132 15,14-8-134-15,0-3-207 16</inkml:trace>
  <inkml:trace contextRef="#ctx0" brushRef="#br0" timeOffset="27432.4212">9513 7830 826 0,'5'0'31'15,"26"0"-29"-15,11 0 97 16,4-14 35-16,0-5-58 15,-1-4-29-15,-11 0-33 16,-11 1-12-16,-10-1 8 16,-11 4-2-16,-2 4 31 15,-8 4 25-15,-17 6-40 16,-6 5-22-16,-2 5-2 16,-3 18-10-16,2 13 6 15,5 6-4-15,8 4 3 16,11-4-1-16,10-9-33 15,11-9-33-15,26-9 36 16,12-8-45-16,9-7-82 16,-33-2-125-16,-4-11-73 0</inkml:trace>
  <inkml:trace contextRef="#ctx0" brushRef="#br0" timeOffset="27649.2853">9920 7692 357 0,'-20'-6'349'15,"0"14"-249"-15,-3 27-56 16,4 7 112-16,8 3-27 16,10-2-10-16,1-6-53 15,16-9 1-15,13-7-1 16,8-7-28-16,6-12-8 0,3-2-12 16,-3-9-18-1,-6-12-91-15,-6-7-74 0,-12-7-132 16,-19 19-34-16,0-4-90 15</inkml:trace>
  <inkml:trace contextRef="#ctx0" brushRef="#br0" timeOffset="27866.9189">10077 7359 581 0,'-18'0'152'0,"9"26"-67"16,7 23 101-16,2 11 28 15,2 8-35-15,15 4-41 16,4-4-63-16,2-8-24 16,1-9-14-16,-5-12-29 0,-4-9-8 15,-4-14-15-15,0-7-97 16,0-9-82-16,4 0-99 16,-10-9-90-16,3-7-121 15</inkml:trace>
  <inkml:trace contextRef="#ctx0" brushRef="#br0" timeOffset="28000.5604">10288 7673 628 0,'-38'-9'262'0,"1"9"-72"16,-2 9-129-16,6 8-9 16,3 2-24-16,11-1-28 0,9 0-61 15,10-12-228-15,0-6-152 16</inkml:trace>
  <inkml:trace contextRef="#ctx0" brushRef="#br0" timeOffset="28218.6369">10303 7670 665 0,'-23'25'102'0,"0"11"-25"16,4 2 18-16,11-2 58 15,8-6-127-15,0-8-24 16,20-6-4-16,7-9-43 0,4-7-38 16,-2 0-69-1,1-17-30-15,-4-4-22 0,-5-4 7 16,-20 13 49-16,-1-1 44 16</inkml:trace>
  <inkml:trace contextRef="#ctx0" brushRef="#br0" timeOffset="28750.0798">10445 7724 123 0,'11'-15'230'16,"-11"15"-49"-16,0 15-124 15,0 12 45-15,0 2 60 16,0 3 14-16,10-5-6 16,4-3-14-16,2-5-39 15,3-8-38-15,-1-6-20 16,1-5-26-16,0-5-6 16,-6-17-27-16,-3-7-40 0,-7-5-24 15,-3-9-35-15,0 2-13 16,-8 1 42-16,-3 8-19 15,-1 10-26-15,0 13-105 16,-4 9 30-16,-4 2 0 16,4 14-6-16,5 2 60 15,9-2 35-15,2-5 101 16,2-2 0-16,16-2 92 16,-5-1 9-16,7-1 5 15,-2-1-23-15,0 3 1 16,1 0 13-16,-1 2-7 15,2 4-14-15,0-2 13 16,-5 1 19-16,-1-3-22 16,-4-2-22-16,-7-5-22 0,-1-2-20 15,0 0 3-15,4-14 2 16,-5-6-27-16,3-7-33 16,1-4 4-16,4-3-28 15,-2 3-13-15,7 3 15 16,2 9 55-16,2 9 47 15,3 10 29-15,3 0-49 16,2 17 7-16,0 13 54 16,-2 8 58-16,-5 1-43 15,-3 1-39-15,-9-6-28 16,-1-6-36-16,-6-8 0 16,0-7-51-16,0-8-148 0,-3-5-226 15,-5-3-290-15</inkml:trace>
  <inkml:trace contextRef="#ctx0" brushRef="#br0" timeOffset="31515.0704">11153 7487 441 0,'-25'38'96'15,"5"19"-31"-15,8 4 71 16,3-4 20-16,9-8-78 15,0-11-11-15,4-11 2 16,8-13-24-16,-4-10-2 16,0-4-3-16,1-13 19 15,1-16 2-15,3-12-61 16,-6-8-22-16,-1-6-14 16,-3-5 16-16,-1-1 15 0,-1 5 2 15,3 10 3-15,1 17 3 16,-4 14 12-16,-1 14-3 15,0 3-12-15,0 27-45 16,0 15 45-16,0 9 36 16,0 2 0-16,11-4-4 15,7-8 31-15,-3-10 6 16,4-9-10-16,-3-13-21 16,-1-11-14-16,1 0-4 15,8-20 20-15,-1-10-40 16,3-7-42-16,1-5-27 15,-3-8-19-15,0 1-5 16,-4 11 23-16,0 10-1 0,-11 17 8 16,-1 11-18-1,-8 8-42-15,0 19 74 0,0 8 49 16,0 6 23-16,0 2 41 16,0-3 13-16,0-4-16 15,0-2 9-15,9-6-42 16,-2-6-7-16,9-8-15 15,-3-5-4-15,9-5-2 16,2-4 16-16,-1-3-16 16,-2-12-3-16,0-5-17 15,-5-5 4-15,-2 0-7 16,-7-4-2-16,-1-1 16 16,-6-1 9-16,0 7 9 15,-10 7 10-15,-2 8-13 0,-3 9-6 16,-3 8-17-16,-2 19-7 15,0 10 15-15,1 7 9 16,12 0 3-16,7-3-1 16,0-7-2-16,17-7 0 15,4-7-2-15,7-8 4 16,0-8 5-16,2-4 11 16,-1-7-18-16,1-13-62 15,-5-6-136-15,-4-3-36 16,-19 16-61-16,-2 0-125 15</inkml:trace>
  <inkml:trace contextRef="#ctx0" brushRef="#br0" timeOffset="31851.4335">11741 7722 408 0,'-4'22'201'16,"4"-15"-51"-16,14-5 36 15,13-2 56-15,-1-1-97 16,6-14-73-16,-5-5-68 16,-6-4-4-16,-8 1-14 15,-3-4-14-15,-7 0-4 16,-3 4 1-16,0 3 31 16,-5 9 12-16,-9 11-12 0,-4 0-2 15,-9 24-8-15,-4 11-2 16,6 7 12-16,8-1-3 15,11-1 0-15,6-6 3 16,16-10 20-16,11-5 2 16,7-10-14-16,3-9 4 15,-2 0-12-15,-1-18-64 16,-1-9-136-16,-24 8-165 16,-2 2-162-16</inkml:trace>
  <inkml:trace contextRef="#ctx0" brushRef="#br0" timeOffset="32081.8182">11990 7238 657 0,'-27'30'53'0,"16"25"80"0,11 10 90 15,0 8-1-15,5 3-30 16,9-4-79-16,-2-9-72 15,2-13-19-15,-1-12-17 16,-5-13-5-16,-3-11-55 16,3-11-77-16,0-3-151 15,-6-5-91-15,2-9-52 16</inkml:trace>
  <inkml:trace contextRef="#ctx0" brushRef="#br0" timeOffset="32223.7008">12097 7547 682 0,'-35'0'161'0,"-2"11"-119"16,0 15 42-16,6 4 26 15,4-1-69-15,13-4-41 16,11-7-170-16,3-17-131 16,7-1-17-16</inkml:trace>
  <inkml:trace contextRef="#ctx0" brushRef="#br0" timeOffset="32631.2275">12113 7538 381 0,'-16'44'79'16,"8"4"71"-16,8-3 53 15,0-5-4-15,0-4-42 16,5-9-44-16,1-12-43 15,-1-6-20-15,-3-7-29 16,0-2-10-16,4-5-11 16,2-14 0-16,-2-9-111 15,1-2-2-15,-1-8 2 16,-1-1-12-16,5 3 55 16,-2 5 20-16,3 10 48 0,-5 9 11 15,2 9 45-15,-3 3-12 16,0 1-42-16,4 20 40 15,0 9 64-15,-1 8 7 16,-2 2-22-16,-3 1-10 16,0-3-16-16,-2-6-3 15,1-9-34-15,-1-8-16 16,5-10-12-16,3-5-34 16,11-2-78-16,2-20-61 15,-8 7-270-15,-3-3-41 16</inkml:trace>
  <inkml:trace contextRef="#ctx0" brushRef="#br0" timeOffset="32867.5171">12429 7475 467 0,'-28'-3'118'16,"-2"12"-53"-16,5 22 53 16,6 3 31-16,9 0-43 15,10-3-53-15,0-3-40 16,15-3 30-16,6-2-9 15,3 1 4-15,2-2-5 16,-2 1-11-16,-6 1 31 16,-7 0 3-16,-6 0-13 15,-5-2-5-15,0-4-25 16,-2-6-13-16,-14-6-2 16,-6-6-23-16,-1 0-75 0,10-6-146 15,-2-10-182-15</inkml:trace>
  <inkml:trace contextRef="#ctx0" brushRef="#br0" timeOffset="33004.7521">12109 7285 767 0,'-22'0'5'15,"-2"10"-5"-15,22 4-30 16,-1 3-163-16</inkml:trace>
  <inkml:trace contextRef="#ctx0" brushRef="#br0" timeOffset="36397.3489">6837 8146 523 0,'-36'-2'142'0,"30"1"-122"15,6 1-18-15,3-1 55 16,26-2 12-16,21-3 33 16,21-2-3-16,11-3-27 15,13 2-38-15,1 2 14 16,-1 0 25-16,-12 3 3 15,-17 0-49-15,-20 3-27 16,-23 1-4-16,-19 0-43 16,-13 12-101-16,-31 12 58 15,-24 6 90-15,-17 1 1 16,-10 3 3-16,0 0 13 16,12 2 12-16,15-2 22 15,17-7 1-15,23-3-7 0,13-5-45 16,11-6-18-16,9-1-9 15,17-1 27-15,12-2 11 16,6 2-2-16,0 0-7 16,-5 5-2-16,-11 4-5 15,-15 9-36-15,-10 3-52 16,-3 7-18-16,-8 3 84 16,-7 3 13-16,4 0 9 15,8-2-35-15,3-2-29 16,0-34-134-16,5-2-176 15</inkml:trace>
  <inkml:trace contextRef="#ctx0" brushRef="#br0" timeOffset="53927.8454">8597 8177 73 0,'155'-4'332'15,"-7"1"-226"-15,5-1-86 16,0 1 37-16,-7 1 9 16,-15-2-18-16,-9 0-43 15,-15 2-5-15,-17 1-2 16,-16 1-2-16,-19 0-11 15,-20 0-6-15,-17 0 5 16,-15 1 10-16,-3 5 1 16,-12-1-26-16,-12 3 31 15,4 1 15-15,2 0-7 16,7-4 5-16,9 2-1 16,2-1-5-16,8 1-7 0,17 2-1 15,8 0-9-15,9 0 3 16,3 1-20-16,-8 0-2 15,-5 0-16-15,-14 3 9 16,-17-2-11-16,-1-6-25 16,-12-3-71-16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9-10-16T18:59:08.802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4770 5351 253 0,'19'-21'168'0,"4"9"-125"15,5 0-31-15,5 2 25 0,-7 3 8 16,-7 5 9 0,-7 1-7-16,-6 1-22 0,-3 0-13 15,-3 2-6 1,0 10 0-16,0 4 24 0,-6 3 8 16,-2 1 35-16,-2 0 8 15,-1-3-27-15,4-1-12 16,1-3-22-16,3-3-13 15,3-2-2-15,0-1-5 16,0 0-5-16,0-1-48 16,3 2-72-16,8-1-34 15,-6-5-23-15,-1-1-88 16</inkml:trace>
  <inkml:trace contextRef="#ctx0" brushRef="#br0" timeOffset="177.5251">4899 5645 222 0,'-6'8'253'15,"6"-8"-151"-15,0 0-3 16,0 0 8-16,0 0-76 16,9 0-31-16,4-1-72 15,3-5-25-15,-6 1-105 16,-5 1-131-16</inkml:trace>
  <inkml:trace contextRef="#ctx0" brushRef="#br0" timeOffset="576.0633">5067 5322 339 0,'9'-16'100'15,"2"8"-34"-15,1-1-11 0,-1 2-7 16,2 0 5 0,0 2-7-16,-3 2-4 0,-3 3 2 15,0 0 8 1,-2062 0-17-16,4110 13-30 0,-2055 6 0 15,0 5 1-15,-7 0 50 16,-4 0-2-16,-5-1-14 16,3-2-9-16,0-1-18 15,5-3-8-15,3-3-5 16,-1 0-16-16,6-1-60 16,0-2-40-16,2 0-26 15,9-2-10-15,-3-1-24 16,-3-8-3-16,-3 0-52 15</inkml:trace>
  <inkml:trace contextRef="#ctx0" brushRef="#br0" timeOffset="724.6644">5100 5665 367 0,'0'0'129'16,"0"0"-6"-16,0 0 7 15,0 0-51-15,9-9-79 16,5-4-83-16,-6 6-37 16,-3-1-148-16</inkml:trace>
  <inkml:trace contextRef="#ctx0" brushRef="#br0" timeOffset="1199.4435">5278 5244 78 0,'17'-5'135'16,"-3"5"-74"-16,-1 0 0 16,4 0-9-16,-3 4 0 15,-1 4 15-15,-3 1 4 16,-3 1-22-16,-5 1-3 15,-2 3-7-15,0 1-12 16,0 2 9-16,0 2 6 16,-11-1 6-16,-1 2-5 15,0-3-16-15,-1 0-18 16,1-1-6-16,6-2-3 16,-2 0-48-16,5-1-32 0,1 1-28 15,2-2-37-15,0 0 3 16,0-2 23-16,0-9-8 15</inkml:trace>
  <inkml:trace contextRef="#ctx0" brushRef="#br0" timeOffset="1392.3971">5323 5663 436 0,'0'8'127'16,"0"-8"-34"-16,0 0 62 0,0 0-23 16,0 0-44-1,9-3-88-15,-2-2-48 0,2 0-94 16,-9 3-85-16,0 2-138 16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9-10-16T19:05:22.446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4092 4432 271 0,'2'-6'163'0,"2"0"-35"15,-4-1-18-15,0 2 13 16,2 0 14-16,-2 2 7 0,0 2-18 16,0 1-15-1,0 0-13-15,0 0-11 0,0 3-26 16,-2 14-1-16,-9 10-34 15,-2 9-19-15,0-3 28 16,6-7-13-16,7-11 2 16,0-7-24-16,14-8 0 15,19 0 0-15,13-21 2 16,14-12 30-16,2-11-4 16,2-6 0-16,-7-4-24 15,-7 1 11-15,-6 3-8 16,-5 9-7-16,-9 8-19 15,-9 11-31-15,-5 6-10 16,-7 8-43-16,-4 4-20 0,-5 4-14 16,2 0 11-1,-2 11-66-15,0 7-97 0,0-7 79 16,0 1-41-16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9-10-16T19:05:34.961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8734 3254 481 0,'-8'1'108'0,"8"-1"-99"16,0 0 28-16,0 0 25 15,0 0 12-15,0 0-17 16,0 0-21-16,0 0-3 0,0 0 2 16,0 1-10-1,6 0-6-15,4 1-7 0,9 1 6 16,9 0 21 0,9 2-12-16,6 1 4 0,0 1-7 15,3-1-15-15,4 1-1 16,1 1-4-16,4 1 5 15,7-1-4-15,0 2-5 16,6-2 0-16,-2 0 0 16,1-1 0-16,3 1 1 15,-5 2-1-15,0 0 0 16,-4 0 2-16,-4 1 1 16,-7-2-6-16,-4 0 7 15,-4-1 0-15,0 0 0 16,-2 1-2-16,0-2-1 0,0 1-1 15,-1-3-1-15,-6 0-2 16,0-1 0-16,-2-2 3 16,1 2-7-1,2 1 9-15,5 1-2 0,3 1 3 16,1-2-1-16,-1 0 2 16,2 0 4-16,-2-3-3 15,6 1 1-15,-1-2-6 16,-1-1 0-16,-1 1-1 15,-3 0 1-15,-1 0 6 16,-7-1-6-16,-3 0 0 16,-8 0-6-16,-4 0-5 0,-6 0 3 15,-3 0 1-15,-5 0 7 16,-2 0 2-16,0 0-2 16,-1 0 0-16,3 0 0 15,-2 0-5-15,5 0 4 16,0 0-1-16,-1-1 1 15,2 0 1 1,-2 0 0-16,-1-1 0 0,-3 1 4 16,0-1-2-16,-3 1-1 15,0 1 1-15,0 0-2 16,0 0 8-16,0 0-5 16,0 0 0-16,0 0-3 15,0 0-3-15,0 0 1 16,0 0-7-16,0 0-12 15,0 0 4-15,0 0 4 0,0 0-4 16,0 0 0-16,0 0-7 16,0 0-4-16,0 0-15 15,0 0-53-15,0 0-5 16,-1 0 0-16,-4 0-15 16,2 0-75-16,1 0-159 15</inkml:trace>
  <inkml:trace contextRef="#ctx0" brushRef="#br0" timeOffset="667.5456">10343 3269 18 0,'-12'0'61'0,"6"0"-6"15,-5 0-9-15,0 0-13 16,-2 0-8-16,0 0 12 15,-5 0 1-15,4 0 6 16,-1 0 1-16,2 0-2 16,4 0 10-16,3 0 3 15,0 0-12-15,6 0-7 0,0 1-7 16,0 0-8 0,0-1 6-16,10 3 19 0,14-2-29 15,15 3-13-15,14-3 43 16,8 0 35-16,3-1-34 15,-2 0-23-15,-5 0 12 16,-6 0 13-16,-3 0-22 16,-12 0-6-16,-6 0-16 15,-9 0-5-15,-3 0 1 16,-7 0-3-16,-3 0-8 16,-3 0-26-16,1 0-26 15,-3 0-19-15,4 0-47 0,-1 5-29 16,1 2 12-1,1-1 1-15,-6-3-29 16</inkml:trace>
  <inkml:trace contextRef="#ctx0" brushRef="#br0" timeOffset="10665.7319">7310 7175 493 0,'0'0'138'0,"0"0"-73"16,3 0 16-16,12 0 17 15,12 0-56-15,7 1 15 0,2 7 15 16,2 1 0 0,3 2-28-16,-1 0-4 0,2 1-5 15,-2 1 10-15,-4 2-15 16,-5 1-25-16,-6 0-2 16,-3 2-6-16,-5 2 3 15,-3-2-2-15,-5 3 2 16,-1-6 7-16,-3 0 8 15,-2-2-13-15,-3-1 13 16,0 0 0-16,0-1-8 16,0 3 2-16,0 2-9 15,0-2 3-15,-3 1-1 16,0-3 0-16,3-1-4 16,0-2-3-16,0-2-4 0,0-4 1 15,0 0-9-15,0 0 8 16,0 0 2-16,0 1 4 15,0 2-1-15,0 0 3 16,0-1-4-16,0-2 5 16,0-1 0-16,0 0-5 15,0-2 3-15,0 2-13 16,0 0-2-16,-10 5-14 16,-5 2 15-16,-7 2 16 15,-7 3 3-15,-9 2 5 16,-6 1 7-16,-6 2 8 15,-5-2 5-15,1 2-14 16,-4-3 6-16,4-3-10 16,9-3-8-16,12-2 5 15,12-5-7-15,12-1-2 0,7-2 0 16,2 0-9-16,0 0-42 16,0 0-16-16,0 0-25 15,6-5-26-15,0-4-45 16,-3 7-56-16,-1 0-100 15</inkml:trace>
  <inkml:trace contextRef="#ctx0" brushRef="#br0" timeOffset="12327.4246">6329 7755 478 0,'10'0'65'15,"19"3"-37"-15,10 4-19 16,10 1 70-16,4 2 9 15,-3-1-35-15,-3 1-3 16,-7-2-12-16,-4 1-6 16,-10-4 3-16,-6-1-2 15,-6-2 1-15,-8 0 6 16,-6-2-19-16,0 0-1 16,0 2-3-16,0-2 4 0,0 1 11 15,0 0-18-15,0-1-13 16,0 5 12-16,3 2-13 15,2 6-8-15,0 9 8 16,-2 7 5-16,-3 9-5 16,0 5 0-16,0 6 0 15,0-2 3-15,0-1-2 16,-6-4 7-16,1-8-8 16,-1-5 2-16,1-4-1 15,2-7-1-15,-1-2 4 16,4-7-4-16,0 0 3 15,0-2-3-15,0-1 1 16,0-3 2-16,0-3 2 16,0 0-5-16,0 0 3 0,0 2 2 15,2-2-5-15,-2 0 7 16,0 0-2-16,0 0 3 16,0 0-1-16,0 0-6 15,0 0 1-15,0 0-2 16,0 2-3-16,0-2-11 15,0 0-5-15,0 0 6 16,0 4-7-16,-10 3-4 16,-9 2 6-16,-7 0 18 15,-4-2 6-15,-6-5 12 16,-1 0 8-16,-5-2-4 0,-4 0-3 16,-2 3-11-1,1-1-4-15,8 3-4 0,5-1-12 16,8 3 2-16,8-2-9 15,5 1-46-15,4-3-80 16,6-1-39-16,3-2 4 16,0 0-15-16,0 0-196 15</inkml:trace>
  <inkml:trace contextRef="#ctx0" brushRef="#br0" timeOffset="41760.6438">8229 6492 195 0,'2'-20'177'0,"3"5"-115"0,-1 0 20 16,3 1 54 0,-6 0 25-16,1 4-21 0,2 3-28 15,-4 4-33-15,0 2-6 16,0 1 13-16,0 0-15 15,0 13-22-15,-14 19-30 16,-8 12-10-16,-7 9 14 16,-1 5 36-16,0-1-13 15,4 0-19-15,5-6-12 16,6-12-4-16,7-13-11 16,8-9 5-16,0-7-3 15,3-5-2-15,17 0 8 16,7-4 3-16,2-1 13 15,11 0 1-15,-1 0-6 0,-6-6-4 16,-1-2-15 0,-7 1-4-16,-1 1-38 0,-6 2-52 15,-2-1-31-15,-4 0-14 16,0-1-21-16,-2-1-64 16,-2-2-32-16,-8 5-11 15,0-2-59-15</inkml:trace>
  <inkml:trace contextRef="#ctx0" brushRef="#br0" timeOffset="41988.5685">8507 6554 506 0,'0'-5'265'0,"0"5"-127"15,-4 14-45-15,-10 13 38 16,0 9-12-16,4 5-5 15,-3 3-64-15,5-2-31 16,0-4-10-16,3-9-9 16,1-9-19-16,3-8-64 15,1-7-57-15,0-3-59 16,-5-2-54-16,5-4 12 16,0-8-28-16</inkml:trace>
  <inkml:trace contextRef="#ctx0" brushRef="#br0" timeOffset="42280.2553">8478 6484 360 0,'19'-51'127'16,"-6"32"-60"-1,1 6 84-15,6 2 17 0,2 5-47 16,10 5-57-16,1 1-27 16,4 5 27-16,-2 17-11 15,-3 10 20-15,-4 5-13 16,-6 5-32-16,-4-1-4 15,-12 0-12-15,-6-1-5 16,0-2-1-16,-20-4-5 16,-3-5 6-16,-7-6 0 15,-5-3-7-15,-1-6 11 16,-1-4 3-16,1-2-2 16,3-4-12-16,7-3-30 0,0 0-67 15,5-1-48-15,3 0-92 16,15 0-64-16,3 0-63 15</inkml:trace>
  <inkml:trace contextRef="#ctx0" brushRef="#br0" timeOffset="44626.7156">8078 7017 17 0,'-4'-7'456'16,"4"0"-358"-16,9 2-74 15,22-1 59-15,11 1 37 16,13 0-12-16,12-1-36 0,-4 1-9 16,-5 1 5-16,-7-2-11 15,-12 1-17-15,-13 1-26 16,-10 2 2-16,-13 2-15 16,-3 0-1-16,-20 3-16 15,-24 12-70-15,-14 5 62 16,-13 0 24-16,0 2 6 15,7-3 1-15,12-2-2 16,20-3 11-16,15-4 2 16,17-2-7-16,0-2-11 15,29-3-18-15,15-1-17 0,7-2 14 16,6 0 21 0,-2 0 0-16,-7-4-3 0,-8 1 1 15,-9 3 2-15,-13 0-3 16,-7 0 3-16,-8 0 0 15,-3 0-2-15,5 0-8 16,0 0 7-16,0 0 2 16,3 5 0-16,5-3-7 15,1 2-47-15,2-1-59 16,-1-3-36-16,-1 0-4 16,-9 0-47-16,-5 0-99 15</inkml:trace>
  <inkml:trace contextRef="#ctx0" brushRef="#br0" timeOffset="68881.61">9268 7364 113 0,'0'0'31'0,"0"-3"-13"16,4 1 27-16,-4 2-24 15,5-2-21-15,-3 2-43 16,-2 0-12-16,0 0 35 16,0 0 8-16,0 0-15 15,0 0-10-15</inkml:trace>
  <inkml:trace contextRef="#ctx0" brushRef="#br0" timeOffset="69589.8432">8995 7343 450 0,'-27'-7'212'0,"20"3"-133"15,4 1 19-15,3-1 102 16,0-4-38-16,16-3-75 16,13-3-72-16,11 0-12 15,10 2-3-15,0 5 12 16,-3 3 0-16,-7 2 9 15,-10 2 6-15,-11 0 18 16,-8 9-19-16,-11 6-11 16,-4 5-14-16,-23 4 10 15,-14 2 16-15,-2-3-5 16,-2-4 1-16,8-4-21 16,14-6 11-16,12-5-13 0,11-2 0 15,8 1-8-15,23-3-48 16,11 3-42-16,6-2 70 15,-6 1 23-15,-5 4 3 16,-11 2 2-16,-8 4 0 16,-13 8 22-16,-5 3-9 15,-7 4-1-15,-25 4 32 16,-13-3-9-16,-9-2-2 16,-5-5-3-16,-1-6-6 15,9-4 9-15,15-4-21 16,8-5-12-16,13-2 0 15,7 0-16-15,8-2-46 0,0-15-64 16,11-4-58-16,13-4-106 16,8-2 12-16,-15 16 1 15,2 1-65-15</inkml:trace>
  <inkml:trace contextRef="#ctx0" brushRef="#br0" timeOffset="69990.8537">9498 7255 102 0,'0'0'530'15,"0"18"-321"-15,-7 17-82 16,-6 12 82-16,-5 7-8 0,4 5-67 15,-4-4-62 1,2-5-32-16,3-9-32 0,2-14-6 16,6-7-2-16,3-11-8 15,2-4-68-15,0-5-84 16,0 0-110-16,7-7-144 16,2-6-82-16</inkml:trace>
  <inkml:trace contextRef="#ctx0" brushRef="#br0" timeOffset="70822.9957">9869 6843 319 0,'0'11'284'0,"-16"47"-173"16,-11 28 43-1,-7 23 111-15,-6 19-58 0,-7 8-71 16,0-6-60 0,4-15-55-16,6-22 3 0,10-24-13 15,8-15-11-15,5-15 15 16,5-12-8-16,4-12-7 15,5-8-16-15,0-7-70 16,0 0-69-16,14-7-80 16,-6-6-165-16,1-3 43 15</inkml:trace>
  <inkml:trace contextRef="#ctx0" brushRef="#br0" timeOffset="72000.6061">9962 7315 613 0,'-23'24'227'0,"-3"16"-140"15,0 10 41-15,-3 6 7 16,9 1-40-16,2-6-63 16,5-10-24-16,6-12-8 15,7-13-29-15,0-8 1 16,0-7-36-16,18-1-82 0,4-7-109 16,-9-8 23-1,2 1-142-15</inkml:trace>
  <inkml:trace contextRef="#ctx0" brushRef="#br0" timeOffset="72322.8067">10076 7376 493 0,'-20'21'359'16,"-7"24"-242"-16,8 5-45 15,12 0 94-15,7-9-78 16,10-10-43-16,17-12-45 0,10-11-8 15,2-8 8 1,-3-6 7-16,-3-15 8 0,-10-6 2 16,-4-4-14-16,-10-4-3 15,-7-5 4-15,-2-3-2 16,-11 2 36-16,-10 5-1 16,-8 7 9-16,0 12-5 15,-6 13-4-15,-4 4-37 16,-3 19-9-16,-3 17-33 15,-3 11-58-15,1 5-144 16,35-25-222-16,1-6-102 16</inkml:trace>
  <inkml:trace contextRef="#ctx0" brushRef="#br0" timeOffset="76621.6484">8995 8308 391 0,'-11'-19'396'0,"11"4"-274"0,6-1-122 16,15 3 12-16,7 2 31 16,0 4-28-16,-2 5-12 15,-3 2-2-15,-2 0 10 16,-10 13-6-16,-5 7 2 16,-6 3 16-16,0 4 8 15,-9 0 6-15,-9 1 10 16,-6-2-9-16,2-6 11 15,4-6-10-15,11-5-6 16,4-5-4-16,3-4-29 16,14 0-5-16,17 0-63 15,8 0-7-15,6 0 44 16,-9 0-23-16,-6 0-19 16,-10 0 46-16,-9 9 24 15,-7 5 3-15,-4 2 19 0,-9 4 18 16,-17 4 20-16,-8-3 2 15,-5 0-12-15,-6-3 10 16,0-3 1-16,3-4-10 16,10-6-18-16,9-5-30 15,9 0-7-15,6-5-81 16,8-10-77-16,2-8-72 16,12 12-146-16,7-3-46 15</inkml:trace>
  <inkml:trace contextRef="#ctx0" brushRef="#br0" timeOffset="76817.0569">9372 8310 788 0,'-24'38'321'16,"4"6"-199"-16,1-2-47 15,9-3 41-15,4-8-46 16,4-6-36-16,2-5-34 15,0-8-21-15,8-8-73 16,5-4-75-16,-6 0-145 16,4-7-74-16</inkml:trace>
  <inkml:trace contextRef="#ctx0" brushRef="#br0" timeOffset="77339.0122">9705 8024 184 0,'6'-11'635'16,"-6"11"-425"-16,0 20-140 0,-6 25-9 16,-10 19-15-16,-6 17 66 15,-8 6-36-15,3-7-61 16,-2-7-11-16,-1-10-2 15,10-13-2-15,2-12-20 16,7-6-48-16,2-12-55 16,7-8-82-16,2-8-69 15,0-4 1-15</inkml:trace>
  <inkml:trace contextRef="#ctx0" brushRef="#br0" timeOffset="77596.8401">9897 8267 890 0,'-24'39'140'16,"4"8"-83"-16,-2 3 32 15,4-6 13-15,3-5-74 16,4-12-28-16,5-9-31 16,6-7-43-16,0-7-31 15,0-4-128-15,0 0-76 16,8-9-97-16</inkml:trace>
  <inkml:trace contextRef="#ctx0" brushRef="#br0" timeOffset="78272.3294">9983 8231 659 0,'10'-11'146'0,"14"-3"-100"16,7 5 47-16,0 2 36 16,1 5-43-16,-3 2-36 15,-9 0-17-15,-8 14 18 16,-7 7-26-16,-5 7-8 16,-3 8-3-16,-19 3-7 15,-8-1 15-15,-4-1 2 16,2-6 11-16,8-4 4 0,9-9-1 15,15-5-20 1,0-3-9-16,26-4-8 0,16-6 10 16,11 0 9-16,2-7 10 15,2-8-30-15,-1-4 0 16,-6 4-28-16,-8-3-42 16,-8 2-74-16,-10 3-61 15,-24 10-138-15,0-1-39 16</inkml:trace>
  <inkml:trace contextRef="#ctx0" brushRef="#br0" timeOffset="82090.467">10571 7390 327 0,'2'-13'77'0,"3"6"-31"16,-1 1 68-16,3-1 18 16,-3 2-34-16,-3 3-30 15,2 1-20-15,-3 1 19 16,0 0 16-16,0 0-10 16,0 0-15-16,0 17-13 15,0 12-21-15,0 14-14 16,-13 14 60-16,0 7-15 0,-6 2-13 15,3-1-19 1,0-6-3-16,3-3-6 0,2-8-12 16,4-3 0-16,-2-9-1 15,4-2 1-15,-3-7-4 16,4-5-1-16,0-7-4 16,2-5 3-16,1-3-8 15,1-5-1-15,0-1-5 16,0-1-27-16,0 0-20 15,0 0-21-15,0 0-9 16,0 2-14-16,0 0-26 16,0 0-21-16,0 0 27 15,0-2-22-15,0 0-80 16</inkml:trace>
  <inkml:trace contextRef="#ctx0" brushRef="#br0" timeOffset="83055.0418">10390 7801 386 0,'-3'-4'178'0,"3"4"-68"15,0 0 11-15,0 2 4 16,0 14-53-16,0 11-49 16,0 9 10-16,0 2 45 15,0 2-36-15,0-2-9 16,-2-6-10-16,2-6 10 15,-2-7-5-15,1-5-10 16,1-6 1-16,-2-3-9 16,2-3-10-16,0-2 3 15,0 0 1-15,0 0-1 0,0 0 0 16,0 0-3-16,0 0-5 16,0 0-5-16,0 0 3 15,0 0 7-15,0 0 0 16,0 0 0-16,0 0 4 15,0 0-3-15,0 0-1 16,0 0 0-16,0 0-3 16,0 0-4-16,7-2 1 15,7-9 6-15,2-4 18 16,1 1-18-16,3-2-3 16,-7 2-12-16,0 1 1 15,0 1 12-15,-1 1-7 16,-2 0 9-16,-1 0 0 15,0 0 0-15,0-4-5 16,-2 3 3-16,-2 0-6 0,1 1 3 16,-4 0 0-16,2 0 0 15,1 2 5-15,-3 2-2 16,0 0-1-16,1 4 1 16,-3-1-2-16,0 4 4 15,0-2-5-15,2 1 5 16,-2 1-4-16,0 0 8 15,0 0-4-15,0 0 0 16,0 0-4-16,0 0 3 16,0 0 1-16,0 0-2 15,0 0 0-15,0-1-9 16,0 1 10-16,0 0-1 0,0-1-4 16,0 1 6-16,0-2 0 15,0 2 5-15,0-4-1 16,0-1 1-16,-2 0-2 15,-3-1-3-15,-4-3-3 16,-3 1 0-16,-4-3 0 16,-5 2 3-16,-1 1 1 15,-2 3 1-15,0-1 1 16,3 4-3-16,1 2 0 16,6 0 0-16,-1 0-3 15,2 0-5-15,7 0 2 16,4 0-44-16,2 2-19 15,0 2-17-15,0 1-54 0,2-1-78 16,4 1-64 0</inkml:trace>
  <inkml:trace contextRef="#ctx0" brushRef="#br0" timeOffset="89186.7876">11304 7296 506 0,'0'-8'85'0,"-8"0"-11"16,-11 1 73-16,-5 1 5 16,-7 4-27-16,-2 2-37 15,-3 0-21-15,-1 11-8 16,-2 10-17-16,3 8-11 15,5 6 4-15,5 4 0 0,10 3-10 16,9-3-13 0,7-3-12-16,2-2 9 0,25-11-5 15,4-4 3-15,9-9 22 16,4-6-15-16,2-4-1 16,1 0-6-16,-3-12-7 15,-4-3-29-15,-5-3-26 16,-4-1-58-16,-9 3-46 15,-2 3-87-15,-9 2-8 16,-11 9 30-16,0 2-200 16</inkml:trace>
  <inkml:trace contextRef="#ctx0" brushRef="#br0" timeOffset="90273.6073">11266 7409 96 0,'2'-1'450'0,"-2"-1"-331"15,-5 0-34-15,-15 0 100 0,-2 2-37 16,-1 0-41-16,-6 0-40 15,0 2-36-15,3 7-11 16,-1-2-10-16,6 0 4 16,2 0-14-16,6-4-5 15,3 2 5-15,4-2-54 16,1-3-34-16,4 0-21 16,-4 2-18-16,-1-2-24 15,2 0-37-15,2 0-26 16,2 0-87-16</inkml:trace>
  <inkml:trace contextRef="#ctx0" brushRef="#br0" timeOffset="90606.6183">11233 7513 449 0,'-24'0'322'0,"-3"-1"-251"15,1-2-2-15,1 1 92 16,1 2-91-16,3 0-56 0,1 0-11 15,3 0-3-15,3 5-5 16,5-1-7-16,1 1-67 16,2-2-24-16,1 1-31 15,3 1-33-15,2-3-4 16,0-2-45-16,0 0-39 16</inkml:trace>
  <inkml:trace contextRef="#ctx0" brushRef="#br0" timeOffset="91237.0301">11646 7295 481 0,'7'-7'263'15,"-7"7"-133"-15,0 17 14 16,-14 12-14-16,-6 12-96 15,-6 3 61-15,2 0-40 16,1-2-35-16,4-5-13 16,3-8-2-16,9-9-5 15,1-8-25-15,6-6-55 16,0-6-80-16,9 0-146 16,2-6-37-16</inkml:trace>
  <inkml:trace contextRef="#ctx0" brushRef="#br0" timeOffset="91553.1837">11714 7389 545 0,'-28'5'482'16,"1"27"-398"-16,0 11-32 16,6 6 100-16,12-1-58 15,9-3-50-15,0-10-37 16,23-13-7-16,11-11-11 15,13-11 1-15,5 0-41 16,0-23 31-16,-5-8-14 16,-13-7 18-16,-12-6 4 15,-11-4 9-15,-11-2 3 16,0 3 24-16,-19 6 11 0,-8 7 11 16,-7 10 4-16,-1 10-32 15,2 12-18-15,-2 2-3 16,1 14-59-16,5 15-46 15,2 4-122-15,19-16-139 16,4-3-11-16</inkml:trace>
  <inkml:trace contextRef="#ctx0" brushRef="#br0" timeOffset="92504.9755">12073 7209 762 0,'-15'0'155'15,"-1"13"-94"-15,2 27 47 16,-1 10-1-16,4 11 6 0,3 2-46 15,2 0-48-15,1-4-7 16,3-11-8-16,0-10 1 16,2-12-5-16,-1-11 0 15,-2-7-14-15,3-4-23 16,0-4-24-16,0 0-56 16,0 0-88-16,0-3-72 15,0-5-40-15</inkml:trace>
  <inkml:trace contextRef="#ctx0" brushRef="#br0" timeOffset="92813.1792">12213 7417 659 0,'-24'-8'237'16,"-5"8"-224"-16,-2 5 3 16,-1 15 94-16,2 4-59 15,5 7-42-15,4 4-9 16,10 5-5-16,9-2 5 16,2-1 0-16,15-4 0 0,12-8 24 15,1-5 27 1,-1-8-10-16,2-6-8 0,-3-4-26 15,1-2-7-15,-5 0-81 16,-2-6-200-16,-18-2-91 16</inkml:trace>
  <inkml:trace contextRef="#ctx0" brushRef="#br0" timeOffset="94574.9639">11121 7813 383 0,'0'0'129'0,"17"3"-108"16,29 6 9-16,23 5 135 15,19-3 26-15,19 0-51 16,7-1-67-16,2-3-1 0,-4-2 12 16,-18-2-6-16,-15-3-7 15,-22 0-64-15,-16 0-7 16,-17 0-16-16,-9 0-44 15,-10-2-13-15,-5 1-35 16,-8 1-52-16,-15 0-139 16,4 0 70-16,-4 0-100 15</inkml:trace>
  <inkml:trace contextRef="#ctx0" brushRef="#br0" timeOffset="102965.9467">8526 6952 65 0,'-6'1'205'0,"6"-1"-111"0,0 0-50 16,0 0 14-16,0 0 4 16,0 0-6-16,0 0-15 15,0 0-9-15,0 0 7 16,0 0 7-16,0 0 4 15,0 0-7-15,0 0-5 16,0 0-10-16,0 0 0 16,0 0-8-16,0 0 4 15,0 0-7-15,0 0-4 0,0 0 4 16,0 0-3-16,0 1 0 16,0 5-9-16,0 6-5 15,0 3-8-15,0 2 8 16,0 2 4-16,0-4 6 15,4 0-9-15,0-2 1 16,-1-2-1-16,0-2 1 16,-3-5-2-16,2 1 0 15,-2-3-5-15,0 1-7 16,0-3-13-16,3 2-2 16,-3-2 2-16,0 2 0 15,0-2 1-15,0 0-2 0,0 0-8 16,0 0-3-1,0 0-20-15,0 0-10 0,0 1 4 16,0 1-1 0,0-2 6-16,0 2 7 0,0-2-6 15,0 0-43-15,0 0-125 16</inkml:trace>
  <inkml:trace contextRef="#ctx0" brushRef="#br0" timeOffset="105254.3306">8083 7004 62 0,'0'0'29'16,"0"0"-24"-16,0-1 3 15,0 1 2-15,0-1 2 16,0 0 2-16,0 0 5 15,0 1 8-15,0 0-1 0,0-1 0 16,0 0 6 0,0 0-3-16,0 0 3 0,0-2-5 15,0 1 4-15,0 0 0 16,0 1 5-16,0 1 6 16,0 0-6-16,0 0-13 15,0-1-7-15,0 1-1 16,0 0 4-16,0 0-6 15,0 0-3-15,0-1-2 16,0 1 1-16,0 0 1 16,0 0-4-16,0 0 2 15,0 0 5-15,0 0 0 16,0 0 7-16,0 2-3 16,0 9-17-16,0 6 6 15,-1 0 12-15,1 1 0 0,-2-3 1 16,2-4-9-16,0-1 4 15,0-2-9-15,0-3-5 16,0-1 1 0,0-1-1-16,0-3-15 0,0 2-13 15,0-2-11-15,0 0-1 16,2 0-18-16,1 0-35 16,4 0-36-16,-5 0-32 15,0 0-85-15</inkml:trace>
  <inkml:trace contextRef="#ctx0" brushRef="#br0" timeOffset="139410.9444">8147 7029 50 0,'0'0'43'16,"0"0"-13"-16,0-2 33 16,0 1-4-16,2 1-4 15,0-2-9-15,1 1-6 16,-3-1-2-16,0 0-4 15,2 0 0-15,-2 2-7 0,1 0 1 16,-1 0-2-16,0 0-3 16,0 0-11-16,0 0-4 15,0 0-6-15,0 0 6 16,0 0-3-16,0 0-5 16,0 0-4-16,0 0 4 15,0 0 0-15,0 0 1 16,0 0-1-16,0 0 0 15,0 1 5-15,-1 0-4 16,1-1 0-16,0 0 0 16,0 0-1-16,0 0 0 15,0 0 0-15,0 0-3 0,0 0-5 16,0 0-6-16,1 0 8 16,6 0 0-16,5 0 5 15,1 0 1-15,4-3 2 16,-3-1 3-16,2 1 0 15,-4 0-4-15,-6 2 0 16,0 0-1-16,-6 1 1 16,0 0-2-16,0 0 0 15,0 0-8-15,-1 0-4 16,-10 6 1-16,-6 2 12 16,-3 0 3-16,2 0-1 15,1-4-2-15,7 0 0 16,1-3-1-16,6 2 0 15,3-3 2-15,0 0-2 16,0 0 1-16,0 0-3 0,0 0 3 16,0 0-2-16,0 0 2 15,0-3 1-15,2 0 0 16,-2 1 1-16,1 0-4 16,1 1 2-16,-2 0-5 15,0 0-4-15,0 1-1 16,0 0 2-16,0 0-8 15,0 0-7-15,0 0-7 16,0 0 6-16,0 0 13 16,-2 0 11-16,1 0 0 0,1 0 1 15,0 0 0 1,0 0 1-16,0 0 1 0,0 0-1 16,0 0 1-16,0 0 0 15,0 0-2-15,0 0-1 16,0 0 1-16,0 0-2 15,0 0 0-15,0 0-4 16,-2 0 4-16,2 0-1 16,-3 0-3-16,1 0 3 15,-4 0 2-15,-1 0 0 16,0 0 0-16,3 0 0 16,-5 0 0-16,5 0 0 15,-1 0 0-15,1 0 1 16,4 0 7-16,0 0-2 15,-2 0-2-15,2 0-1 0,0 0-1 16,0 0-1-16,0 0-1 16,0 0-2-16,0 0-2 15,0 0 3-15,0 0 1 16,0 0-4-16,0 0 3 16,0 0-1-16,0 0 2 15,0 0-2-15,0 0 1 16,0 0 1-16,0 0 6 15,0 0-3-15,0 0 3 16,0 0-4-16,0 0-2 16,0 0 0-16,0 0-2 15,0 0 2-15,0 0 0 0,0 0-3 16,4 0-10-16,3-2 0 16,1-3 5-16,5 3 15 15,-1-4-7-15,-1 2 10 16,0 2-4-16,0 0-3 15,-7 1 0-15,-1 0-3 16,-1 0-1-16,-2 1 1 16,0 0-3-16,0 0-4 15,0 0-8-15,0 0-8 16,0 0-4-16,0 0-11 16,-5 1 3-16,3 3 13 15,-2-4-12-15,3 4-11 16,-5-3-1-16,4-1 0 15,1 0-18-15</inkml:trace>
  <inkml:trace contextRef="#ctx0" brushRef="#br0" timeOffset="141530.7455">8127 7040 62 0,'0'-2'20'15,"0"0"1"-15,0 2 7 16,0-1 14-16,0 1-13 16,0 0-9-16,0-1-2 15,2 1-10-15,-2-1-7 16,4 0 7-16,-4 0 4 15,0 0 6-15,0 0 6 16,0 1-4-16,0-2 0 16,0 1-7-16,0 1-5 15,0-3-3-15,0-1-5 0,0 3 0 16,0-1 0-16,0 2 0 16,0 0 1-16,0 0-2 15,0 0 2-15,0 0-1 16,0 0 3-16,0 0 7 15,0 0-3-15,0 0-4 16,-4 0 2-16,0 5 3 16,4-3 6-16,0 1-4 15,-1-3-3-15,1 1-4 16,-2 1-1-16,2-1 0 16,0 1-2-16,0 0 0 15,0 1 1-15,0 1-1 0,0 1 2 16,0 1-2-1,0 0 2-15,0 0 0 16,0-1-2-16,0-1 1 0,0-2 0 16,-2 0-1-16,2-2 1 15,0 0-1-15,0 0-1 16,0 0-1-16,0 0-2 16,0 0 4-16,0 0 0 15,0 0 1-15,-4 0-1 16,4 0 0-16,0 0 3 15,0 0-3-15,0-4-2 16,0 0-3-16,0 1-6 16,0-2 3-16,0 1 5 15,0 1 3-15,0-1 0 16,0 2 0-16,0 0 0 0,0-1 3 16,0 0 0-16,0 1 2 15,0-1-1-15,0-1 0 16,0-1 2-16,0 0-4 15,0 1-1-15,-1-1-1 16,1 1 0-16,-1-1 0 16,-1 1 0-16,-1-2 0 15,3 1 1-15,0-1-1 16,0 1 0-16,0 1 0 16,0 1-6-16,0 2 6 15,0 0 0-15,0 1-2 16,0 0 1-16,0 0 1 0,0 0 1 15,0 0-1-15,0 0-1 16,0 0-3-16,0 0-2 16,0 0-9-16,0 0 13 15,0 0-1-15,0 0 0 16,0 0 3-16,0 0 0 16,0 0-3-16,0 0 1 15,0 0-2-15,0 2 4 16,3-1-2-16,-1 1 2 15,-1 1 10-15,4-2-4 16,-3 0 0-16,3 1-2 0,1-2-2 16,-1 1 4-1,6 0-3-15,-3 0-1 0,1 1-2 16,1-1-20-16,-1 1-16 16,2 0-3-16,-1 1-7 15,-1 1 14-15,-4-1-23 16,-5-2-31-16,0 0-18 15</inkml:trace>
  <inkml:trace contextRef="#ctx0" brushRef="#br0" timeOffset="158952.2255">7978 6270 189 0,'-8'0'126'15,"8"0"-71"-15,0 0 14 16,0 0 32-16,0 0-10 15,0 0-21-15,5 0-5 16,2 0-11-16,3 2 13 0,6 1 28 16,3-1-8-1,5 1 1-15,7 1-16 0,9 0-37 16,11 0 7-16,7 0-8 16,5-1-6-16,-2-1-11 15,2 0-12-15,-10 0 0 16,0 0 2-16,-7 1-7 15,-8-1 2-15,-6 0 0 16,-7 1 0-16,-6-2-1 16,-7 0 1-16,-3-1-2 15,-2 0 0-15,-3 0 0 16,-2 1-2-16,1-1 2 16,-3 0-1-16,2 0-3 15,-1 1-10-15,1-1 4 0,6 0-9 16,-6 1-12-16,5 0-9 15,-1 1-46-15,1 0-52 16,-5 1-61-16,1-1-15 16,-3-2-5-16,0 1-55 15</inkml:trace>
  <inkml:trace contextRef="#ctx0" brushRef="#br0" timeOffset="160068.1411">7967 6196 27 0,'0'0'34'0,"0"0"-9"16,0 0 12-16,0 0-5 16,0 0-7-16,3 0-6 15,5 0 7-15,1 4 1 16,2-1 23-16,1 0 5 16,3 1-14-16,-2-2-7 15,8 1 11-15,-2-1 4 0,1-1-5 16,2-1-12-16,3 0-11 15,3 0-9-15,5 0 2 16,8 0 12-16,-2 0 3 16,1 0-2-16,-1 0 2 15,-2 0 1-15,-1 0-8 16,-1 3-15-16,2 0-7 16,-3 2 0-16,-3 0 0 15,-2 0-1-15,-2 0-1 16,-6-1 1-16,1 0-4 15,-6-1 4-15,-5 0-2 16,0-1-10-16,-2-2-3 16,-4 2-4-16,3-2-2 0,0 0 0 15,-1 0 3 1,2 0 1-16,2 0 1 0,-4 2 0 16,-1-2 7-16,-1 1-16 15,-1 1-21 1,1-1 7-16,-3 3 2 0,0-1 0 15,1-1-36-15,1 2-3 16,0-1 32-16,1-2 15 16,-2 1 19-16,2-1 8 15,-3 0 0-15,-1 0 3 16,1-1 5-16,0 0 3 16,0 1 2-16,2-1 17 0,-4 0 1 15,1 0-3 1,-1 0 2-16,0 0-10 0,0 0-17 15,2 0-3-15,-2 0-37 16,2 0-28-16,1 0 2 16,-3 0-17-16</inkml:trace>
  <inkml:trace contextRef="#ctx0" brushRef="#br0" timeOffset="160505.308">8805 6277 252 0,'-2'0'129'0,"2"0"-70"16,0 0 12-1,0 0 5-15,0 0-23 0,0 0-34 16,0 0-13-16,0 4 2 15,-7 7 5-15,0 3 9 16,2-1 31-16,-2-3-19 16,4-1-18-16,-2-2-13 15,2-3-3-15,3-2 0 16,0-1-44-16,0 0-41 16,0-1-35-16,0 0-68 15,0 0-82-15</inkml:trace>
  <inkml:trace contextRef="#ctx0" brushRef="#br0" timeOffset="161541.1147">8030 6200 41 0,'0'0'95'0,"0"1"-39"0,0-1-17 16,0 0 23-16,0 0 7 16,0 0-4-16,0 0-13 15,0 1 1-15,0 2-17 16,0 2-10-16,0 2-19 16,0 2 4-16,-1 2 28 15,-1-4 9-15,0 2-9 16,-3-2-7-16,5 0-14 15,-1-1-5-15,1 0-9 16,0 0-4-16,-2-1 0 0,2-1-2 16,0-1-11-1,0-2-12-15,-3-1-8 0,3 0-13 16,0 0-3 0,0 0 1-16,0 0-2 0,-2 0 10 15,2 0 1-15,0 0 11 16,0 0 6-16,0 0 5 15,-2 0-8-15,2 0 13 16,0 0 12-16,0-1 2 16,0-1 7-16,0 1 2 15,0-1 2-15,0 0 7 16,0 0 1-16,2 0-21 16,3 0-17-16,0 1-1 0,5-1 16 15,3 0-10-15,3 0-13 16,5 1-46-1,-16-1-42-15,4 1-35 0</inkml:trace>
  <inkml:trace contextRef="#ctx0" brushRef="#br0" timeOffset="197354.1862">8379 7476 124 0,'-33'-7'108'0,"18"3"-40"0,1 3-10 16,4 0 36-16,4 1 11 15,-1 0-11-15,2 0-21 16,-2 0 5-16,5 0 8 15,0 0 24-15,2 0-12 16,0 0-25-16,0 0-5 16,0 0-4-16,6 0-13 15,14 2-8-15,14 8-29 16,17 0 37-16,10 0 39 16,4 0-30-16,6-5-36 0,-8-2 0 15,-11-2-11 1,-8-1-13-16,-10 0-4 0,-8 0-35 15,-10 0-12-15,-6-1-35 16,-4-3-13-16,-6 0-39 16,0-2-61-16,-10-1-51 15,1 4-47-15,-6-1-87 16</inkml:trace>
  <inkml:trace contextRef="#ctx0" brushRef="#br0" timeOffset="197754.124">8547 7388 456 0,'26'-3'209'0,"8"3"-160"15,6 0-8-15,3 3 106 16,-3 7-41-16,-1 1-47 16,-5-1-30-16,-8-1-22 15,-4-1 13-15,-9-2 11 16,-6-3-9-16,-5 2 0 16,-2-1-5-16,0 1-17 15,0 4 6-15,-6 4 4 0,-16 1 14 16,-4 4-4-1,-8 2-4-15,-6-4-1 0,0 0-3 16,3-1-10-16,-3-4 1 16,4 2-3-16,3-1-23 15,7-3-17-15,0 0-57 16,10 0-47-16,0-2-68 16,16-7 7-16,0 0-50 15</inkml:trace>
  <inkml:trace contextRef="#ctx0" brushRef="#br0" timeOffset="208324.6423">10375 7259 240 0,'-8'0'170'16,"8"0"-99"-16,0 0-15 15,0 0 56-15,0 1 10 0,0-1-26 16,3 2-19-1,3 0-19-15,11 3 7 0,5 2 15 16,8 2-4-16,7-2 26 16,3-1-33-16,-2-1-6 15,1-3-8-15,-7 0-32 16,-6 0-6-16,-4-2-12 16,-5 1-1-16,-5-1-1 15,-3 0-3-15,-7 0-3 16,0 0-25-16,-2 0-25 15,0 0-9-15,0 0-24 16,0 0-70-16,0 0-93 0,0 0-24 16,-2 0-16-16</inkml:trace>
  <inkml:trace contextRef="#ctx0" brushRef="#br0" timeOffset="210278.1826">10466 7287 284 0,'-3'0'148'0,"3"0"-99"16,0 0-10-16,0 0 62 15,2-1-25-15,4-3-25 16,1-2-43-16,2-1 12 15,0-2 10-15,0-3 13 16,1-3-8-16,-1-3 10 16,5-4 16-16,-3-6-17 0,0-1-15 15,4-5 0-15,-1 0-6 16,-4-1 0-16,4-1-7 16,-1 2-2-16,0 0 11 15,-3 5 0-15,0 3-11 16,-1 4 4-16,0 4-13 15,-5 3 0-15,1 3-3 16,-3 2 0-16,1 2-2 16,-3 1-4-16,3-1 4 15,-3 1-8-15,0-2-3 16,0 2 9-16,0 2-6 16,0 0 5-16,0 1 1 15,0-1-1-15,0 1 3 0,0 0 3 16,0 2-1-1,0-1 1-15,0 1-3 0,0 0-2 16,0 1 2-16,0 0-11 16,0 1 11-16,0-2-5 15,0 1-6-15,0-1 5 16,2 0 1-16,-1-1-1 16,1-1-3-16,0-1-4 15,4-1 9-15,-5 3 2 16,-1-3 2-16,2 3 2 15,-2-2 1-15,0 1 0 16,0 1 1-16,0 2-4 0,0 0 0 16,0 1-1-16,0 0-4 15,0 0 4-15,0 0-7 16,0 0 4-16,0 0-10 16,0 4-1-16,-11 9 5 15,-2 4 10-15,-7 0 0 16,-2 3 13-16,4-3 2 15,-2-1-9-15,5-5 3 16,-1-2-6-16,5-3 2 16,6-2-4-16,-3-1 1 15,4-1-2-15,-1 0 1 16,3-1 1-16,2-1-2 16,0 0-2-16,0 0 1 15,0 0 1-15,2-1 1 16,7-9-1-16,4-3-9 0,5-3-12 15,1-1 21-15,0-1 0 16,0 0 6-16,-3 1-4 16,-1 4-2-16,-4 1 6 15,-4 5-5-15,2 4 2 16,-5 0 0-16,2 1-1 16,-5 1-2-16,-1 0 1 15,0 1-1-15,0 0 0 16,2 0-1-16,0 0-8 15,1 0-5-15,1 0 14 16,-2 0 5-16,3 0-1 16,-2 0-1-16,6 0-6 15,0 0 2-15,1 0 1 0,-2 0-2 16,1 0 5-16,-5 0-3 16,-2 1 0-16,-1 0 0 15,-1 0 0-15,0 3-7 16,0 2-1-16,0 5-8 15,0 1 1-15,0 2 15 16,0-1 7-16,0 0 1 16,0-1 4-16,0-3-8 15,0-1 2-15,0-3-1 16,0 0-2-16,0-1 0 16,0-1 1-16,0-1-2 15,0 1 1-15,0 0-3 0,0-1 1 16,0 3-1-1,-1-1 0-15,-1 0 0 0,-1-1 5 16,2-2-4-16,1 0 1 16,0-1-2-16,0 0 0 15,0 0 1-15,-2 1-1 16,2-1 0-16,0 0-1 16,0 0 1-16,0 0-3 15,-2 0-3-15,2 1 6 16,0-1-2-16,0 0 4 15,0 0-2-15,0 0 0 16,-2 0-6-16,-3 0 1 0,-6 0-1 16,-3 0 6-16,-9 0 8 15,-6 0-2-15,-5-1 6 16,-1-2-6-16,2 1 2 16,3 1 6-16,3 1-3 15,5 0-11-15,2 0 6 16,6 0-4-16,6 0-1 15,2 0-1-15,5 0-3 16,-1 0 2-16,2 0-4 16,0 0-3-16,0 0-3 15,0 0-15-15,0 0-4 16,0 0-4-16,0 0 6 16,0 0 16-16,0 0-4 15,0 0 3-15,0 0-3 16,0 0-12-16,0 0-13 0,0 0-31 15,0 0-11-15,0 0 26 16,0 0 19-16,0 0 5 16,0 0 12-16,0 0 9 15,0 0 11-15,0 0 1 16,0 0-2-16,0 0 2 16,0 0 0-16,0 0 0 15,0 0-1-15,0 0 2 16,0 0-1-16,0 0 1 15,0 0-1-15,0 0 1 16,0 0-1-16,0 0 1 16,0 0-1-16,0 0-3 0,0 0 3 15,0 1 0-15,-5-1 0 16,3 1 0-16,2 1-18 16,-2-1-36-16,2 1-3 15,0-1 16-15,0 0-1 16,0-1-57-16,0 0-77 15</inkml:trace>
  <inkml:trace contextRef="#ctx0" brushRef="#br0" timeOffset="238824.6758">8507 6417 46 0,'0'-3'85'15,"0"2"-30"-15,0 1-15 16,0 0 3-16,0 0-3 16,0 0-9-16,0 0-8 15,0-1-3-15,0 1 7 16,0-1 9-16,0 1 4 16,0 0-7-16,0 0 0 15,0 0-1-15,0 0 0 16,0 0 0-16,0 0-2 15,0 0-9-15,0 0-2 0,0 0-5 16,0 0 1 0,0 0-10-16,0 9-5 0,0 2 0 15,-2 1 28-15,0 0 3 16,1-2-20-16,-1 0 3 16,-1-3-1-16,-2-1-8 15,5-1-5-15,0-1 5 16,-1 0-5-16,1 0 1 15,0-1-2-15,0-1 3 16,0 0-1-16,0 0-1 16,-2 0 2-16,2 0-4 15,0-1 2-15,0 1 0 16,0-1 1-16,0-1 0 0,0 0 0 16,0 1 1-16,0-1-2 15,0 1-2-15,0 0 1 16,0-1 1-1,0 0 1-15,0 0-1 0,0 0 0 16,0 0-5-16,0 0 5 16,0 0 0-16,0 0 0 15,0 1 1-15,0-1-1 16,0 1-2-16,0 1 1 16,0 1-2-16,0 1-3 15,0-2 6-15,-3 0 0 16,3 0 0-16,0-1 0 15,0 1 0-15,0-1 1 16,0 0-1-16,0 1 0 0,0 0-2 16,0-1-1-1,0-1-5-15,0 0-6 0,0 1-13 16,0-1 4-16,0 0 5 16,0 0 2-16,0 0 5 15,0 0 1-15,0 0 0 16,0 0-1-16,0 0-2 15,0 0-9-15,0 0-10 16,0 0-25-16,3 0-42 16,0 0-1-16,2 0-95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9-10-16T18:11:59.839"/>
    </inkml:context>
    <inkml:brush xml:id="br0">
      <inkml:brushProperty name="width" value="0.05292" units="cm"/>
      <inkml:brushProperty name="height" value="0.05292" units="cm"/>
      <inkml:brushProperty name="color" value="#7030A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6091 8081 389 0,'5'42'202'16,"-5"21"-49"-16,3 7 89 16,3 0-54-16,-3 0-97 15,1-5-31-15,0-13-31 0,-4-14-17 16,0-11-12-16,0-15 0 16,0-8-2-16,0-4-18 15,0 0-24-15,0-20 9 16,-14-5-2-16,-1-13 0 15,-2-3-28-15,1-4-2 16,-2-3-23-16,3 1 0 16,-4 9 13-16,1 9 35 15,-4 9 32-15,6 13-21 16,-2 2 21-16,2 5 10 16,2 0 19-16,5 0 12 15,6 0-1-15,-1 3-10 0,4 3-9 16,0 8-5-16,19 6 22 15,16 7 38-15,15 3-10 16,13-2 55-16,6-7-2 16,-5-3-30-16,-7-7-10 15,-9-4 3-15,-14-5-28 16,-8-2-13-16,-12 0-24 16,-1 0-7-16,-6-6-20 15,-4-6-43-15,-3-3-59 16,0-4-68-16,-5-1-82 15,-9 11 10-15,3 0-73 16</inkml:trace>
  <inkml:trace contextRef="#ctx0" brushRef="#br0" timeOffset="449.8168">6287 8175 626 0,'-34'45'154'0,"-2"5"-83"16,1 1-42-16,-3-4 93 15,2-5-7-15,4-7-52 16,0-10-61-16,9-7-2 16,3-6-61-16,5-8-8 0,2-4-31 15,2-7-37 1,3-15 4-16,2-10 17 0,0-10 18 15,0-8 85-15,-1-2 13 16,4 2 15-16,-5 7 43 16,5 10 14-16,-3 12 6 15,6 8-24-15,0 9 59 16,0 1-17-16,0 3-19 16,0 5-29-16,9 17-48 15,11 11 7-15,4 9 15 16,6 4 56-16,4-2-28 15,3-8-16-15,-3-5-3 16,2-8-23-16,-5-8-6 16,-3-6-4-16,-3-4-37 0,-5-5-71 15,-4 0-49-15,-4 0-90 16,-12 0-29-16,0 0-89 16</inkml:trace>
  <inkml:trace contextRef="#ctx0" brushRef="#br0" timeOffset="2133.6365">5824 6593 364 0,'3'7'241'0,"4"32"-141"16,-1 15 13-16,1 4 80 16,0 1-41-16,-4-6-32 15,2-11-32-15,-5-9-65 16,0-9-13-16,0-10-6 15,0-6-4-15,0-6-6 16,-11-2-37-16,-7 0-34 16,-10-13 7-16,-6-9-49 15,-1-3-87-15,-2-4 41 0,4 1 38 16,1 2 37 0,4 4 41-16,12 4 29 0,9 6 20 15,7 4 28-15,0 2 22 16,20 1-19-16,11 1-25 15,17 4 23-15,8 0 11 16,4 0 15-16,1 3 10 16,-3 3 28-16,-5-1 37 15,-11 0-7-15,-10-3-38 16,-8 1-38-16,-14-2-24 16,-3-1-22-16,-7 0 7 15,0 0-8-15,2 0-22 16,-2 0-32-16,0-7-98 0,0 2-153 15,0 0-9 1</inkml:trace>
  <inkml:trace contextRef="#ctx0" brushRef="#br0" timeOffset="2566.09">5982 6653 657 0,'-62'26'190'0,"11"3"-131"16,4-2-40-16,3-2 40 0,9-4-16 15,12-3-27-15,9-5-16 16,4-3-2-16,2-3-77 16,5-5-68-1,0-2-2-15,-2 0 20 0,3-13 55 16,-3-5 36-16,-1-5 6 15,-1-3 32-15,3-3 19 16,1-3 24-16,3 5-11 16,0 6 24-16,0 6-8 15,0 6-2-15,0 5 2 16,7 3-5-16,4 1-23 16,3 7-5-16,7 18-1 15,3 9 6-15,3 5 38 0,1 1-3 16,-5-2 18-1,-1-4 4-15,0-4-17 0,-4-5-26 16,2-5-29-16,-3-4-5 16,-1-4-11-16,2-5-45 15,1-4-53-15,-1-3-48 16,-15 0-96-16,1 0-171 16</inkml:trace>
  <inkml:trace contextRef="#ctx0" brushRef="#br0" timeOffset="8048.4398">2688 6859 404 0,'-5'93'150'15,"5"-36"-10"-15,0-9-23 16,1-14-34-16,3-12-52 15,3-10-22-15,-5-7-9 16,0-5-17-16,-2 0-30 16,0-14-43-16,0-13-25 15,0 8-53-15,0-2-115 16</inkml:trace>
  <inkml:trace contextRef="#ctx0" brushRef="#br0" timeOffset="8266.0517">2575 6816 280 0,'29'17'145'0,"9"-2"-4"16,4 0 9-16,0-5 6 16,0-1 3-16,-1-3-67 15,-9-3-55-15,-4-2-35 16,-11-1-2-16,-1 0-82 15,-7-9-83-15,-4-6-53 16,-5 6 32-16,0 0-183 16</inkml:trace>
  <inkml:trace contextRef="#ctx0" brushRef="#br0" timeOffset="8499.4382">2916 6655 467 0,'-21'22'106'15,"0"8"-57"-15,-4 4 21 16,-6 6 30-16,0-2-32 16,-5-2-37-16,8-3-20 15,0-7-11-15,3-6-37 16,5-6-61-16,-2-9-31 0,17-5-43 15,1-2-117 1</inkml:trace>
  <inkml:trace contextRef="#ctx0" brushRef="#br0" timeOffset="8745.4586">2611 6660 166 0,'2'0'202'16,"0"14"-168"0,0 6 3-16,2-1 15 15,0 0-18-15,1-3 11 0,-4-2-24 16,-1-5-18-16,0-3-3 16,0-3-2-16,0-2-46 15,0-1-41-15,0 0-31 16,-3-1 7-16,-4-6 12 15,3 1-20-15</inkml:trace>
  <inkml:trace contextRef="#ctx0" brushRef="#br0" timeOffset="8934.9684">2578 6721 2 0,'-3'-6'168'0,"3"6"-75"16,2 7-29-16,12 13-57 0,10 6 22 16,7 4 89-1,7-3 1-15,1-4 15 0,0-1-11 16,-5-6-44-1,-4-2-27-15,-7-5-36 0,-6-3-14 16,-7-3-4-16,-2-3-18 16,-6 0-103-16,-2-4-112 15,0-4-26-15,-2-1-52 16</inkml:trace>
  <inkml:trace contextRef="#ctx0" brushRef="#br0" timeOffset="9142.422">2734 6652 322 0,'-16'60'116'16,"12"3"59"-16,4-4-2 15,0-5-30-15,0-7-56 16,0-10-48-16,0-9-39 15,0-4-9-15,0-6-107 16,0-18-113-16,0 0-97 16</inkml:trace>
  <inkml:trace contextRef="#ctx0" brushRef="#br0" timeOffset="10669.0686">1837 8155 72 0,'0'0'421'16,"0"22"-313"-16,-4 26-108 15,0 14 27-15,-1 10 107 16,1 5-15-16,-2-5 0 16,4-12-34-16,-3-10-47 15,3-13-17-15,2-17-20 16,0-9 1-16,0-8-4 15,0-3-7-15,0 0-61 16,0-12-109-16,0-10-38 16,2-8 52-16,-2 12-41 15,0 1-44-15</inkml:trace>
  <inkml:trace contextRef="#ctx0" brushRef="#br0" timeOffset="10906.2148">1699 8337 271 0,'-8'-9'141'0,"8"7"-48"16,0 2 0-16,12 0-12 15,11 15-69-15,12 7 11 16,11-3 66-16,3-1 77 16,-2-4-39-16,-10-3-54 15,-8-2-47-15,-5-5-15 16,-9-3-11-16,-2-1-11 15,-7 0-57-15,0-3-76 0,-2-10-30 16,-4-5 9-16,0 7-42 16,0-1-62-16</inkml:trace>
  <inkml:trace contextRef="#ctx0" brushRef="#br0" timeOffset="11132.3969">1972 8168 395 0,'-35'50'189'16,"-4"10"-81"-16,2 6 23 15,0-7 36-15,5-6-45 16,8-10-52-16,5-13-51 16,3-8-11-16,9-8-8 15,0-9-24-15,0-1-61 0,3-4-86 16,-1 0-23-1,-4-11 16-15,6-3-20 0,-1 2-40 16</inkml:trace>
  <inkml:trace contextRef="#ctx0" brushRef="#br0" timeOffset="11375.5272">1670 8152 198 0,'5'-8'241'0,"7"8"-164"16,11 22-52-16,5 13 2 0,8 18 80 16,-3 6 55-16,0 1-76 15,-7-6-7-15,1-8-28 16,-5-13-32-16,-5-8-16 16,-1-7-3-16,-7-6-16 15,-3-8-51-15,-3-4-35 16,-3 0-67-16,0-7-9 15,-3-5 58-15,-5-3-7 16</inkml:trace>
  <inkml:trace contextRef="#ctx0" brushRef="#br0" timeOffset="11788.5344">1684 8465 337 0,'-7'5'149'0,"7"-5"-83"16,0 0 2-16,14 0-10 15,7-7-8-15,12-6 17 16,0-1 47-16,3-3-39 15,1-1-32-15,-6-1-25 16,0-3-18-16,-2 3-35 16,1 4-156-16,-25 13-93 15,-3 2-132-15</inkml:trace>
  <inkml:trace contextRef="#ctx0" brushRef="#br0" timeOffset="22792.1392">6516 8143 601 0,'0'0'231'16,"10"-2"-134"-16,27-21-35 15,19-8 91-15,13-7-24 16,10-7-15-16,0 0-57 0,-4-3-25 16,1 1-5-16,-15 4-9 15,-3 5-11-15,-18 7-7 16,-8 6 0-16,-13 9-30 15,-6 5-36-15,-10 6-17 16,-3 5-34-16,0 0-48 16,0 0-67-16,-8 9-15 15,-5-2-26-15</inkml:trace>
  <inkml:trace contextRef="#ctx0" brushRef="#br0" timeOffset="23167.3229">6941 7785 498 0,'0'0'272'0,"14"-9"-167"16,19-5-63-16,11-3 55 15,10 1 10-15,0 2 0 16,5 3-23-16,-16 7-40 15,-1-1-3-15,-11 5-20 16,-10 0-16-16,-7 0-5 16,-7 0 0-16,-6 0-8 15,-1 2 1-15,0 10-11 16,-6 8 6-16,-12 6 12 16,-10 4 23-16,-3 2-16 0,0-1-7 15,2-6-6-15,5-3-1 16,4-4-10-16,3-4-2 15,3-3-15-15,8-4-34 16,-2-1-63-16,7-5-79 16,-1-1-33-16,2 0-4 15,0-1-124-15</inkml:trace>
  <inkml:trace contextRef="#ctx0" brushRef="#br0" timeOffset="24286.4365">7615 7332 547 0,'-4'0'305'0,"4"12"-161"16,0 22-67-16,2 14 51 0,9 12 70 16,-3 1-92-16,1-1-59 15,0-6-6-15,-4-13-22 16,4-10-16-16,-2-12-3 15,-2-9-45-15,-2-8-24 16,-1-2-70-16,0-13-123 16,-2-4-133-16,0-3-60 15</inkml:trace>
  <inkml:trace contextRef="#ctx0" brushRef="#br0" timeOffset="24478.9275">7769 7290 728 0,'19'-34'386'0,"2"14"-205"16,5-1-54-16,5-1 23 15,3 4-68-15,1 1-41 16,-4 6-41-16,-5 6-52 16,-4 5-88-16,-11 0-57 15,-11 10-103-15,0 0-80 16,-15 0-127-16</inkml:trace>
  <inkml:trace contextRef="#ctx0" brushRef="#br0" timeOffset="24647.741">7721 7414 384 0,'0'5'376'0,"6"-6"-245"15,26-15-93-15,5-4 88 16,5 2-73-16,-3 6-53 15,3 3-35-15,-28 9-226 16,-8 0-115-16</inkml:trace>
  <inkml:trace contextRef="#ctx0" brushRef="#br0" timeOffset="24981.0621">7980 7425 657 0,'-32'36'179'0,"14"-2"-133"16,3 1 7-16,13-1 85 15,2-7-10-15,14-4-38 16,12-11-63-16,6-8-23 16,3-4-3-16,-1-14 20 15,-5-11 9-15,-3-4 4 16,-10-5-12-16,-8 3 1 15,-8-2-9-15,-9 3-3 16,-14 4 9-16,-11 5 7 16,-4 7 29-16,-4 7-20 15,1 7-23-15,3 0-13 16,7 9-13-16,9 11-25 0,12 5-86 16,10 2-127-1,0-18-196-15,10-2-198 0</inkml:trace>
  <inkml:trace contextRef="#ctx0" brushRef="#br0" timeOffset="25349.1377">8156 7381 1045 0,'3'21'139'0,"0"12"-132"16,4 1-7-16,6 0 51 0,5-7 0 15,-3-3-19 1,-6-9-17-16,-2-7-11 0,-2-5-3 16,-5-3 1-16,0 0 0 15,0 0 5-15,-3-9 1 16,-8-11 8-16,0-7 15 16,4-5-22-16,3-4-6 15,4 0 1-15,0 6-1 16,15 6-3-16,1 5-14 15,3 6 0-15,2 2 11 16,-1 6-8-16,1 3 11 16,-5 2 4-16,0 0 6 15,-1 5-8-15,1 6-2 16,-6 0-10-16,1 0 6 16,-8-1-22-16,0-1-92 0,-3-3-105 15,0-6-126-15,0 0-134 16</inkml:trace>
  <inkml:trace contextRef="#ctx0" brushRef="#br0" timeOffset="25610.611">8381 7276 319 0,'-8'-2'378'0,"8"2"-274"0,0 4-42 16,0 16 7-16,6 7-23 16,1 3 52-16,4 4-3 15,2-1-38-15,-2-5-13 16,-1-4-6-16,-2-9-18 16,0-5-15-16,-6-6-5 15,-1-4-53-15,-1-2-99 16,0-9-187-16,0-4 38 15</inkml:trace>
  <inkml:trace contextRef="#ctx0" brushRef="#br0" timeOffset="25860.3635">8447 7238 506 0,'3'-2'265'15,"22"2"-193"-15,14 8-30 16,3 5 129-16,0 1-20 15,-1 5-65-15,-10-3-23 16,-9 3-34-16,-9 0-20 16,-8 1 1-16,-5 3-10 15,-9-3-14-15,-18 0 14 16,-7-2 2-16,-6-5 15 16,-1-6-11-16,4-4-6 15,4-3-42-15,7 0-105 16,23 0-166-16,3-4-35 15</inkml:trace>
  <inkml:trace contextRef="#ctx0" brushRef="#br0" timeOffset="26436.1899">9176 7053 540 0,'-4'29'264'15,"4"14"-140"-15,0 7 102 16,6 2 8-16,9-2-106 15,1-6-43-15,1-10-36 16,-6-8-40-16,-2-10-5 16,-7-8-4-16,-1-6-59 15,-1-2-56-15,0-11-117 16,-6-3-184-16,-5-4-65 0</inkml:trace>
  <inkml:trace contextRef="#ctx0" brushRef="#br0" timeOffset="26714.8607">9142 6945 386 0,'30'-28'450'0,"4"20"-264"16,6 4-79-16,5 4 31 16,5 0-10-16,-5 12-29 15,-3 9-41-15,-14 4-15 16,-16 8-17-16,-12 3-8 15,0 2-14-15,-25-1-4 0,-15-4 9 16,-5-5-9-16,-4-6 6 16,0-4-6-16,0-6 14 15,10-6-14-15,4-3-38 16,10-3-71-16,13 0-84 16,10 0-62-16,2-2-106 15,11-4-96-15</inkml:trace>
  <inkml:trace contextRef="#ctx0" brushRef="#br0" timeOffset="26931.2907">9521 7102 835 0,'11'27'153'0,"-9"7"-102"16,-1 1 90-16,5-3-49 15,-1-4-27-15,0-6-22 16,1-7-35-16,-1-7-8 16,-2-5-34-16,3-3-84 15,-1 0-108-15,-3-1-151 16,1-8-29-16</inkml:trace>
  <inkml:trace contextRef="#ctx0" brushRef="#br0" timeOffset="27316.2943">9667 7117 245 0,'0'0'592'15,"0"16"-539"-15,0 11-49 16,-1 1 118-16,1-1-5 16,0-4-30-16,0-6-32 15,0-8-30-15,0-6 0 16,1-3-10-16,-1 0-11 15,3-5 16-15,-1-13 11 16,5-7-18-16,3-4-13 16,0-1-11-16,2 0 6 15,0 4 1-15,1 8 4 16,1 7 0-16,-9 5 13 0,3 6 2 16,0 0-13-16,2 15 15 15,1 10 3-15,1 3 8 16,2 1 28-16,-1-2-5 15,-2-5-27-15,2-2-12 16,-8-10-12-16,1-2 0 16,-4-6-2-16,-2-2-83 15,0 0-67-15,0 0-139 16,0-8-148-16</inkml:trace>
  <inkml:trace contextRef="#ctx0" brushRef="#br0" timeOffset="27606.7339">9937 6719 209 0,'-3'27'269'15,"3"16"-124"-15,7 6 42 16,7 3 41-16,4 1-42 16,1-3-37-16,-3-6-44 15,-1-6-76-15,-4-8-13 16,-5-7-9-16,-1-8-7 16,-2-4-16-16,-1-7-52 0,4-3-63 15,-1-1-82-15,-2 0-174 16,0-10 63-16</inkml:trace>
  <inkml:trace contextRef="#ctx0" brushRef="#br0" timeOffset="27795.6845">10129 6926 630 0,'-23'-10'276'0,"-4"10"-148"16,-4 0-120-16,-2 7 49 15,-3 8-18-15,5 2-33 0,3-1-6 16,10 1-47-16,8-3-62 16,10-4-68-16,0-10-70 15,7 0-179-15</inkml:trace>
  <inkml:trace contextRef="#ctx0" brushRef="#br0" timeOffset="28097.4979">10096 7012 662 0,'-17'35'258'0,"17"-2"-160"16,0-2-68-16,24-8 84 16,11-5-75-16,1-9-4 0,7-9-19 15,-3 0-14-15,-7-12 6 16,-4-10-8-16,-16-5-5 15,-8-4 0-15,-5 0-10 16,-9 0 15-16,-18 4 23 16,-8 6 8-16,-6 9 17 15,-1 8-18-15,-1 4-30 16,2 5-1-16,1 15-20 16,4 6-66-16,5 1-210 15,23-13-86-15</inkml:trace>
  <inkml:trace contextRef="#ctx0" brushRef="#br0" timeOffset="31515.7127">9565 6859 358 0,'0'-2'499'15,"0"2"-322"-15,0 0-93 16,0 0 65-16,0 0-10 16,0 0-42-16,0 0-50 15,0 0-24-15,0 0-15 16,0-2-6-16,0 2-1 15,3-1-1-15,0-1-83 16,-3 0-168-16,0 2-242 16</inkml:trace>
  <inkml:trace contextRef="#ctx0" brushRef="#br0" timeOffset="73086.5494">8397 4876 501 0,'-24'53'171'16,"6"9"-14"-16,1 4-2 15,3-2-30-15,3-5-35 16,0-11-37-16,8-7-43 16,0-11-8-16,3-9-2 15,0-11-4-15,0-5-35 16,0-5-67-16,6 0-55 16,9-20-26-16,-8 3-38 0,2-2-142 15</inkml:trace>
  <inkml:trace contextRef="#ctx0" brushRef="#br0" timeOffset="73507.1707">8286 4882 258 0,'-8'3'219'15,"8"-3"-120"-15,4 0-38 16,21 0 39-16,22 0 11 16,20-1 35-16,14-7-51 15,9-1-33-15,0-3-17 16,0-2 3-16,-9-2-32 0,-8-2-9 16,-4 2 3-16,-16 1-10 15,-11 2-17-15,-10 2-56 16,-17 6-56-16,-10 4-51 15,-5 1-39-15,-15 0-45 16</inkml:trace>
  <inkml:trace contextRef="#ctx0" brushRef="#br0" timeOffset="74077.0884">9053 4813 0 0,'-6'5'432'0,"6"-5"-262"16,0 0-17-16,14-11 44 16,15-12-4-16,11-12-96 15,9-10-39-15,7-6 6 16,2-7-31-16,2-6-15 0,1-1-18 15,-7 4 0 1,-2 7-18-16,-10 10-32 0,-13 8 16 16,-7 11-29-1,-10 6-19-15,-7 8 6 0,-2 5-29 16,-3 5-71-16,0 1-65 16,-3 3-62-16</inkml:trace>
  <inkml:trace contextRef="#ctx0" brushRef="#br0" timeOffset="74698.6229">9509 4312 353 0,'51'0'224'16,"35"0"-47"-16,30 0-37 15,14-1-34-15,13-5-7 16,2 0 3-16,0-2 0 16,-11 0-58-16,-9 1-37 0,-15-2 3 15,-13 0-6-15,-20 1 1 16,-14-1-5-16,-15 1-28 15,-22 2-16-15,-10 0-15 16,-13 4 23-16,-3 1 14 16,0-1-57-16,0 2-31 15,0 0-14-15,0 0-1 16,0 0-17-16,0 0-56 16,0 0-146-16</inkml:trace>
  <inkml:trace contextRef="#ctx0" brushRef="#br0" timeOffset="75076.0861">10934 4268 455 0,'0'-2'190'0,"-3"2"-46"0,3 15-52 16,0 23-48-16,0 18 164 15,0 17-11-15,-2 5-79 16,1-1-36-16,1-9-57 15,0-12-12-15,0-13-13 16,3-9 5-16,5-10 3 16,-3-8-8-16,-5-8-18 15,3-5-71-15,-3-3-139 16,0 0-177-16,0-9 25 16</inkml:trace>
  <inkml:trace contextRef="#ctx0" brushRef="#br0" timeOffset="75928.2402">10905 4816 306 0,'0'-2'118'0,"3"1"-29"16,-1-1-9-16,0 0-29 15,-2 2 2-15,0 0-3 16,0 0-2-16,0 0-2 16,0 0 2-16,0 9-11 15,0 19-31-15,-7 14 99 16,-9 16-6-16,-3 8-18 16,4 2 10-16,-1-4-57 15,8-7-17-15,3-8-15 16,5-8 15-16,0-8-5 15,0-10-12-15,0-8 0 0,0-7-2 16,0-4-17 0,0-3-62-16,0-1-39 0,2 0-49 15,1-3-91-15,-1-5-185 16</inkml:trace>
  <inkml:trace contextRef="#ctx0" brushRef="#br0" timeOffset="76520.9543">10666 5457 57 0,'0'2'421'16,"0"-2"-290"-16,0 0-67 15,0-8 59-15,0-3 3 16,0-2 1-16,4-2-31 15,1-3-56-15,-3-6-4 16,-2-2-2-16,0-4-11 16,-9-1 4-16,-5 3-7 15,-5 5-13-15,-1 5-2 16,2 6-5-16,-1 5 0 0,1 3-3 16,2 3-8-1,-1 1 5-15,1 0-8 0,3 5-21 16,2 5-31-16,0 1-59 15,6 0-36-15,3 1 9 16,2-1-18-16,0-9-102 16</inkml:trace>
  <inkml:trace contextRef="#ctx0" brushRef="#br0" timeOffset="77295.1762">10562 5232 152 0,'0'0'167'15,"0"0"-94"-15,0 0-14 0,0 0 30 16,0-2-3-16,0-5-6 16,0 1-10-16,0-1-19 15,0-1 29-15,0-1-19 16,-8 1-18-16,-4 1-23 16,-6 1-8-16,-4 3-12 15,-11 3-2-15,-4 0-1 16,-5 2 0-16,0 14 3 15,0 4 15-15,2 8 10 16,1 6 11-16,6 4-14 16,8 2-16-16,7-2 3 15,7-2 8-15,9-6-14 16,2-3 0-16,0-4-3 0,5-6 0 16,6-1 0-16,-1-5 2 15,3-1-1-15,1-3-1 16,-3-1-9-16,1-2-17 15,1 1-47-15,3-2-17 16,-6 1-28-16,1 1-10 16,-6-2-5-16,-5-3-18 15,0 0-36-15</inkml:trace>
  <inkml:trace contextRef="#ctx0" brushRef="#br0" timeOffset="77845.0476">10230 5335 127 0,'-17'0'97'16,"0"10"-10"-16,1 3 12 0,-4 5 10 15,0 7 0-15,-1 4-43 16,3 5 13-16,7 2 1 15,8 1-8-15,3-1-25 16,9 0-12-16,17-4 18 16,12-3-2-16,15-8-3 15,9-8-16-15,4-8-11 16,5-5-13-16,-5-9 4 16,-4-12 8-16,-8-7-15 15,-6-6-5-15,-11-1 0 0,-8-6 0 16,-11-4-3-1,-11-3-5-15,-7-3 8 0,-2 2 6 16,-17 4 10-16,-12 10-9 16,-11 9-7-16,-6 9-7 15,-10 10-11-15,3 7-17 16,1 0-15-16,-6 17-77 16,2 9-89-16,40-12-9 15,2 1-153-15</inkml:trace>
  <inkml:trace contextRef="#ctx0" brushRef="#br0" timeOffset="78675.4671">8610 5300 286 0,'-63'8'59'16,"19"24"10"-16,4 12 42 15,6 12-3-15,12 12 14 16,14 4 2-16,8 0-81 15,34-6-37-15,25-12-6 0,19-14 24 16,13-14 11 0,4-20 34-16,-2-7-11 0,-10-30-18 15,-12-10-9-15,-13-9-3 16,-13-6-10-16,-21-1-10 16,-20-4 35-16,-8-3-2 15,-38 0-5-15,-18 4 27 16,-15 10-7-16,-17 15-52 15,-11 17-4-15,-6 18-33 16,4 1-81-16,15 24 25 16,19 13-40-16,14 6-96 15,55-20 2-15,2-2-82 16</inkml:trace>
  <inkml:trace contextRef="#ctx0" brushRef="#br0" timeOffset="79161.4246">8331 5355 450 0,'-24'0'102'16,"18"1"-34"0,6 0-16-16,0 1 80 0,0-1-44 15,12 2-60-15,6-1 40 16,3 0-6-16,0-1-15 15,3-1-24-15,0 0-23 16,2 0-6-16,-2 0-153 16,-14 0-137-16,0 0-98 15</inkml:trace>
  <inkml:trace contextRef="#ctx0" brushRef="#br0" timeOffset="79809.7661">9249 5444 599 0,'11'6'207'15,"40"-6"-206"-15,26 0 20 16,28-1 134-16,18-10-29 16,4-1 56-16,-4-1-122 15,-16 1-40-15,-13-1 3 16,-10 3-23-16,-16 0-4 15,-12 3-34-15,-19 2-36 16,-15 2-16-16,-13 3-26 16,-9 0-58-16,0 0-23 15,-9 0-23-15,0 0-59 0</inkml:trace>
  <inkml:trace contextRef="#ctx0" brushRef="#br0" timeOffset="80649.5448">9615 4447 120 0,'-20'2'203'16,"-7"25"-93"-16,-9 11-36 0,-6 9 27 15,-5 7 3-15,3 2-6 16,6-4-30-16,7-6-31 16,10-9-25-16,11-11-12 15,4-10 0-15,6-6-14 16,0-6-60-16,0-4-44 15,4 0 16-15,8 0 7 16,-5-9-50-16,2 0-148 16</inkml:trace>
  <inkml:trace contextRef="#ctx0" brushRef="#br0" timeOffset="80878.9802">9395 4801 48 0,'25'10'370'0,"17"-5"-231"15,17 0 11-15,13-3 17 16,3-2-42-16,-4 0-42 16,-12 0-26-16,-13 0-37 15,-14-5-20-15,-11-2-15 16,-9 2-113-16,-6-1-103 15,-6 2 11-15,-6 0-113 16</inkml:trace>
  <inkml:trace contextRef="#ctx0" brushRef="#br0" timeOffset="81427.889">10067 4466 102 0,'0'0'98'16,"0"0"-26"-16,0 0-13 0,0 18-8 15,0 9 29-15,-1 10-13 16,-9 8 8-16,-3 4-7 15,-7-1-12-15,1-2-43 16,-4-7-13-16,3-5-14 16,-2-6-47-16,3-6-52 15,12-22-29-15,3 0-152 16</inkml:trace>
  <inkml:trace contextRef="#ctx0" brushRef="#br0" timeOffset="82457.9924">10348 4498 107 0,'2'0'188'0,"-2"0"-109"15,0 15-48-15,-13 11 68 0,-4 9-18 16,-4 5 2-1,-1 3 18-15,-2-1-13 0,1-5-25 16,6-6-12-16,4-7-26 16,4-8-5-1,3-5-6-15,3-3-7 0,3-6-7 16,0-1-4-16,0-1-27 16,0 0-2-16,11 0 33 15,4-1 3-15,10-3-3 16,1 2 11-16,5 1-4 15,7 1 5-15,4 0-10 16,5 0 0-16,3 0 17 16,-2 0-7-16,-9 0-7 15,-9 0 1-15,-8 0-6 16,-6 0-48-16,-5-3-127 0,-11-2-39 16,0-2-38-16</inkml:trace>
  <inkml:trace contextRef="#ctx0" brushRef="#br0" timeOffset="82974.9838">10376 4498 214 0,'-3'-14'163'0,"3"8"-131"0,3 5-5 15,15 0-1-15,10 1-17 16,4 0 18-16,3 12 38 16,0 1-14-16,0 0-16 15,-3-1-2-15,-8-3-19 16,3-2-9-16,-4-2 0 16,-4-3 0-16,-4-1 1 15,-2-1-2-15,-4 0-1 16,-2 0 2-16,1 0-1 15,3 0-2-15,-1 0 3 16,1 0-5-16,-1 0 0 16,1 0-1-16,-4 0-4 15,4 2-1-15,-2 5 1 0,-3 6-4 16,-2 3-3-16,1 3-1 16,-5 5 13-16,0 2 8 15,0 0 12-15,0-1 1 16,-3-1-19-16,-7-4 19 15,-1-5-8-15,-2-3 8 16,-1-4-1-16,-3-2 5 16,3-2 8-16,-2-1 1 15,6-1-19-15,-1 0-15 16,0-2-11-16,4 2-85 16,-3 3-52-16,5-3-33 15,3-2-59-15</inkml:trace>
  <inkml:trace contextRef="#ctx0" brushRef="#br0" timeOffset="84224.2142">9207 5430 130 0,'15'0'232'15,"-11"0"-128"-15,2 0-30 16,0 0-48-16,5 0-26 16,2 0-12-16,2 0-67 15,-12 0-78-15,5 0-132 16</inkml:trace>
  <inkml:trace contextRef="#ctx0" brushRef="#br0" timeOffset="88259.8524">9847 5546 9 0,'0'0'10'0,"2"-1"-10"16</inkml:trace>
  <inkml:trace contextRef="#ctx0" brushRef="#br0" timeOffset="89219.5604">10122 4628 2 0,'-6'32'10'0,"0"-1"4"16,2-1 5-16,1 0 8 16,-1-1-11-16,1 0-3 15,-5-1 0-15,5-1 17 16,-6 1 5-16,2-2-8 15,-1-2 9-15,3-1-6 16,-3-1-7-16,3 0-12 0,-4-1-9 16,2-3 0-16,2 2-1 15,-7-2 2-15,5 1 0 16,-3 1-1-16,-2 2 22 16,-1 5 5-16,-2 2 7 15,1 2-19-15,1 1-8 16,2-2-4-16,4-1-5 15,-1-2-3-15,0-3 0 16,5 0 3-16,1-3-3 16,-3-4-3-16,3-3-4 15,2-4 1-15,0-3-7 0,0-3-10 16,0-1-1-16,0-1-22 16,0-1-42-16,0-1-17 15,0 0 37-15</inkml:trace>
  <inkml:trace contextRef="#ctx0" brushRef="#br0" timeOffset="90725.9509">10172 4388 34 0,'5'-4'28'15,"1"-4"-20"-15,2 0 3 16,-6 1 27-16,-1 1-13 16,1 1-8-16,0 1 13 0,-2 0 11 15,2-1-3-15,-2 1-24 16,0 1-1-16,0 0 7 16,0 1 9-16,0 0 2 15,0 1-2-15,0 1-5 16,0 0-10-16,-4 0-11 15,1 6 8-15,-3 8 12 16,-1 4-8-16,-1 5 11 16,0 3 11-16,2 4-12 15,-1 4 13-15,-3 3-18 16,4 1-5-16,-2 0-4 16,0-3-7-16,5-3 3 15,-3-7-2-15,2-6-1 16,4-6-4-16,-3-5 1 15,1-3-1-15,2-1 0 0,0-4-8 16,0 0-24 0,0 0 0-16,0 0 4 0,0 0-10 15,0 0-1-15,0-11-21 16,0-3 18-16,0-3 28 16,7-3-3-16,3-3-16 15,-1-2 31-15,2-1-3 16,-4-1 0-16,2 2-2 15,-3 0-27-15,0 2-18 16,-1 1 27-16,-4 3 15 16,1 2 10-16,-2 1 3 15,0 0 8-15,0-1-9 0,0 0-2 16,-2 3-13-16,-8 2-28 16,0 4-11-1,3 8 22-15,2 0-56 0</inkml:trace>
  <inkml:trace contextRef="#ctx0" brushRef="#br0" timeOffset="91829.8437">9048 4882 106 0,'-20'51'97'0,"0"7"10"16,0 3-11-16,0 1-26 15,5-5-23-15,-1-10-29 16,5-8-3-16,4-8-4 15,0-4 1-15,4-4-11 16,-2-5-1-16,-1-1-2 16,3-4-34-16,-1-2-15 15,0-2-5-15,1-2 2 16,1-3 11-16,2-2-43 16,0-2-13-16,0 0 0 0</inkml:trace>
  <inkml:trace contextRef="#ctx0" brushRef="#br0" timeOffset="96473.0519">8684 5413 217 0,'-32'18'100'16,"11"1"-36"-16,2 7 27 15,7 5 0-15,1 5-27 16,6 3-13-16,5-1 8 16,0 0 17-16,16-7-10 0,12-7-24 15,12-7-25-15,6-10-9 16,3-7 37-16,-1-2 5 16,-8-17-11-16,-7-4-2 15,-6-7-6-15,-6-2-6 16,-11-1-11-16,-6-2 3 15,-4 1 2-15,-9 3 0 16,-15 1-17-16,-5 6 3 16,-4 4-5-16,0 6-7 15,-1 7-14-15,2 7-29 16,-2 0-42-16,6 15-52 16,-3 5-29-16,24-8-16 15,4-2-51-15</inkml:trace>
  <inkml:trace contextRef="#ctx0" brushRef="#br0" timeOffset="97373.0177">10432 5344 200 0,'-3'-1'206'16,"-5"1"-104"-16,-12 0-33 16,-1 9 10-16,0 9-19 15,-4 6 8-15,0 5 16 16,8 3-20-16,7 0-15 16,8-3-20-16,2-5 6 15,21-4-25-15,10-5-5 0,10-10 0 16,3-5 12-16,2-1 0 15,-7-18 13-15,-3-6-6 16,-12-3-1-16,-6-3-19 16,-9 0-4-16,-9 1 4 15,-9 2 5-15,-17 5 16 16,-11 6 7-16,-5 9 8 16,-6 8-40-16,3 1-13 15,4 21-17-15,3 11-75 16,4 9-60-16,3 4-45 15,28-25-48-15</inkml:trace>
  <inkml:trace contextRef="#ctx0" brushRef="#br0" timeOffset="98602.0692">8642 5469 288 0,'0'9'171'0,"2"6"-22"16,15 7 7-16,3 6 14 15,0 6-12-15,2 1-37 16,-3 0-51-16,-5-5-33 16,-1-6-17-16,-5-8-15 0,-1-7-5 15,-4-5-1-15,-1-4-60 16,0 0-49-16,3-4-34 16,-1-12-93-16,1-5-24 15,-3 8 63-15,-2 0-65 16</inkml:trace>
  <inkml:trace contextRef="#ctx0" brushRef="#br0" timeOffset="98872.482">8851 5454 154 0,'2'-5'189'16,"-2"4"-46"-16,0 1-3 15,0 0 7-15,0 0-30 0,-2 4-58 16,-11 15-55-16,-7 10 49 16,-9 6 41-16,1 2 7 15,1 1-42-15,-2-5-23 16,6-5-10-16,2-6-16 16,9-6-10-16,2-7 0 15,2-4-36-15,5-2-91 16,1-3-71-16,2 0-110 15,0 0 31-15</inkml:trace>
  <inkml:trace contextRef="#ctx0" brushRef="#br0" timeOffset="99974.174">10414 5411 172 0,'0'1'87'0,"0"-1"-31"16,0 0-5-16,0 0 22 16,0 1 0-16,0-1-3 15,0 0 6-15,0 0 6 16,0 2 11-16,0-2-1 0,0 0-7 16,0 0-33-1,0 0-24-15,0 3-21 0,0 2-4 16,0 6 2-16,0 4 5 15,1 5 13-15,9 2-5 16,3 1 0-16,3-3 15 16,-3-3-1-16,0-3-22 15,0-6-9-15,-7-4-1 16,4-4-9-16,-8 0-37 16,7 0-64-16,0-11-35 15,-7 2-96-15,0 1-74 16</inkml:trace>
  <inkml:trace contextRef="#ctx0" brushRef="#br0" timeOffset="100198.6982">10551 5406 197 0,'-7'-5'289'0,"3"4"-115"15,-3 1-33-15,-2 0-6 16,-6 6-100-16,-5 11-24 15,-10 3 27-15,0 3 28 16,-1 0 2-16,5-1-37 16,-3-4-23-16,8-1-5 15,2-4-3-15,6-2-67 16,1-2-84-16,12-9-143 16,0 0-118-16</inkml:trace>
  <inkml:trace contextRef="#ctx0" brushRef="#br1" timeOffset="112021.8407">10613 5084 49 0,'0'0'114'16,"0"0"-47"-16,0-2 3 15,0 0 21-15,0 2 7 16,0 0 3 0,0 0-8-16,0 0 23 0,0 0 31 15,0 0 16-15,-1 0-13 16,-5 17-52-16,1 9-72 15,-2 10-21-15,2 1 37 16,-4-1 33-16,4-2-34 16,1-6-26-16,-1-4 3 15,3-8-11-15,0-4 0 16,2-4-5-16,0-3-2 0,0-3-16 16,0-2-37-1,0 0-25-15,0 0-8 0,0 0-3 16,4-12 0-16,1-3-28 15,2-1-108-15,-7 7-25 16,2 3-92-16</inkml:trace>
  <inkml:trace contextRef="#ctx0" brushRef="#br1" timeOffset="112921.9626">10591 5106 476 0,'-2'-7'288'0,"2"6"-142"15,2-1-49-15,17 2-1 16,10 0-46-16,9 0 6 16,4 0-19-16,0 0-8 15,-3 1-6-15,-8 1 26 16,1 1 3-16,-4-3-26 15,-1 0 7-15,5 0-2 16,-11 0-4-16,3-1-8 16,-7-3-4-16,-3 0 12 15,-1-1-5-15,-3 1-11 16,2 2 2-16,-8-1-2 0,0 3 0 16,1 0 5-1,-2 0-5-15,-3 0-11 16,2 0 0-16,4 0-5 0,-4 0-3 15,5 4-4-15,-3 1 2 16,1 0 7-16,-1-1 3 16,0-1 0-16,-1-1 1 15,-1-1 3-15,-2-1 0 16,0 0 1-16,0 0 3 16,0 0-8-16,0 1 5 15,0 0-3-15,0 2-2 16,0 2 0-16,0 2-5 15,0 1-8-15,0 2 13 16,0 1-4-16,0 1 4 0,0 3 0 16,0 4-2-16,0 2 4 15,0 5 0-15,-2 2-2 16,-7 1 4-16,4-1-1 16,1-2 1-16,-1-5-4 15,3-6 4-15,0-3-4 16,1-7 0-16,0-1 3 15,1-4 1-15,0 0 0 16,0 0-1-16,0 0 7 16,0 0-1-16,0 0-7 15,0-4-2-15,0-1 0 16,0-1-4-16,-4 2-2 0,2 1-10 16,0 1 1-16,-1 0-11 15,1-3 6 1,-5-1 11-16,-6-1 5 0,-4 0-5 15,-8 1 9-15,-9 2-3 16,-11 2-5-16,0 2 3 16,-5 0 1-16,5 0 4 15,4 1-5-15,3 5 3 16,5-1 2-16,0-1-2 16,9-1 2-16,3-2 0 15,9 1 0-15,3-2-3 16,0 0-8-16,0 1-61 15,1-1-50-15,-2 0 1 16,-7 0-8-16,-3 2-46 16,-5 2 17-16,6 4 49 0,12-5-4 15,2 2-115 1</inkml:trace>
  <inkml:trace contextRef="#ctx0" brushRef="#br1" timeOffset="120787.8026">12434 4993 93 0,'6'-2'261'15,"-6"1"-133"-15,0 0-19 16,0-1 18-16,0 2-2 16,0 0-9-16,0-1-20 15,0 1-28-15,0-1-25 16,0 0-11-16,-2-1-13 15,-4 0-2-15,-5-1-15 16,-2 1 6-16,-10-2 0 16,-9 4 4-16,-8 0-9 15,-11 0-3-15,-9 0 0 16,-8 0 3-16,-5 0 4 16,-9 4-7-16,0 1 6 0,0 1 2 15,8-1 11-15,7-1-19 16,12 1 2-16,13 0-6 15,14-2 4-15,11 1-3 16,10-2-2-16,4-1 3 16,3 1-1-16,0-2-4 15,0 0-16-15,0 0 5 16,0 0 3-16,0 0 3 16,0 0 7-16,0 0-4 15,0 0 4-15,0 0-8 16,0 0-12-16,0 0-15 15,3 0-33-15,7 0-51 0,4 0-59 16,-7-2-39-16,-1-2-223 16</inkml:trace>
  <inkml:trace contextRef="#ctx0" brushRef="#br1" timeOffset="121687.1446">11857 4871 269 0,'3'-3'253'15,"-3"3"-101"-15,-18 0-8 16,-12 1-32-16,-12 10-38 16,-8 3 22-16,-5 3-22 15,-1 0 2-15,3 1-20 16,4-2-11-16,7-2-1 16,9 1 2-16,4-5-20 15,14-2-20-15,1-3 3 16,10-3-9-16,3 0-2 0,1 0-4 15,0-2 6-15,0 0 0 16,0 0 2-16,0 0-2 16,0 0 2-16,0 0 0 15,0 0 3-15,0 0-3 16,0 0-2-16,0 0-4 16,0 0 3-16,0 0-14 15,0 0 5-15,0 0-1 16,0 0 2-16,3 5 2 15,15 4-5-15,11 3 3 16,10 1 9-16,10 0 16 16,3-3 5-16,-2-2-10 15,-4-3-3-15,-11-3 3 0,-5-2-5 16,-9 0 3 0,-6 0-1-16,-9 0-8 0,-3 0 13 15,-3 0-4-15,0 0 12 16,0 0 20-16,0 0-23 15,0 0-4-15,0 0-8 16,0 0 3-16,0 0-2 16,0 0-3-16,0 0-4 15,0 0 0-15,0 0 4 16,0 0-4-16,0 0-4 16,0 0 0-16,0 0-7 15,0 0 2-15,0 0 9 16,0 0 2-16,0 0 0 15,0 0 0-15,0 0-2 0,0 0-2 16,0 0 2-16,0 0-2 16,0 0-3-16,0 0 3 15,0 0 2-15,0 0 0 16,0 0 2-16,0 0-2 16,0 0 1-16,0 0-1 15,0 0 6-15,0 0-6 16,0 0-2-16,0 0-3 15,0 0-43-15,0 0-36 16,0 0-39-16,0 0-46 16,0 0-91-16,5-6 40 15,-2 0 41-15,2-2-124 16</inkml:trace>
  <inkml:trace contextRef="#ctx0" brushRef="#br1" timeOffset="122148.942">11839 4884 133 0,'0'-4'117'16,"0"4"-26"-16,0-1-8 15,0 1-3-15,0-1-11 16,0 1-9-16,0-1-7 0,0 0-3 15,0 1 10-15,-3 0 4 16,-1 0 2-16,4 0-4 16,-1 0-11-16,1 0 0 15,-2 0 12-15,2 0-21 16,0 0-9-16,-4 0-15 16,0 16-18-16,-8 11-26 15,-3 12 10-15,0 4 16 16,1-1 68-16,0-3 16 15,0-8-24-15,3-5-2 16,-1-5-7-16,7-6-28 16,2-7-12-16,3-3 2 15,0-4 1-15,0-1-12 16,0 0 9-16,0 0 2 16,0 0 1-16,0 0 5 0,0 0-5 15,0-2 5-15,0-2-19 16,0 1-11-16,0 3-35 15,0 0-54-15,0 0-91 16,0 0-123-16,-2 1-115 16</inkml:trace>
  <inkml:trace contextRef="#ctx0" brushRef="#br1" timeOffset="141595.4637">10729 5491 100 0,'-3'2'283'0,"3"-1"-185"15,0-1-70-15,0 2 27 16,0-2 15-16,0 0-16 16,0 2-25-16,0-2-7 15,0 1 10-15,0-1 19 16,0 0 12-16,0 0 12 16,2 0 4-16,11 0-22 15,14 0-30-15,15 0 3 16,11 0 23-16,5-3-13 15,0 0-4-15,-7-1-30 16,-7 0-6-16,-2 1 0 16,-7-1-3-16,-4 1-5 0,-7 0-30 15,-9 0-8 1,-5 2-30-16,-6 1-49 0,-4 0-20 16,0 0-35-16,0 0-49 15,0 0-100-15</inkml:trace>
  <inkml:trace contextRef="#ctx0" brushRef="#br1" timeOffset="142825.5861">11214 5494 85 0,'-8'2'323'16,"8"-2"-216"-16,0 0-6 16,0 0 31-16,3-3-53 15,2-3-39-15,-3 1-22 16,1 0 14-16,-1 1 15 16,-2 0 8-16,0-1 16 15,0 1-29-15,0 0-20 16,0 1 0-16,3-1-7 15,6-1-15-15,6 0-20 16,1 0-10-16,4 2 15 0,-3 1-2 16,-4 2 17-1,-3 0 2-15,-4 5-2 0,1 9-9 16,-6 4 2-16,-1 3 7 16,0-2 7-16,0-1 6 15,-12-2 1-15,2-5-2 16,-5-4-8-16,-2-5-2 15,-1-2 4-15,3 0 12 16,-1-6-7-16,5-12-11 16,8-6-9-16,3-5 1 15,0-5-27-15,12 0 7 16,9 1 11-16,7 6-5 16,0 8-18-16,5 6-50 15,-4 6 71-15,2 7-8 0,-4 0 21 16,-6 4 6-1,-5 11 11-15,-7 3 18 0,-2 3 4 16,-7-1 20-16,0-3-2 16,-3-4-13-16,-10-4-25 15,-3-3 1-15,-3-4-2 16,-1-2-8-16,4 0 16 16,1-8-20-16,6-7 0 15,6-5-20-15,3-2 10 16,0-3-34-16,12 1-3 15,7 3 8-15,3 7-14 16,-2 5 32-16,3 6 15 16,-3 3-9-16,4 0 5 0,2 9 10 15,-2 6 2 1,-6 3 19-16,-2-1 16 0,-5-2 17 16,-6-1-10-16,-5-4 1 15,0-1-16-15,-5-2-13 16,-13-4-16-16,-4-2 0 15,1-1 0-15,3 0 21 16,4-6-21-16,9-6-22 16,5-4-19-16,0-3 16 15,11-3-27-15,9-2-25 16,5 3-25-16,3 5 89 16,-1 5 3-16,-3 3 9 15,-2 6 1-15,1 2 2 16,-2 0 11-16,-2 3 33 0,1 13 1 15,-6 2-10-15,-4 1 16 16,-4 2-1-16,-6-2-4 16,0-5-13-16,0-3-20 15,-6-5-9-15,3-3 8 16,-2-3-11-16,5 0-3 16,0 0 4-16,0-11-3 15,5-7-1-15,9-6-28 16,7-2-32-16,0 3 8 15,2 3 35-15,-1 5 9 16,-2 7 8-16,-1 4 0 16,-2 4 4-16,-4 0 23 15,0 8 0-15,0 11-14 0,3 3 6 16,-1 2 25-16,-4-3 15 16,-3-5-31-16,-6-6 7 15,1-6 12-15,-3-4-24 16,0 0-11-16,0 0-1 15,-3 0-11-15,-4-5 3 16,-2-3-3-16,0-2 14 16,2-2-14-16,2 3-14 15,2 2-42-15,-1 6-95 16,1 1-86-16,1 0 0 16,-1 1-113-16</inkml:trace>
  <inkml:trace contextRef="#ctx0" brushRef="#br1" timeOffset="206443.6967">9628 5778 481 0,'-10'-25'144'16,"-6"15"-61"-16,-3 4 50 15,-4 6-11-15,-5 0-26 16,-4 6-47-16,-1 21-16 16,0 12 6-16,-2 13-4 15,8 9 10-15,7 1-12 16,12-3-18-16,8-6-15 15,4-10-3-15,23-10-11 0,10-10 10 16,5-11 4-16,4-12 0 16,5-1-38-1,2-22-46-15,-2-10-135 0,-36 14-93 16,-2 0-63-16</inkml:trace>
  <inkml:trace contextRef="#ctx0" brushRef="#br1" timeOffset="206690.0426">9813 5800 501 0,'-15'14'189'16,"6"10"-103"-16,5 8 33 15,0 7 34-15,1 4-27 0,3 3-15 16,0-2-42-16,0-2-33 15,3-7-17-15,1-9-15 16,0-8-4-16,-1-9-2 16,-1-4-81-16,-2-5-61 15,0 0-123-15,0-10 24 16,0-6-82-16</inkml:trace>
  <inkml:trace contextRef="#ctx0" brushRef="#br1" timeOffset="207094.3425">9774 5752 474 0,'13'-33'230'0,"0"24"-51"0,5 1-48 15,6 2-9-15,5 4-1 16,-1 2-17-16,-7 0-47 16,-4 12-31-16,-12 7-19 15,-5 4 0-15,0 1 4 16,-11 2 0-16,-12-2 3 15,2-5-5-15,2-3-7 16,6-7 3-16,7-6-1 16,6-3-4-16,0 0-54 15,19-2-38-15,5-7-1 16,4 1 9-16,2 4 67 16,-7 4 17-16,-4 0 0 0,-5 6 2 15,-1 14 10 1,-3 6 18-16,-4 6 19 0,-4 4-15 15,-2-2 0-15,-2-3-8 16,-16-4 7-16,-7-4-4 16,-1-3-18-16,-3-5-6 15,1-5-5-15,1-7-7 16,3-3-85-16,6 0-103 16,16-10-107-16,2-2-45 15</inkml:trace>
  <inkml:trace contextRef="#ctx0" brushRef="#br1" timeOffset="207544.4771">10154 5775 939 0,'6'0'98'0,"-6"30"-92"15,-2 14 150-15,-5 7-10 16,-6 3-40-16,2-3-38 15,0-6-32-15,3-9-19 16,3-9-5-16,1-11 1 16,4-7 4-16,0-8-8 15,0-1 0-15,0 0 15 16,0-16 11-16,0-11-15 0,4-13-20 16,11-9-4-1,2-10 3-15,6-4-12 0,2 3 0 16,0 10 5-16,0 12 8 15,-5 10 4-15,-4 10 24 16,1 7-25-16,-8 5 20 16,2 6-3-16,2 0-20 15,2 13 6-15,5 14-3 16,1 9 12-16,0 4-3 16,-5 2-11-16,-3-1 1 15,0-4 6-15,-2-6-8 16,-4-7 0-16,-4-7-19 15,-3-7-48-15,0-4-56 16,-2-3-80-16,-19-3-115 16,9 0-29-16,-5-3-113 15</inkml:trace>
  <inkml:trace contextRef="#ctx0" brushRef="#br1" timeOffset="207694.0612">10196 5943 456 0,'-5'0'394'15,"5"0"-205"-15,17 0-41 16,15 0 43-16,6 0-89 16,3 0-52-16,-4 0-50 15,-6-3-18-15,-3-1-149 16,-26 3-234-16,-2 0-278 16</inkml:trace>
  <inkml:trace contextRef="#ctx0" brushRef="#br1" timeOffset="208543.8518">9479 6336 395 0,'-12'0'147'0,"13"0"-85"16,33 0-6-16,27 0 77 16,26-4 47-16,25-4-24 15,18-3-25-15,10-2-15 16,-1-2-37-16,-11-3-22 16,-18-1-39-16,-21 1-9 15,-21 2-4-15,-17 1-5 16,-16 5-52-16,-21 2-59 0,-14 2-49 15,-12 3-139-15,-29 3 47 16,-18 0 70-16,20 3 21 16,-5 5-19-16</inkml:trace>
  <inkml:trace contextRef="#ctx0" brushRef="#br1" timeOffset="208810.5957">9544 6386 566 0,'-76'23'168'0,"66"-18"-147"16,6-2-21-16,4-1 0 16,11 1 7-16,22-1 54 15,22-2 110-15,18 0-21 0,19 0-45 16,10 0 8-16,11-4 24 16,0 1-43-16,-1-5-42 15,-6 0-34-15,-11-1-18 16,-16 0 0-16,-10 0 2 15,-17 2-2-15,-14 2-46 16,-13 1-25-16,-14 1-28 16,-11 0-57-16,-5 2-222 15,-17 0-114-15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9-10-16T19:10:06.755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6856 3727 197 0,'0'0'129'15,"0"0"-53"-15,0-1 10 16,0 0 20-16,0 1 6 16,-2 0 2-16,2 0-4 15,-1 0 2-15,1 0-34 16,-5 11-19-16,-3 15-36 0,-3 9-23 16,-2 5 44-1,3-1 13-15,2-9-8 0,5-10-6 16,3-9-15-1,3-10-5-15,26-1-2 0,18-21 17 16,16-15 23-16,12-12-8 16,-4-11-37-16,-7-3-4 15,-4-6-11-15,-7-3-1 16,-7 2-14-16,-6 2-21 16,-8 11-16-16,-9 11-100 15,-9 14-28-15,-6 12-61 16,-2 12-13-16,-6 7-13 15,0 7-27-15</inkml:trace>
  <inkml:trace contextRef="#ctx0" brushRef="#br0" timeOffset="3066.2259">5938 4135 337 0,'-9'-1'242'0,"9"0"-115"16,0 1-38-16,0 0 27 16,0 0-7-16,17 0-54 15,8 0-34-15,11 7 6 16,9 0 46-16,0-1-12 15,0-3-31-15,-5-2-22 16,-7 0 3-16,-4 0-9 16,-8 1-2-16,-5 1 7 15,-5 0-7-15,-6 1 0 0,-3 2 0 16,0 4-15-16,-2 2 2 16,0 5 4-16,0 5 9 15,0 4 2-15,0 2 9 16,-2 6 3-16,-2 1-1 15,-2 3-1-15,1 0-3 16,0-2-8-16,5-3 6 16,0-6-2-16,0-5-3 15,0-5-2-15,0-5 0 16,0-3 0-16,2-4 7 0,1-2-7 16,-1-1 0-1,-1-1 0-15,-1 0 3 0,2 0-1 16,-2-1 0-1,0 0-1-15,0 0 15 0,0 0 0 16,0 1 3 0,0-1 7-16,-2 0-8 0,-6 0-6 15,-6-3-5-15,-7-3 9 16,-10 2-3-16,-7 1-9 16,-1 1 5-16,-3 2-9 15,5 0 1-15,8 0 3 16,8 0-4-16,6 0 0 15,9 0-2-15,4 0-16 16,2 0-48-16,0 0-46 16,2 0-16-16,8 6-35 15,6 1-100-15,-7-5 47 0,-2 0-31 16</inkml:trace>
  <inkml:trace contextRef="#ctx0" brushRef="#br0" timeOffset="6870.5508">4641 4743 131 0,'-4'-2'117'15,"4"1"-63"-15,0 1-10 16,0 0 22-16,0 0 15 16,0 0-4-16,0 0 2 15,0 0 2-15,0-1-12 16,0 1 9-16,4 0-1 15,10-1-19-15,1 0-35 16,12 0-5-16,4 1 12 16,4 0 7-16,6 0-9 15,-1 0-3-15,2 0-14 16,-3 1-8-16,-2 2 3 0,-5 0-4 16,-11 1 2-16,-5 0-4 15,-6-3-1-15,-4 3-2 16,-5-2-1-16,1 0-2 15,0 2 1-15,1 2-4 16,0 6 6-16,1 5 0 16,2 7 3-16,5 3 11 15,-1 3-10-15,0 4 6 16,0-2 0-16,1-3 1 16,-2-3-3-16,-4-6-3 15,3-4-1-15,-5-6 5 16,-2-5-4-16,-1-1 1 15,0-4-1-15,0 1-1 16,0-1 4-16,0 0-5 0,0 0 2 16,0 0-2-16,0 0 0 15,0 0 1-15,-3 0 17 16,-9 0-11-16,-9 0-2 16,-2 2-5-16,-8 5 0 15,-2-1 0-15,-4 0 1 16,3 0 1-16,-3-2 3 15,2 0-5-15,4 1 11 16,2-1 1-16,3-1-11 0,8-1 3 16,4 0-4-16,3-1 0 15,4-1 0 1,6 0-4-16,-1 0-22 0,2 1-29 16,0 0-41-16,0 1-23 15,0-1-2-15,0 1-12 16,0-2 4-16,0 0-60 15,2 0-82-15</inkml:trace>
  <inkml:trace contextRef="#ctx0" brushRef="#br0" timeOffset="9163.7498">6809 5346 391 0,'-14'1'238'16,"14"0"-150"-16,0 0-81 16,6-1 53-16,20 0-7 15,12 0-18-15,14 0-10 16,1 0 3-16,2 0 10 15,-4 0-14-15,-4 0-1 16,-14 1-11-16,-3 0-4 16,-12 0-1-16,-2 1-3 15,-10 0 8-15,-2 2-2 16,-3 2-10-16,3 8-4 16,0 9-5-16,-1 6 9 15,-1 11 22-15,3 6 1 0,-3 1-12 16,0 5 3-1,0-2-10-15,0-4-4 16,1-4 2-16,-3-6-4 0,2-5 4 16,2-7-1-16,-2-5-1 15,1-8 2-15,-3-5-1 16,2-2 2-16,-2-4 2 16,0 0 2-16,2 0 5 15,1 0 5-15,0-8 7 16,0 0-7-16,-3 0-15 15,0 3-2-15,0 1-5 16,0 0 2-16,-11 0-7 16,-9-2-16-16,-12 6 26 15,-10 0 0-15,-11 0-5 0,-8 0 5 16,-3 0 3-16,-2 0 0 16,8 2 7-16,14 3 4 15,11-1 6-15,13 1-14 16,9-1-6-16,6 1-29 15,5 1-25-15,3 1-52 16,13 2-49-16,7-3-59 16,-7-5-28-16,-5-1-119 15</inkml:trace>
  <inkml:trace contextRef="#ctx0" brushRef="#br0" timeOffset="19812.5496">6445 7406 198 0,'-2'0'141'0,"2"0"-96"15,0 0-32-15,0 0 27 16,0 0 27-16,0 0-13 16,0 0-20-16,0 0-17 15,0 0 9-15,2 0 19 16,5 0-5-16,4 0 6 16,0 0-12-16,4 0-10 15,5 0-9-15,2 0 7 16,5 0-10-16,-1 0-3 15,3 0-6-15,6 0 0 16,3 4-3-16,1-1 1 0,0 0 0 16,0 1-1-16,-2 1-1 15,0-2 0-15,-3 3 1 16,1-2 0-16,-4 0-4 16,1-1 4-16,-2 1-5 15,1-1 1-15,-3-1 0 16,0 0-4-16,0 1 2 15,-1-1 6-15,-1 2-3 16,2-1 0-16,5 1-5 16,-2-2 7-16,-2-1 1 15,1 1-1-15,-2 0 1 16,-5 0-1-16,-1 0 1 16,-1 0 0-16,0 0 0 15,0 0-1-15,0 1-2 0,2-1 0 16,-1-2-2-16,1 2-1 15,2 0 4-15,1 1 0 16,2-1 1-16,2-1-7 16,-1 0 4-16,-2 0 0 15,1-1-5-15,1 0 9 16,1 1 0-16,1-1-2 16,3 2 2-16,-4 1 2 15,1-3-2-15,-2 1 0 16,0 0 1-16,3-1 0 15,-3 2 1-15,5-2-1 16,-1 0 0-16,0 0-1 16,4 0-1-16,-3 0 1 0,1 0-1 15,-1 0-2-15,-5-3 0 16,3-1-2-16,-1 2 4 16,-2 0 1-16,3 0 0 15,-2 0 0-15,0 0 0 16,-4-1 0-16,1 2-3 15,-3 0 2-15,5 1-8 16,-3 0 5-16,1 0 1 16,-1 0 3-16,-1 0 0 15,1 0 0-15,-1 0 8 0,5 0 7 16,2 0 1 0,-1-2-10-16,1 0-6 0,2 1 3 15,-5 0-3-15,3 1 1 16,0 0 2-16,-4 0-3 15,-1 0 0-15,-1 0 3 16,-2 0-3-16,0 0 0 16,-4 0 10-16,2 0 1 15,-2 0 1-15,0 0-5 16,-3-1-5-16,-1 1 0 16,-5-3 2-16,0 2-3 15,0-1 0-15,-2-1 0 16,0 2 3-16,-2 0-4 15,0-1 5-15,-1 2-5 16,0 0 1-16,1-2-2 0,2 2 1 16,-4-2-1-1,2 1 0-15,-3 1 1 0,-4 0-2 16,2 0 2-16,-2 0 0 16,0 0-1-16,0 0 1 15,0 0-7-15,0 0-1 16,0 0-1-16,0 0 9 15,0 0 7-15,0 0-3 16,0 0-4-16,0 0 0 16,0 0 1-16,0 0 2 15,0 0 3-15,0 0-5 16,0 0 1-16,0 0-1 0,0 0 5 16,0 0-3-1,0 0 1-15,0 0 4 0,0 0-3 16,0 0 0-16,0-1-4 15,0 1-1-15,0 0 0 16,0 0-25-16,0 0-14 16,0 0-24-16,0 0-29 15,0-3-2-15,0 2-8 16,0 0-15-16,0-1-116 16</inkml:trace>
  <inkml:trace contextRef="#ctx0" brushRef="#br0" timeOffset="57501.7836">8215 2991 66 0,'7'-40'599'16,"-7"25"-473"-16,0 7-52 15,0 8 60-15,0 0-33 16,0 31-83-16,-11 21-13 16,-13 24 52-16,-4 12 17 15,2-6-33-15,2-9-28 16,7-18-9-16,7-18 12 15,6-15 37-15,4-11 0 16,0-11-7-16,0 0 4 16,2-18-1-16,14-19 6 0,4-18-24 15,11-16-25-15,0-12-6 16,0-8-8-16,-4-8-14 16,-3 7-9-16,-6 10 13 15,-4 19-11-15,-4 21 7 16,0 18 18-16,-9 13 4 15,1 11 2-15,0 11-2 16,5 26-57-16,2 22 57 16,2 18 12-16,2 4 8 15,3-2-9-15,-3-9 3 16,8-12-12-16,-7-13 3 16,-2-15-3-16,-4-10-4 15,-2-11-45-15,-6-6-51 16,0-3-46-16,0 0-57 0,-18-10-27 15,7-1-11 1,-5-1-128-16</inkml:trace>
  <inkml:trace contextRef="#ctx0" brushRef="#br0" timeOffset="57685.3287">8182 3191 284 0,'0'9'128'16,"29"-2"-13"-16,14-3 15 15,7-4-11-15,1 0-14 16,2-1-24-16,-3-11-53 16,-6-2-28-16,-7 1-19 15,-3 0-146-15,0 2-24 16,-31 7-51-16,2 2-60 0</inkml:trace>
  <inkml:trace contextRef="#ctx0" brushRef="#br0" timeOffset="57974.5566">8692 3067 355 0,'-18'-4'170'16,"-12"4"-65"-16,-4 0 2 15,8 0 18-15,1 0-42 16,15 5-22-16,10 0-61 0,0 2-23 16,9 1-10-1,19 1-7-15,7 0-5 0,5 2 30 16,0 0 15-16,-9 4 11 15,-11 2-11 1,-9 3 6-16,-11 2-2 0,0-2 45 16,-11-2-14-16,-15-1 24 15,-6-4 38-15,-1-3-43 16,0-2-34-16,3-5-20 16,5-3-56-16,20 0-200 15,5-3-99-15</inkml:trace>
  <inkml:trace contextRef="#ctx0" brushRef="#br0" timeOffset="58305.326">9112 2880 103 0,'-19'30'434'0,"5"17"-257"0,-2 10 49 15,3 4-6-15,6-2-126 16,3-9-48-16,2-8-40 16,2-10-6-16,0-11-36 15,0-9-46-15,2-12-180 16,0-5-141-16</inkml:trace>
  <inkml:trace contextRef="#ctx0" brushRef="#br0" timeOffset="58723.8325">9046 2850 76 0,'0'-35'868'0,"2"23"-746"16,20 4-99-16,3 2 111 16,5 6-54-16,1 0-41 15,1 12-39-15,-9 9-3 16,-4 5-11-16,-6 5-8 15,-8 2 19-15,-5-2 1 16,0-4 0-16,0-4 2 16,-2-5 12-16,-1-5-3 15,3-1-9-15,6-4-2 16,22-1-35-16,7-1 1 16,6 0-30-16,-2 0-13 15,-13 2 64-15,-13 4 12 0,-13 4-28 16,0 5 31-16,-26 3 17 15,-12 0 95 1,-6-2-2-16,-2-3 12 0,-1-4-37 16,7-3-37-16,6-4-26 15,12-2-16-15,11-2-6 16,7-3-65-16,4-1-106 16,6 0-76-16,6 0-114 15,4-5-73-15</inkml:trace>
  <inkml:trace contextRef="#ctx0" brushRef="#br0" timeOffset="59106.9274">9483 3059 109 0,'0'0'325'15,"-2"22"-237"-15,-12 9 43 16,5 1 30-16,5 0-11 15,4-3-58-15,0-4-25 16,13-7-36-16,1-8-12 16,5-6-16-16,1-4 5 15,2-3 39-15,1-15-6 16,-2-6-30-16,-3-4-6 16,-4-3-2-16,-4 0 1 15,-1 1-4-15,0 7 0 16,-5 8 5-16,-2 8 1 15,-2 7-6-15,0 0-10 0,0 16-54 16,-4 11 39-16,-7 8 25 16,0-1 10-16,6-2-1 15,5-6 14-15,0-6 6 16,0-7-19-16,7-6-10 16,11-6-13-16,2-1-80 15,0-3-117-15,-12-6-122 16,-2-1-2-16</inkml:trace>
  <inkml:trace contextRef="#ctx0" brushRef="#br0" timeOffset="59657.2039">9760 3253 152 0,'-3'5'120'0,"3"-2"4"16,0-3 20-16,0 0 20 16,0 0 42-16,5-3-20 15,7-11-40-15,6-7-87 16,1-4-15-16,-1-4-13 15,-5-3-1-15,0-5-27 16,-2 0 10-16,-6 1-5 0,2 6 6 16,-5 10-12-16,-2 10-2 15,0 8-18-15,0 2-4 16,-7 13-11-16,-11 15-17 16,-6 11 50-16,0 1-5 15,11 0-17-15,4-7-14 16,9-6 15-16,0-5-16 15,10-7-44-15,8-10-100 16,3-5-59-16,-13 0-26 16</inkml:trace>
  <inkml:trace contextRef="#ctx0" brushRef="#br0" timeOffset="60076.2818">10154 2488 101 0,'-2'-1'87'0,"1"1"-50"15,-2 0-7-15,0 0 2 16,-1 0 17-16,3 3 5 15,-1 1-14-15,-4 1-9 16,3-1-11-16,1 1-13 16,-1-4-2-16,1 1 0 15,-1 0-2-15,3 3-3 16,-3 4-5-16,-2 6-48 16,4-8-63-16,-3 1-163 15</inkml:trace>
  <inkml:trace contextRef="#ctx0" brushRef="#br0" timeOffset="60646.0805">9823 2831 466 0,'-7'3'148'0,"6"-2"-56"16,1 1 45-16,0-1-21 16,0 0-53-16,0 1-56 15,0 1-5-15,-2 3-4 16,0-3-1-16,-2 2-54 15,4-3-41-15,0 0-23 0,0-1 4 16,0-1-37 0,0 0-54-16</inkml:trace>
  <inkml:trace contextRef="#ctx0" brushRef="#br0" timeOffset="61426.2875">9813 3440 278 0,'0'15'89'16,"0"-15"-8"-16,18-18 65 16,8-10-63-16,6-5-29 0,1-4 28 15,0-1 22 1,-1-4-14-16,-2-3-18 0,-2-6-10 15,-4-2 12-15,-5-4-12 16,-1 0-11-16,-5 2-23 16,0 5-23-16,-2 9-5 15,0 12 0-15,-5 11-2 16,0 7-1-16,-3 7-1 16,-3 3-4-16,0 1-4 15,0 0-24-15,0 1-10 16,0 13-8-16,0 9 17 15,-3 11 31-15,-8 4 6 16,7 3 0-16,-6-2-14 16,7-5-69-16,-3-6-51 0,6-5 8 15,0-7-53-15,0-16-55 16</inkml:trace>
  <inkml:trace contextRef="#ctx0" brushRef="#br0" timeOffset="61757.6694">10421 2596 277 0,'-23'50'123'0,"-5"19"6"16,-8 14 5-16,0 7 6 16,2-2-20-16,5-8-78 15,7-13 16-15,9-11 15 16,4-9-30-16,1-10-17 16,5-6-22-16,3-10-2 15,0-8-4-15,0-5-41 16,0-5-93-16,11-3-52 15,-4 0-58-15,1-8-222 16</inkml:trace>
  <inkml:trace contextRef="#ctx0" brushRef="#br0" timeOffset="61951.272">10496 3024 501 0,'0'-10'324'0,"-14"10"-269"16,-11 0-45-16,-10 8 41 15,-5 6-13-15,-1 4-23 16,3 0-15-16,2-2-126 16,30-11-147-16,4-3-304 15</inkml:trace>
  <inkml:trace contextRef="#ctx0" brushRef="#br0" timeOffset="62672.5537">8262 3522 265 0,'-31'11'95'15,"31"-6"-47"-15,0 0-16 16,2 1 18-16,19 0 14 15,21 1 54-15,30 1 34 16,40 0 5-16,39 0-18 0,32 2-18 16,14 3-30-1,6-1-8-15,-14 3-63 0,-14-3-11 16,-21-2-7-16,-28-3 3 16,-20-3 8-16,-27-2-8 15,-26-2-3-15,-25 0 1 16,-14 0-3-16,-14 0-14 15,0 0-31-15,0 0-19 16,-9 0-46-16,-4 0 20 16,-2 0-78-16,2-1-111 15,2 1-68-15</inkml:trace>
  <inkml:trace contextRef="#ctx0" brushRef="#br0" timeOffset="79105.9478">8200 3759 94 0,'47'8'120'0,"-5"-3"-82"15,6 0 10-15,1 3-7 16,4 0-23-16,0 2-9 16,-1 0-5-16,-1-2-1 15,-4 1 0-15,3-1 1 16,1-1 2-16,0 0-3 16,0 0 0-16,-3-2-2 15,1 2 1-15,2-2-2 16,2 0 21-16,-1 1-12 15,1-2-7-15,-6 0-1 0,1 1-1 16,-8 1 2 0,-1-1-2-16,-6 0 1 0,3-1-1 15,-10-1 0-15,-3 0 0 16,-6-1-5-16,-4 0-12 16,-3-1 10-16,-2 0 7 15,1 0 0-15,-5-1 0 16,1 1 0-16,-1-1 0 15,-2 0-1-15,3 1 1 16,-4 1 0-16,4-2 0 16,-2 0 0-16,0 1-5 15,-3 0-10-15,2 0-8 16,-1 0-10-16,-1-1-8 0,3 1 11 16,0-1 14-1,0 0 1-15,-1 0-19 0,-2 0-36 16,3 0-18-16</inkml:trace>
  <inkml:trace contextRef="#ctx0" brushRef="#br0" timeOffset="80370.4354">10103 3872 87 0,'-18'-5'75'0,"-1"1"-18"15,-2 0-5-15,-2-3 12 16,-7 1-26-16,0-1 3 15,-1 0-15-15,-5-1-7 16,-2-1-6-16,-4-1 7 16,-6 2-6-16,1-1-3 15,-5 2 9-15,5 1-2 16,-1 1 0-16,1 0-3 16,2 1-4-16,1 1-5 15,4 0 3-15,1 0-2 16,4 1 1-16,-2 0 1 0,0 0-3 15,-1 1-1 1,2 0-4-16,-7-2 6 0,1 2-2 16,-2-2-2-16,3 0-3 15,0 0 4 1,1-1-2-16,3 1-1 0,-3 0-1 16,4 0 0-16,-1 1 0 15,1-2 1-15,5 4-1 16,-2-1 0-16,-1 1 0 15,1 0 2-15,1 0-1 16,1 0-2-16,1 0 2 16,2 0-1-16,0 0 0 15,-1 0 0-15,7 0 0 16,0 0 1-16,7 0 0 0,-1 0-1 16,-1 0 0-1,0 0 0-15,-1 1 0 16,2-1 0-16,0 0 0 0,0 0 0 15,2 0-3-15,2 0 1 16,-1 0 1-16,-2 0-3 16,4 0 1-16,-2 0-3 15,1 0 3-15,-3 0 0 16,0 0-3-16,1 0-3 16,-1 0 2-16,6 0-2 15,5 0-7-15,-3 0-39 16,5 2-51-16,2 1-81 0</inkml:trace>
  <inkml:trace contextRef="#ctx0" brushRef="#br0" timeOffset="109649.5561">7207 4763 92 0,'-7'-2'67'16,"7"2"-20"-16,0 0 6 0,0 0 8 15,0 0-7 1,0 0-31-16,4 0-23 0,12 0-6 16,5 0 6-16,13 5 45 15,14-1 20-15,12 0-16 16,17 1-12-16,10 0-20 15,21 0-8-15,11 1-2 16,10 1 33-16,8 2 32 16,1 1-28-16,4 1-14 15,1 0 7-15,1-1 2 16,-4 1-10-16,0-3-2 16,-6-1-3-16,-4 1-10 0,-2-1 0 15,-4-1-6 1,-6-1-7-16,-2-2 3 15,-8-1-4-15,-6 0 3 0,-4 1 5 16,-6 0-3-16,0 0-2 16,-2 1-3-16,-6-1 0 15,0 1-3-15,-2-1-1 16,0-1 4-16,-5 1 1 16,-6-2-1-16,-2 0 2 15,-4 1-2-15,-3-2-3 16,-4 2-21-16,-1-1 6 15,-11 2 2-15,-2 0 8 16,-4 0 3-16,-5 3 2 16,2-3 2-16,-1 3-1 15,2-1 0-15,2 1-2 0,8-2 4 16,1-1 0-16,2 1 0 16,-5-4-7-16,1 2-8 15,-10-1 15-15,-6-1 0 16,-3 0 3-16,-3 1-3 15,-4-1 0-15,0 0-2 16,0 1 4-16,7 2-4 16,5 2 4-16,7 0-4 15,-1 1 1-15,-4-1 1 16,-6-2 0-16,-5 1-3 16,-3-1 3-16,-6-2 0 15,-2 0 0-15,-2-1 0 0,-5 0-1 16,1 0-8-1,2 0-28-15,-5 0-14 0,4 2-39 16,-8-2-63-16,0 0-87 16</inkml:trace>
  <inkml:trace contextRef="#ctx0" brushRef="#br0" timeOffset="110369.9064">9316 4638 335 0,'3'0'193'0,"-3"27"-131"16,0 12-61-16,0 9 110 15,-8 4 16-15,-2-1-13 16,0-3-59-16,-2-5-23 16,0-7-7-16,4-3-13 15,-2-5-7-15,1-5-5 16,4-2-16-16,-4-5-120 0,7-16-78 15,0 0-79-15</inkml:trace>
  <inkml:trace contextRef="#ctx0" brushRef="#br0" timeOffset="110932.5832">9165 5316 284 0,'14'-15'124'0,"-14"4"-21"0,0-1 3 16,0 0 24-16,-1 2 26 16,-12 2-18-16,-1 3-84 15,-7 4-40-15,-9 1-14 16,-3 5-1-16,-4 15 1 16,2 7-2-16,4 4-4 15,9 1 6-15,6-1 0 16,14-4 0-16,2-2-11 15,11-3-8-15,15-7-47 16,8-5-27-16,1-8 10 16,4-2-36-16,-2 0 4 15,-29-9-92-15,3 0-169 0</inkml:trace>
  <inkml:trace contextRef="#ctx0" brushRef="#br0" timeOffset="112882.0255">9374 5301 248 0,'7'-7'83'0,"-5"3"-27"16,-2 0 30-16,0 0 7 16,0 1-12-16,0-1-11 15,-11 1 4-15,-3 2-38 16,-5 1-25-16,-6 0-7 15,-1 9 6-15,-3 8 20 16,-4 4 18-16,2 4 22 16,5-1-7-16,10 0-26 0,6-2-22 15,10-2 5-15,0-2-20 16,22-3-3-16,9-4-12 16,8-5 15-16,5-5 0 15,-4-1-24-15,-2 0-47 16,-1-10-86-16,-32 2-50 15,-1 1-49-15</inkml:trace>
  <inkml:trace contextRef="#ctx0" brushRef="#br0" timeOffset="113292.9273">8864 5527 124 0,'15'0'163'16,"-7"0"-163"-16,0 0-71 16,1 0 41-16,-7 0-39 15,-2 0-31-15</inkml:trace>
  <inkml:trace contextRef="#ctx0" brushRef="#br0" timeOffset="113552.646">8942 5527 186 0,'2'0'120'16,"0"0"-34"-16,3 1 23 16,2-1 11-16,9 0 16 15,9 0-23-15,8 1-25 16,12-1-5-16,1 0-9 16,3 0-20-16,-4 0-27 15,-3 0-21-15,-4 0-6 16,-10 2 0-16,-1 0-9 15,-14 1-36-15,-3 0-43 16,-7 1-12-16,-3-1-37 16,0 2-20-16,-13-1-16 0,5-3 29 15,-5 0-127 1</inkml:trace>
  <inkml:trace contextRef="#ctx0" brushRef="#br0" timeOffset="113822.2115">8818 5616 402 0,'-4'2'82'0,"16"-2"-51"15,23 0 20 1,15 1 25-16,7 1 3 0,12 0-7 15,3 0-23 1,-5 0 16-16,-5-1 16 0,-12-1-47 16,-13 0-26-16,-10 0-8 15,-9 0-15-15,-7 0-56 16,-6 0-52-16,-5 0-87 16,0 0-67-16</inkml:trace>
  <inkml:trace contextRef="#ctx0" brushRef="#br0" timeOffset="115634.6816">9481 4652 189 0,'61'12'47'0,"-4"-5"15"15,1-1 20-15,0-2-10 16,0 0-36-16,-11-1-12 16,1-1-22-16,-10 0-2 15,-5 0-5-15,-1 0-13 16,-6-2-31-16,-6 0-5 0,-8 0-9 15,-4 0-15 1,-8 0-14-16,0 0-34 0</inkml:trace>
  <inkml:trace contextRef="#ctx0" brushRef="#br0" timeOffset="116182.8911">9807 4600 124 0,'24'6'55'0,"3"2"-7"16,4 3 16-16,4 1-14 16,5 1-5-16,-1 1 7 15,-2-2-6-15,-8-1-20 16,-6-2-9-16,-4-3-4 16,-6 0-8-16,-2-2-4 15,-5 0 0-15,1-2-1 16,-3 1-2-16,-4-1-12 15,0-2-3-15,0 0-14 0,0 0-12 16,0 2-6-16,0-2 13 16,0 0-10-16,0 0 0 15,0 2 30-15,0-2 16 16,-9 0 4-16,-2 0 2 16,-2 0 8-16,-3 3 14 15,-2 0 4-15,-6 2-6 16,-2 0-11-16,-3 1 2 15,2-1 4-15,-2 1-1 16,3-1-16-16,4 0-2 16,4-1 0-16,5-1-2 15,4 1-2-15,4-1-30 0,3 1-53 16,2-4-46-16</inkml:trace>
  <inkml:trace contextRef="#ctx0" brushRef="#br0" timeOffset="118697.7769">9937 4329 551 0,'-4'-2'127'15,"-3"3"-93"-15,-1 22-34 16,-2 11 0-16,2 6 5 16,3-2 37-16,2-4-29 0,3-8-9 15,0-10-3-15,0-6-1 16,0-5-4-16,8-5 4 16,3 0 2-16,4-5 26 15,0-9 19-15,5-2-16 16,-4 0-21-16,0 3-10 15,-1 5-8-15,-4 4-1 16,-3 4-10-16,-3 6-8 16,-3 14-11-16,1 4-9 15,3 0 33-15,4-4 14 16,3-6 11-16,3-7-7 0,5-6 28 16,5-1 34-1,0-7 12-15,1-11-19 0,-7-4-32 16,-5-3-25-1,-8-1-2-15,-6 1-8 0,-1 0 6 16,0 5-5 0,-1 6 7-16,-6 8 0 0,-6 6-27 15,2 2-64-15,-5 15-68 16,5 4-36-16,5-12 11 16,6-1-151-16</inkml:trace>
  <inkml:trace contextRef="#ctx0" brushRef="#br0" timeOffset="119122.762">10306 4528 272 0,'-18'-5'151'15,"-1"5"-139"-15,3 1-9 16,-1 15 25-16,3 5 6 16,-2 2-12-16,8-1-19 15,6-3 2-15,2-4 16 16,0-4 15-16,2-4 3 16,11-6-1-16,3-1 13 15,0 0 37-15,0-5-8 0,0-7-24 16,-3-2-24-1,-3 0-4-15,-2 2-8 0,-2 3-12 16,1 4 6-16,-7 4-10 16,0 1-3-16,0 0-1 15,0 9-39-15,0 6-14 16,0 2 47-16,0-3 6 16,0-1 0-16,1-6-22 15,10-3-22-15,6-4-28 16,2 0-46-16,1-6-26 15,-14-2-56-15,-3 0-98 16</inkml:trace>
  <inkml:trace contextRef="#ctx0" brushRef="#br0" timeOffset="119405.1509">10449 4574 216 0,'0'10'58'0,"-9"10"28"15,1-1-12-15,3-2 14 16,3-3-9-16,1-6-6 15,1-4-16-15,0-2 5 16,0-2-12-16,0 0-4 16,0 0 27-16,1-12 0 15,10-6-15-15,2-2-55 16,3-1 1-16,-3 1-4 16,5 2 0-16,-5 6 0 15,0 3-7-15,-2 5-41 16,3 3-33-16,-4 1-32 15,-3 0 16-15,2 2 15 16,-4 7 7-16,-1-1-65 0,-4-4-41 16,0-1-91-16</inkml:trace>
  <inkml:trace contextRef="#ctx0" brushRef="#br0" timeOffset="119642.6958">10564 4646 317 0,'-7'12'127'15,"4"-9"-14"-15,3-3 6 16,0 0-31-16,0 0 7 16,0 0-19-16,0 0-24 0,0-1-20 15,6-9 1-15,0-3-12 16,6-1-17-16,-6 1-4 16,4 1 0-16,-3 2-2 15,2 3-3-15,-2 2-38 16,2 4-35-16,0 1-71 15,0 0-21-15,2 1-10 16,-7 3-9-16,2-1-68 16</inkml:trace>
  <inkml:trace contextRef="#ctx0" brushRef="#br0" timeOffset="120630.8706">10679 4597 203 0,'-2'1'75'15,"-5"1"-14"-15,2 2-1 0,-6 3-6 16,-1 2-19-16,-2 3 2 16,3 1 8-16,6-1 4 15,-1-2-9-15,6-3-19 16,0-3-17-16,0-2 16 15,9-2-1-15,7 0 18 16,-3 0 39-16,5-5-21 16,-3-6-33-16,-1 0-6 15,-6 0-15-15,3 0-1 16,-6 3-7-16,-1 5 0 16,-2 1 7-16,-2 2-8 15,0 0-15-15,0 7-35 0,-4 5 8 16,-1 1 49-1,1-3 1-15,3-2 4 0,1-4 5 16,0-2-3 0,0-2 5-16,8 0-6 0,5 0 3 15,0-3 25-15,6-6-33 16,-5-3-19-16,-2 0-46 16,2 2 11-16,-4 3-11 15,-6 4 37-15,-4 3 0 16,0 0 19-16,0 7-17 15,-7 8-15-15,-4 0 41 16,6-2 20-16,0-2 20 0,5-4 18 16,0-3 1-1,0-2 1-15,0-2 3 0,0 0-29 16,6-2 10 0,9-8 6-16,0-3-8 0,-1-2-42 15,5 1-38-15,-8 2 18 16,-2 4 1-16,-3 5-6 15,-3 2 15-15,-3 1 0 16,3 0-11-16,-1 0 0 16,7 3-7-16,1 0 28 15,5-2 32-15,6-1 14 16,3-1 14-16,1-12-24 16,0-6-36-16,-4-3-5 15,1-4-27-15,-6-1-12 16,1 0 36-16,-6 0-11 15,2 4 10-15,-4 7-3 0,-6 7 12 16,-2 7 37-16,-1 2-8 16,-3 11-29-16,-20 15-73 15,-10 11 73-15,-4 4 14 16,3 1 13-16,9-6-21 16,10-7-1-16,5-4-1 15,9-6 26-15,1-6-20 16,0-5-10-16,11-8-1 15,7 0-74-15,0 0-75 16,-10-8-74-16</inkml:trace>
  <inkml:trace contextRef="#ctx0" brushRef="#br0" timeOffset="121000.3565">11037 4598 113 0,'-19'18'99'16,"14"1"-29"-16,5-2-29 16,0-2 6-16,13-4 15 15,6-3-2-15,5-4-10 16,3-4-7-16,2 0-1 16,-1-1-10-16,-2-10-4 15,-4 0-4-15,-1-2-14 16,-1 1-2-16,-3-1 17 0,-1 5 0 15,-5 3-7-15,-4 4 21 16,-4 1-14-16,-3 4-21 16,-1 19-4-16,-19 11-48 15,-1 7 48-15,0 3 23 16,0-3 15-16,9-4-9 16,1-5 66-16,6-4-2 15,1-7-38-15,3-5-46 16,-3-6-9-16,1-4-113 15,3-6-182-15,0 0-284 16</inkml:trace>
  <inkml:trace contextRef="#ctx0" brushRef="#br0" timeOffset="138262.4535">9933 5524 212 0,'0'-6'495'15,"0"6"-372"-15,-4 14-105 16,-3 14 55-16,3 14-3 16,-3 7 35-16,4 5-22 15,1 1-26-15,-2-5-25 16,4-4-13-16,-2-10-11 16,2-9-2-16,-1-10-6 15,-1-7 0-15,2-6-14 16,-2-4-42-16,-4 0-46 15,1-9-72-15,-3-13-30 16,3 6-14-16,3 0-120 0</inkml:trace>
  <inkml:trace contextRef="#ctx0" brushRef="#br0" timeOffset="138644.5222">9973 5467 642 0,'35'-31'122'0,"2"15"-51"16,3 4 75-16,-3 4-37 15,-4 4-55-15,-8 4-25 16,-11 0-6-16,-8 4 1 16,-6 9-20-16,0 5-4 0,-4 6-33 15,-20 6 19-15,-7 3 14 16,-9 1 22-16,-4 0-12 15,2-4 2-15,4-1 14 16,9-2-6-16,7-4-15 16,9-1 0-16,6 0-5 15,7-1-4-15,0 0 4 16,16 1 0-16,15-1 0 16,6-4 9-16,2-5 5 15,-1-5 7-15,-6-5-6 16,-4-2-15-16,-7-1-59 15,-7-11-117-15,-14 2-102 0,0 1-99 16</inkml:trace>
  <inkml:trace contextRef="#ctx0" brushRef="#br0" timeOffset="138995.2561">10103 5808 790 0,'32'0'139'16,"5"-4"-111"-16,4-8 44 16,-9-1 41-16,-5 0-48 15,-9-1-35-15,-5 1-30 16,-10-2 0-16,-3 0-5 16,0 0 5-16,-16 3 7 15,-2 4 9-15,-9 7-4 0,-1 1-12 16,-4 11-12-16,-2 12 11 15,1 7-3-15,5 1 4 16,12 2 10-16,13-4-5 16,3-1-5-16,11-6 35 15,15-4 0-15,4-5 11 16,3-7 0-16,7-6-25 16,-3 0-21-16,1-7-6 15,-4-14-121-15,-4-5-106 0,-24 11-145 16,-1-1-46-1</inkml:trace>
  <inkml:trace contextRef="#ctx0" brushRef="#br0" timeOffset="139227.6755">10443 5410 499 0,'-21'43'79'15,"11"11"39"-15,5 5 78 16,5 4 21-16,0-2-66 16,2-7-45-16,10-7-68 15,-6-9-12-15,3-9-24 16,-5-8 7-16,1-8-9 16,-1-5-42-16,3-4-85 0,0-4-119 15,-5 0-115 1,2-6-35-16</inkml:trace>
  <inkml:trace contextRef="#ctx0" brushRef="#br0" timeOffset="139387.3383">10601 5709 718 0,'-21'-16'204'0,"0"13"-122"16,-5 3-76-16,2 0 3 15,2 3-9-15,1 9-73 0,18-5-139 16,-1-2-98-16</inkml:trace>
  <inkml:trace contextRef="#ctx0" brushRef="#br0" timeOffset="140077.5047">10520 5804 649 0,'20'0'80'0,"6"0"-45"15,9-5 75-15,-5-6 19 16,-4-2-80-16,-4-1-43 16,-10-1-6-16,-6 1-21 15,-4 1 10-15,-2 1 5 0,0 5 6 16,-8 4 23-16,-8 3-23 15,-5 4-10-15,-5 14-11 16,0 9 9-16,4 4 12 16,6 1 0-16,14-2-1 15,2-5 1-15,8-5 0 16,13-6 8-16,5-6 23 16,6-5 28-16,3-3 0 15,-2-9-22-15,-3-10-17 16,-7-4-20-16,-2-1 0 15,-5-3-4-15,-3 1-7 0,1 5-22 16,-1 4 24 0,-5 8 9-16,-3 6 17 0,-5 3-17 15,0 0-4-15,0 17-21 16,-8 3-33-16,0 4 58 16,3-2 0-16,0-2 6 15,5-4 28-15,0-6 20 16,0-6-5-16,0-3-1 15,0-1-5-15,0 0-14 16,0-4 12-16,0-12-6 16,0-10-26-16,10-4-9 15,1-4-18-15,2 0-13 16,5 4-3-16,-2 9 11 16,0 7 23-16,3 9 0 0,-6 5-22 15,-2 0 16 1,4 18 6-16,-5 8 18 0,1 7 15 15,-3 5 11-15,-3 0-17 16,-3 1-15-16,-2-6 2 16,0-5-11-16,0-7 4 15,0-10-7-15,0-8-7 16,0-3-87-16,0-5-95 16,0-8-208-16,0-4-68 15</inkml:trace>
  <inkml:trace contextRef="#ctx0" brushRef="#br0" timeOffset="140328.3667">11145 5417 630 0,'-12'0'137'15,"7"37"-128"-15,2 15 50 16,3 10 165-16,0 5-34 15,0 0-90-15,0-6-41 16,3-8-30-16,-1-8 16 16,-2-11-28-16,0-8-13 15,0-11-4-15,1-8-38 16,6-6-90-16,8-1-130 0,-7-8-159 16,5-6-42-1</inkml:trace>
  <inkml:trace contextRef="#ctx0" brushRef="#br0" timeOffset="140466.5989">11306 5792 713 0,'-27'-7'312'0,"-4"6"-116"16,-1 1-134-16,5 0-32 16,5 3-30-16,0 6-40 15,19-6-214-15,3-1-170 16</inkml:trace>
  <inkml:trace contextRef="#ctx0" brushRef="#br0" timeOffset="140679.0313">11306 5693 421 0,'-18'9'488'0,"4"19"-488"15,-1 5 0-15,4 3 43 16,5-3 7-16,6-4-50 16,0-6-42-16,14-10-111 15,-2-13-43-15,4 0-60 16</inkml:trace>
  <inkml:trace contextRef="#ctx0" brushRef="#br0" timeOffset="140946.4204">11438 5782 360 0,'-27'28'132'0,"7"6"-28"15,8-2 8-15,10-5 54 16,2-3-61-16,4-9 13 16,13-7-36-16,4-8-14 15,2 0-27-15,4-19 16 16,-1-6-45-16,-7-5-12 15,-6-3-56-15,-5-3 28 0,-8 1-3 16,0 4 9 0,0 9 22-16,-8 8-3 0,-1 10 3 15,-3 4-90-15,-4 0-98 16,4 13-22-16,8-5 26 16,4-1-58-16</inkml:trace>
  <inkml:trace contextRef="#ctx0" brushRef="#br0" timeOffset="141263.642">11628 5780 508 0,'0'22'92'0,"0"0"-22"16,0-1 33-16,0-5 18 0,0-4 10 16,0-7-51-1,0-5-47-15,0 0 0 0,0 0-13 16,0-9 10-16,5-8-10 15,5-8-20-15,2-2-18 16,5 0-17-16,-3 4 13 16,4 5-2-16,-5 7 24 15,-4 6 51-15,2 5 52 16,-5 0-25-16,2 5-18 16,1 11-14-16,-2 4-12 15,-4 0-11-15,0-4-14 16,-3-4-9-16,0-4 0 15,0-8-54-15,-6 0-140 16,-1-8-233-16,-2-6-213 0</inkml:trace>
  <inkml:trace contextRef="#ctx0" brushRef="#br0" timeOffset="141407.2583">11335 5365 634 0,'-39'-13'186'0,"29"13"-143"16,-1 23-41-16,2 13-2 16,-1 8-51-16,10-22-164 15</inkml:trace>
  <inkml:trace contextRef="#ctx0" brushRef="#br0" timeOffset="144645.0263">10454 6348 501 0,'5'-7'122'0,"-5"4"-33"15,-2-5 44-15,-15 1 32 16,-8-1-76-16,-7 2-43 15,-8 2-31-15,0 2-4 16,3 2-5-16,6 0-3 16,4 0-1-16,10 4 0 15,0 1-2-15,9-1 0 16,4 0-4-16,4-1-3 16,0 3-9-16,0-2-2 15,0 2 15-15,0 0 2 0,4-2 2 16,1-2-2-1,-4-1 2-15,1-1 1 0,-2 0 8 16,0 1 18-16,0 1 6 16,0 4-12-16,0 2-22 15,0 3 4-15,0 2-4 16,0-2 10-16,0-2-4 16,0-3 6-16,0-3-6 15,0-3-6-15,3 2 3 16,2-2 4-16,0 0-7 15,4 0 0-15,8-2 0 16,6-6 13-16,2 0-6 16,2 0-7-16,-1 3-9 15,0 3-5-15,-5 2 4 0,-7 0-7 16,1 5 1-16,-4 12 8 16,-5 9-9-16,-4 4-8 15,-2 4 20-15,0 2 5 16,-5-3 12-16,-9-3 10 15,-4-4-1-15,-6-4-1 16,-2-5 4-16,-4-5 3 16,-3-7 5-16,1-5-3 15,1 0-8-15,1-12-6 16,4-5-6-16,-3-4-4 16,6-1-5-16,2 1-10 15,7 2-1-15,1 5-22 16,8 4-26-16,5 2-16 0,2 2-36 15,20 1-51-15,7 0-93 16,-14 5 54-16,1 0-108 16</inkml:trace>
  <inkml:trace contextRef="#ctx0" brushRef="#br0" timeOffset="144937.6752">10715 6304 278 0,'11'-10'552'15,"-11"10"-409"-15,-7 11-87 16,-15 16-25-16,-7 13-18 16,-2 8 62-16,-2 6-24 15,2 1-29-15,5-6 7 16,3-6-7-16,10-11 4 15,7-10-6-15,3-9-13 16,3-7-7-16,0-4 0 16,0-2-7-16,7 0-79 15,11-6-74-15,-1-9 16 16,-9 3-105-16,-1 1-43 16</inkml:trace>
  <inkml:trace contextRef="#ctx0" brushRef="#br0" timeOffset="145289.5389">10615 6267 468 0,'-18'0'102'16,"5"7"-80"-16,4 8 14 0,5-1 31 16,4-3-40-1,0-4-7-15,0-4 4 0,2-3 6 16,3 0 23-16,1 0 41 16,3-7 5-16,-5-5-17 15,0-1-46-15,-4-2-33 16,0 0-3-16,0 4 0 15,0 3-4-15,-2 6 1 16,-4 2-27-16,-5 5-102 16,-1 13-99-16,4-7-13 15,3 3-98-15</inkml:trace>
  <inkml:trace contextRef="#ctx0" brushRef="#br0" timeOffset="145666.7472">10622 6584 192 0,'-36'20'391'16,"12"5"-290"-16,11 2-37 16,8 0 68-16,5-4-63 0,10-6-28 15,16-7-35 1,0-6-4-16,5-4 6 0,-3-7 28 16,-9-13 1-16,-6-5-14 15,-3-3-20-15,-10 2-3 16,0 2-9-16,0 3 9 15,-10 5 19-15,-1 7-17 16,-2 6-2-16,-3 3-50 16,3 0-110-16,11 6-79 15,-1 2-118-15</inkml:trace>
  <inkml:trace contextRef="#ctx0" brushRef="#br0" timeOffset="145911.0925">10778 6533 467 0,'0'0'374'0,"5"0"-286"15,25 0-38-15,4 3 159 16,10 3-89-16,-1-3-60 15,-6-2-45-15,-5 0-8 16,-9-1-7-16,-4 0-56 0,-3 0-83 16,-5 0-129-1,-11-1-96-15</inkml:trace>
  <inkml:trace contextRef="#ctx0" brushRef="#br0" timeOffset="146460.4215">11317 6339 630 0,'-19'27'49'0,"0"11"-42"15,2 7 111-15,-3 2 47 16,4 2-57-16,2-6-55 16,2-4-42-16,1-7-2 15,6-10-9-15,3-7-15 16,2-8-93-16,0-7-69 16,7 0-100-16,4-9-180 15</inkml:trace>
  <inkml:trace contextRef="#ctx0" brushRef="#br0" timeOffset="146777.0373">11409 6493 682 0,'-21'29'145'16,"2"11"-99"-16,6 0 8 15,13-2 108-15,0-2-75 16,14-10-26-16,16-9-30 15,6-10-1-15,2-7 11 16,5-12-6-16,-7-14-7 0,-1-5-10 16,-12-4-10-16,-12-3-8 15,-5-1-5-15,-6-1 5 16,-6 2 26-16,-12 6 17 16,-7 6-14-16,-1 9-11 15,1 8-18-15,1 9-7 16,-2 0-17-16,2 10-76 15,3 10-71-15,4 3-64 16,17-14-35-16,0-2-88 16</inkml:trace>
  <inkml:trace contextRef="#ctx0" brushRef="#br0" timeOffset="147014.955">11884 6448 573 0,'13'-2'559'0,"-13"2"-393"16,0 6-102-16,-21 19 2 15,-11 13-64-15,-10 10 0 16,-2 4 35-16,9-5-19 16,9-4-18-16,10-9 0 15,5-6-5-15,6-10 3 16,3-9-29-16,2-4-66 15,0-5-49-15,12 0-108 16,-1-3-68-16,-2-9-27 16</inkml:trace>
  <inkml:trace contextRef="#ctx0" brushRef="#br0" timeOffset="147380.4585">11839 6285 461 0,'-29'0'157'0,"11"5"-95"15,5 3-14-15,10-1 36 16,3-2-32-16,0-1-19 16,2-2 2-16,12-2 12 15,3 0 44-15,3-1-28 16,-7-8-20-16,0 0-20 16,-6-1-20-16,-7 0-3 15,0 3-4-15,0 3-26 16,-7 4 22-16,-9 0-85 15,-5 13-122-15,10-3-44 16,0 1-129-16</inkml:trace>
  <inkml:trace contextRef="#ctx0" brushRef="#br0" timeOffset="147718.5194">11865 6611 498 0,'-16'0'137'16,"-1"10"-130"-16,6 6 12 15,5 2 60-15,6-2-34 16,0-1-12-16,17-6-2 0,3-4 31 15,2-5 19-15,-3 0 12 16,-2-12-22-16,-7-8-14 16,-3-1-39-16,-7 0-18 15,0 0 0-15,0 4-3 16,-11 5 3-16,-6 7-21 16,-8 5-90-16,-9 2-106 15,17 8-36-15,1 2-82 16</inkml:trace>
  <inkml:trace contextRef="#ctx0" brushRef="#br0" timeOffset="152078.3116">11263 6865 592 0,'1'-5'192'16,"39"0"-108"-16,12-2-11 15,15 4 4-15,3 1-10 16,-4 2-11-16,-16 0-26 16,-18 0 12-16,-20 0 2 15,-12 0-21-15,-7 0-23 16,-30 5-46-16,-21 7-20 15,-15 0 64-15,-7 4 4 16,3 2 1-16,12 3 5 16,18 3-5-16,18-4-1 15,21-2 27-15,8-2-13 0,26-2-16 16,22-2 0-16,12-6 5 16,4-3 25-16,2-3-30 15,-15 0-18-15,-11 1-41 16,-19 1-31-16,-20 4-53 15,-7 2-12-15,-23 2 47 16,-9 5 94-16,-5 1 14 16,8 5 55-16,6 1 7 15,11 2-29-15,16 1-33 16,2-2-17-16,10-3-83 16,3-18-48-16,0-2-106 15</inkml:trace>
  <inkml:trace contextRef="#ctx0" brushRef="#br0" timeOffset="160357.7746">2818 7429 179 0,'-7'-2'188'15,"5"1"-107"-15,0 0-48 16,-1 1 31-16,1-3 35 16,0 0 14-16,1 0 1 15,-4 2 5-15,1 0 2 0,3 0-9 16,-1-1-23-16,-1 1-27 16,3 0-23-16,0 1-3 15,0 0-3-15,12 0-10 16,13 0-3-16,17 0-17 15,11 0-3-15,8 0 20 16,5 0 29-16,-5 0-22 16,-9 0-3-16,-10-3-7 15,-11-1-17-15,-12 4 0 16,-8-2-28-16,-9 2-37 16,-2 0-80-16,0 0-45 15,-2-1-121-15,-7 0 3 0,4 1-36 16</inkml:trace>
  <inkml:trace contextRef="#ctx0" brushRef="#br0" timeOffset="160781.936">3873 7405 428 0,'-3'1'179'15,"3"-1"-73"-15,5 0 31 16,27 0 17-16,16 0-29 16,18 2-17-16,4 0-23 0,-3 2 1 15,-6-2-23-15,-11 0-26 16,-8-2-33-16,-3 0-4 15,-12 0-18-15,-6 0-82 16,-8 1-71-16,-7 2-133 16,-6-3-51-16,0 3-114 15</inkml:trace>
  <inkml:trace contextRef="#ctx0" brushRef="#br0" timeOffset="161725.0549">5279 7454 204 0,'32'-5'125'0,"10"3"-125"16,16 0-14-16,2 2 14 15,7 0 27-15,-2 0-9 16,-2 0-4-16,-9-3-3 16,-3 3-3-16,-11 0-7 15,-11 0 1-15,-14 0-1 16,-11 0-1-16,-4 0 0 15,-10 0 11-15,-19 0 38 16,-13 0 30-16,-14 0 0 0,-7 0-40 16,-8 0-26-16,-11 0-3 15,-6 0 6-15,-5 0-5 16,3-5-11-16,8 3-3 16,10 1-75-16,61 1-47 15,9 0-117-15</inkml:trace>
  <inkml:trace contextRef="#ctx0" brushRef="#br0" timeOffset="173723.1131">1895 8102 272 0,'-16'1'125'16,"16"-1"-125"-16,0 0-2 15,0 0 2-15,0 0 16 16,3 0-14-16,2 0-2 15,1 0-10-15,4 0 10 16,0 0 40-16,4 0 9 0,11 0-7 16,11 0-10-16,6 0 0 15,11 0 0-15,6 2-3 16,10-2 12-16,-1 2-11 16,7 0-17-16,-1 0-9 15,2 1 0-15,3-1-4 16,0-2 7-16,0 0 0 15,3 0-1-15,-1 0 5 16,-2 0-8-16,-1 0-3 16,-1 0-3-16,-4 0 3 15,-2 0 0-15,-5 0-1 16,0 0 1-16,-5 0 1 0,-3 4 7 16,0 1 2-16,-1 0-3 15,2 2-7-15,0-3 3 16,-5-3-3-16,1 1-1 15,1 0-1-15,-3-2-1 16,1 2 3-16,0-2 1 16,1 0 1-16,3 2 3 15,-4-2 2-15,3 0 13 16,-1 1 0-16,-1 0-8 16,-2 2-12-16,-1-1 1 15,0 0-2-15,1 0-6 16,0-1 0-16,-2 0 4 15,1-1 2-15,2 0 0 0,3 0 0 16,3 0 0 0,-1 0 1-16,-3 0 0 0,-1 0-15 15,4 0 4-15,-2 0 8 16,2-2 3-16,-1 0 0 16,4 0-2-16,-3 0 1 15,3-1-3-15,-8 2-12 16,1 1 7-16,-2-1 0 15,0 1 3-15,-1 0 4 16,0 0 2-16,1 0-1 16,3 0 1-16,-3 0 6 15,3 0 1-15,-1 0-5 0,0 0 0 16,2-2-1 0,1 2-1-16,4 0 1 0,0 0-1 15,2 0 1-15,-1 0 3 16,0 0-4-16,-4 0-4 15,-2 0 4-15,1 0 1 16,-2 0 1-16,6 0-2 16,1 0 1-16,2 0-1 15,1 0 0-15,1 0-1 16,5 0-4-16,0 2 0 16,-3-2-10-16,-1 0-2 15,-1 0 14-15,-2 0 3 16,4 2 0-16,-3 3 2 15,0-3 0-15,-1 1-1 16,1 1-1-16,-3 0 7 0,4-1-3 16,6 1-2-16,2-2-1 15,1-1 3-15,0 0-4 16,1 2 1-16,-1 3 9 16,4 1 22-16,-2 2-10 15,2 0-12-15,1 3-4 16,-1-1 4-16,2-2 11 15,-3 0 14-15,-3 0-8 16,-1-3 0-16,-5-1-17 16,-6 0-7-16,0-3-3 15,1 0 2-15,0-2 9 16,-1 0 20-16,2 0 14 0,-3 2 7 16,0 0-3-16,3 1-5 15,-1-1 4-15,-1-2-20 16,-4 0-4-16,-6 0-10 15,-7 0-9-15,-5 0 7 16,-2 0 6-16,-2 0-7 16,1 0 4-16,-4 0-13 15,-2 3 16-15,-3-1-6 16,4 0-4-16,-1 1 1 16,3 1 5-16,3 1 1 15,-2-1-5-15,0-2 3 16,-2-2-2-16,-2 0-4 15,-1 0-7-15,-2 0 5 0,-8 0-5 16,2 0-20 0,-8 0 4-16,3-2 6 0,-6-2 6 15,-4 1 0-15,-3 1-8 16,0 0-6-16,-4-3-22 16,-2 3-27-16,0-3-63 15,-2 3-211-15,-10-1-169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9-10-16T18:16:21.619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1350 2050 220 0,'-22'0'84'16,"11"0"-46"-16,2-3 11 16,2-1-21-16,3 1-16 15,-1 1 0-15,5 0 4 16,0 0 15-16,0 1-14 16,0 0-13-16,0-1 3 15,0 2-2-15,0 0 3 16,0 0-5-16,0 0-3 0,0 0-22 15,0 0-29 1,4 0-29-16,-3 0-53 0,1 0-19 16</inkml:trace>
  <inkml:trace contextRef="#ctx0" brushRef="#br0" timeOffset="1140.2438">1242 2052 569 0,'-4'-22'95'15,"4"19"-62"-15,0 3 18 16,0 0-15-16,0 25-36 16,0 21-26-16,0 18 26 15,-2 9 25-15,-1-3 27 16,1-12-18-16,2-20-21 16,0-18-13-16,0-12-8 15,2-8-1-15,1-4 9 16,7-20 14-16,1-13 69 15,7-12-25-15,-6-3-58 16,0-5-5-16,-3 1-19 0,0 6 0 16,-3 10 22-16,0 15 2 15,-4 14-2-15,3 11 4 16,0 17-4-16,8 17-34 16,4 9-8-16,3-2 44 15,-4-7 8-15,2-13 4 16,4-13-9-16,0-8 0 15,7-3 2-15,2-20 10 16,4-10 16-16,0-4-10 16,-8-4-12-16,1 4-3 15,-12 8-2-15,-2 10 0 16,-9 13-2-16,0 6 2 0,8 14-8 16,1 14-3-16,10 9-11 15,3 4 18-15,-1-7 19 16,0-7-8-16,8-10-2 15,3-13-3-15,5-4 6 16,9-11 3-16,-2-14-5 16,3-4-4-16,-3-2-6 15,-7 0 4-15,-3 6-4 16,-7 9 0-16,-8 11 0 16,0 5 0-16,2 17-10 15,-2 15 5-15,8 7 5 16,-3-4 25-16,4-6-2 15,0-13-15-15,6-14 5 0,6-2 1 16,8-22 1 0,7-16 6-16,6-6-3 0,-3-2-9 15,-8 2-4-15,-8 6-4 16,-16 11-1-16,-11 11 0 16,-8 12 2-16,-2 4-4 15,3 24-1-15,3 8-22 16,3 3 25-16,6-4 19 15,-3-10-5-15,10-13-14 16,4-8 9-16,11-4 9 0,4-18-10 16,1-4 7-16,-5-1-3 15,-8 6-11 1,-9 4 6-16,-9 8-5 0,-7 5-1 16,-1 4-1-16,-1 7-3 15,4 15 0-15,0 5 3 16,3 1 23-16,2-7 4 15,7-7-19-15,3-8-3 16,10-6 21-16,2 0 4 16,3-15-11-16,2-2-16 15,-10 0-3-15,-7 3-12 16,-7 7 9-16,-10 7 1 16,-1 0 0-16,-1 21-12 15,1 11-10-15,0 4 24 16,-1-4 15-16,-2-8-4 15,5-10-8-15,2-11-3 0,6-3-19 16,6-5-20 0,6-18-130-16,-22 8-209 0,0-4-175 15</inkml:trace>
  <inkml:trace contextRef="#ctx0" brushRef="#br0" timeOffset="3008.2896">5682 2036 54 0,'-5'-25'443'0,"3"19"-353"0,2 4-57 16,-3 2 35-16,1 15-28 16,0 19-36-16,-2 14 7 15,-1 6 7-15,5-6 78 16,0-10-50-16,0-14-35 16,5-11-11-16,6-10-5 15,6-3 5-15,10-5 0 16,5-17 16-16,4-5 12 15,4-3-21-15,0-2-2 16,-1 1-2-16,-3 4-3 16,-5 6 6-16,-5 12-6 15,-1 9 0-15,-2 16-1 0,6 22-5 16,-3 12 6 0,3 4 2-16,3-4 43 0,-1-12-9 15,6-14-23-15,5-14 1 16,11-10-6-16,10-19 6 15,9-18 4-15,2-10-2 16,-5-4-11-16,-9-3-4 16,-8-2-1-16,-9 5-3 15,-9 10 2-15,-7 16-10 16,-14 17 10-16,-4 8 1 16,-3 26-8-16,-1 16-5 15,6 7 13-15,-6-3 43 16,5-10-17-16,1-13-23 0,3-13 3 15,1-10-4-15,7 0 9 16,7-19 3-16,7-11 3 16,-1-3 1-16,-2-2-18 15,-7 4 2-15,-1 6 1 16,-3 10-3-16,-2 15 2 16,-3 2-2-16,3 26 0 15,2 10 1-15,3 5 22 16,-1-3 22-16,5-10-16 15,1-11-22-15,1-10-2 16,9-9 7-16,15-6-7 16,14-19 7-16,8-6 6 0,-2 0-18 15,-11 7 3 1,-13 6-3-16,-15 12-1 0,-4 6 1 16,-3 8-7-16,-7 19 1 15,2 6 6-15,3 2 4 16,6-6 13-16,8-8-11 15,9-10-6-15,16-11 27 16,7 0-16-16,8-15-2 16,0-9-9-16,-4-3-51 15,-12 1 23-15,-12 0 14 16,-10 2 14-16,-7 5 7 16,-7 6-5-16,-2 7 1 15,-6 6-3-15,-5 3-1 0,0 18-3 16,-1 2-17-1,1-1 11-15,3-4 10 0,4-9 4 16,7-6-1-16,6-3 9 16,12-11-2-16,7-11-10 15,1-2-8-15,2-2-14 16,-10 4 16-16,-8 3 6 16,-10 6 0-16,-10 7 17 15,-2 6-17-15,-7 0 0 16,-2 19 0-16,1 9-11 15,7 5 11-15,7-2 30 16,5-8-7-16,13-7-5 16,6-8 2-16,5-6 0 15,1-2-9-15,0-4-11 0,1-8-9 16,-6 0 3-16,-9 2 6 16,-5 2 6-16,-9 3-1 15,-6 3 11-15,-6 2-16 16,-6 0-2-16,-8 2-16 15,0 9-17-15,-4 3-12 16,-21 0-53-16,8-10-110 16,-6-4-193-16</inkml:trace>
  <inkml:trace contextRef="#ctx0" brushRef="#br0" timeOffset="7538.8551">4572 4620 261 0,'-16'0'64'16,"11"0"-56"-16,0-1-2 15,3 0 27-15,2-2 12 16,-2 1 13-16,2 0-5 16,-2 1-1-16,-1 0 2 15,1 0 12-15,0 1 3 0,-5-1-7 16,5 0 1-16,1 1 0 15,1-1 3-15,0 1-10 16,0 0 4-16,0 0-25 16,12 0-35-16,25 2-26 15,17 5 17-15,29-4 9 16,12-3 74-16,10 0-27 16,0-6-17-16,-4-5 8 15,-12 1-24-15,-10 0 18 16,-9 2-5-16,-10 2-3 0,-15 3-7 15,-7 1-17 1,-12 2 6-16,-8 0-6 0,-8 0-4 16,-7 0 2-1,-3 0 2-15,0 0 0 0,0 0 7 16,0-2-3-16,0 2 16 16,0 0-4-16,0 0-11 15,0 0-1-15,0 0 3 16,0 0-7-16,0 0 2 15,0-1-1-15,0 1-1 16,0 0 0-16,0 0-1 16,0 0 1-16,0 0-4 15,0 0 2-15,0 0-5 16,0 0-2-16,0 0 4 16,0 0 3-16,0 0 2 0,0 0 4 15,0 0-1 1,0 0-1-16,0 0-2 0,0 0 2 15,0 0-4-15,0 0-2 16,0 0-3-16,0 0-2 16,0 0-54-16,-2 3-92 15,-4 0-199-15,-9-1-298 16</inkml:trace>
  <inkml:trace contextRef="#ctx0" brushRef="#br0" timeOffset="11542.2402">1143 5611 112 0,'0'1'57'16,"0"-1"-30"-16,0 0 8 15,0 0 20-15,0 0 12 16,0 0-12-16,0 0-13 16,0 0-21-16,0 0-7 15,0 0 8-15,4 0-1 16,3 0-1-16,10 0 6 16,4 0 0-16,7 0 4 15,5 0 1-15,4 0 3 16,9 0-8-16,-1-1 4 0,1-3-5 15,3-1-9 1,1-1-9-16,-1 1 9 0,-1 1 2 16,-3 1-9-16,-3 1-2 15,0-1-5-15,0 1 1 16,4-2 1-16,-4 3-4 16,0 1 3-16,-5-2 0 15,2 2 0-15,-2-2-1 16,3-1-1-16,5 1-1 15,2-3 0-15,1 1-2 16,-1 0-1-16,1 1-4 16,-6 2-1-16,-2 0 5 15,-4 1 1-15,-3-1 2 16,-2 1-1-16,-2 0 4 16,-5 0-5-16,0 0 2 0,-2 0-2 15,2 1 1-15,-2 1 1 16,-1 0 0-16,2-1 0 15,-4 0 1-15,2 0-1 16,3-1 0-16,-3 0 0 16,1 0-1-16,1 1 1 15,-2 0-1-15,0-1-2 16,-2 2-7-16,-2-1 8 16,3-1 1-16,-1 2 1 15,1 0-1-15,-1-1 0 16,2 0-1-16,0-1 1 15,7 0 1-15,-2 0 0 0,2 0 0 16,-3 0 1 0,2 0 1-16,-3 0-2 0,2 0 0 15,-1 0 0-15,0 0 0 16,1 0-1-16,-4 0 1 16,0 0 0-16,-2 2 1 15,1 0-1-15,-6 1-1 16,4-1 1-16,1 1-3 15,-1-1 3-15,1 3 0 16,-3-3 1-16,6 1-1 16,-4-1 2-16,6 1-1 15,-3-1-1-15,1 1 2 16,0-1-2-16,4 1 0 0,-1-1 0 16,1 0-1-1,2 1 1-15,-5-1-1 0,2 1-2 16,-6 0-12-16,2-1 5 15,1 1-3-15,-4-1 7 16,-1 1 5-16,4-2 0 16,-3 0 1-16,1 0-1 15,2-1 2-15,1 0-1 16,1 0 0-16,1 0 0 16,3 0 2-16,-3 0-2 15,3 0 0-15,-5 0-1 16,1 0 1-16,2 2-1 15,-1 2 1-15,-4 0-1 16,2 1 0-16,-4-2 1 0,2 1 0 16,-1-1 6-16,-1 1-2 15,2-1 9-15,-3-2 7 16,1 1-12-16,-2-2-5 16,-2 0-2-16,1 2 1 15,-3-2 0-15,-2 0-2 16,-2 0 8-16,0 0 1 15,-6 0-9-15,1 0 4 16,2 0 1-16,-2 0 9 16,1 0 7-16,-3 0 0 15,5 0 6-15,-1 0-3 16,-1 0-9-16,-2 0 2 0,5 0-6 16,-6 0-2-16,0 0 4 15,0 0 1-15,1 0 5 16,-3 0-11-16,0 0-6 15,0 0-2-15,0 0-3 16,0 0 0-16,0 0-5 16,0 0-20-16,0 0-19 15,0 0-49-15,0 0-69 16,0 0-81-16,0 0-99 16</inkml:trace>
  <inkml:trace contextRef="#ctx0" brushRef="#br0" timeOffset="17837.4889">10169 5144 38 0,'-11'0'401'0,"11"0"-297"15,0 0-28-15,0 0 38 16,4 0-3-16,16-7-34 16,9 1-27-16,10 0-18 15,12-1-5-15,4 4 10 0,4 0-8 16,4 3-13 0,3 0 4-16,-4 0-5 0,-2 2 14 15,-7 7-7-15,-4 2-19 16,-7-1 5-16,0 2-7 15,1-1 4-15,-4 0-3 16,-2 0 1-16,-3-1 0 16,-5-1-3-16,-7 0-2 15,-4 1 1-15,-3 0-1 16,1 1-4-16,-2 1 6 16,0 1-2-16,2 0-6 15,-4 2 5-15,2 0 3 16,2-1 2-16,-1 2-2 0,0-2 0 15,-1-1 3-15,2 2 0 16,-1 0-3-16,3 0 0 16,-1 0 3-16,-2-1-3 15,-5 1 0-15,2-1-3 16,-1 3-2-16,-2 3-1 16,-1 4 0-16,-2 5 6 15,-1 2 0-15,-1 2 1 16,-2 0 4-16,0 3-3 15,-2 2 2-15,3 7-2 16,-1 2 4-16,-1 3 4 16,1-1-10-16,5-4 8 15,-4-2-5-15,3-4-3 0,-3-3 5 16,-1 0-5-16,0-3 1 16,-2-3-1-16,0 1 4 15,0 0-4-15,-2 1 1 16,-7 1-1-16,-3 3 5 15,-2 2-3-15,-6 4 3 16,2-1 6-16,-4 0-6 16,1-3 5-16,-2-3-3 15,1-2-7-15,0-1 6 16,0-1-6-16,-3-3 2 16,-1-2-2-16,-2-4 3 15,-6 0 4-15,-1-5-2 16,-10-3 0-16,-8-1 7 0,-2-3-7 15,-6-1 7-15,0 0-9 16,-2-2-3-16,-1 0 0 16,-4-2 9-16,-3 0 1 15,-2 0 5-15,2 2-4 16,3 1 3-16,0 3 7 16,0 0 0-16,-1 3-4 15,0 2-6-15,-1 1-5 16,6-2 6-16,10 0-12 15,8 0-3-15,9-1 3 16,8-3-2-16,7-2 2 16,7-2-4-16,7-2 1 0,5-3 3 15,0-2-11-15,3 0-9 16,0 0-20-16,0 0-26 16,11 0-12-16,7-11-57 15,11-3-114-15,-15 5-74 16,5 0-102-16</inkml:trace>
  <inkml:trace contextRef="#ctx0" brushRef="#br0" timeOffset="18538.8778">11609 5368 110 0,'-8'-13'250'16,"6"13"-187"-16,2 0 10 15,0 0 43-15,0 11-4 16,0 17-15-16,0 14-64 16,5 11 57-16,8 4 24 15,-2 0-33-15,2-7-18 16,-1-4-28-16,-6-6 11 15,2-7-34-15,-3-6-4 16,-5-6-8-16,0-7-16 16,0-4-45-16,0-8-47 0,-7-2-82 15,-7 0-44-15,6-9 1 16,-3-3-139-16</inkml:trace>
  <inkml:trace contextRef="#ctx0" brushRef="#br0" timeOffset="18795.2007">11321 5560 542 0,'0'-20'85'0,"14"-4"-33"16,12-3 59-16,13 0-36 15,4-2 39-15,9 2 7 16,-4 2-3-16,0 2-40 0,-6 4-23 15,-5 0-19-15,-6 4-21 16,-6 2-8-16,-1 2-7 16,-6 5-26-16,-5 2-34 15,0 4-56-15,-3 0-101 16,-10 2-105-16,0 6-47 16</inkml:trace>
  <inkml:trace contextRef="#ctx0" brushRef="#br0" timeOffset="19223.0921">11760 5742 513 0,'30'0'156'16,"1"-11"-115"-16,3-8 27 15,-3-2 61-15,-1 1-53 16,-5 0 6-16,-3 0-38 16,-7 2-2-16,-5 1-16 15,-4 0 7-15,-6 1 16 16,0 2-10-16,0 2-14 16,-8 3-14-16,-9 4-5 15,-5 5 8-15,-5 0-14 16,-2 12 0-16,-2 10-2 0,0 8-3 15,4 2 5-15,6 1-2 16,8-1-4-16,10-3 6 16,3-3 5-16,0-3-2 15,14-4 6-15,9-4-4 16,0-5 10-16,4-5-4 16,5-5-11-16,-3 0-16 15,-1-2-52-15,6-13-69 16,-1-3-83-16,-26 8-43 15,1 0-90-15</inkml:trace>
  <inkml:trace contextRef="#ctx0" brushRef="#br0" timeOffset="19477.487">12168 5504 488 0,'-23'0'205'0,"4"2"-94"15,-2 17-46-15,5 4 16 16,3 4-5-16,10 2-15 16,0-1-25-16,3-1-5 15,4-5-12-15,11-5 7 16,1-6-15-16,5-6-8 16,0-5 5-16,1 0-8 15,4-6-1-15,-1-10-63 0,-3-4-101 16,-4-6-71-16,-16 13 5 15,-2 0-55-15</inkml:trace>
  <inkml:trace contextRef="#ctx0" brushRef="#br0" timeOffset="19920.6973">12248 5169 443 0,'-9'-9'95'0,"8"10"-63"16,1 23-11-16,0 12 16 0,0 11 54 16,0 5 6-16,6-1-2 15,3-2-3-15,0-7-23 16,-3-8 15-16,1-6-27 16,-5-10 5-16,-2-8-22 15,0-7-20-15,0-3 2 16,0 0-3-16,0 0 4 15,0-8 19-15,3-11 11 16,0-7-10-16,7-7-41 16,1 0-2-16,4 3-4 15,0 5-8-15,-1 8-3 16,-3 8-4-16,-2 5 3 16,-1 4 14-16,1 0 0 15,1 7-9-15,1 13-3 16,-1 8-5-16,1 2 12 0,-4 2 7 15,0-2 0-15,0-6 12 16,-4-5-8-16,-3-6-3 16,0-5-2-16,0-4-10 15,0-4-106-15,3 0-42 16,-1 0-216-16,2-8-162 16</inkml:trace>
  <inkml:trace contextRef="#ctx0" brushRef="#br0" timeOffset="21420.5717">9789 4091 345 0,'9'-7'129'0,"13"6"-127"16,7 1-2-16,9 0 13 15,6 1 12-15,6 14 15 16,3 4 19-16,1 6-7 16,-4 3-29-16,-11 2-20 15,-3 4 7-15,-6-1 12 16,-7 1-6-16,-7 5-3 0,-3 3 11 16,-7 3-10-1,-4 3 0-15,-2-2-4 0,0 1 6 16,-5-4-8-16,-7-1 17 15,-7-4 18-15,-2-3-16 16,-3-4-3-16,-5-2-2 16,-4-3 6-16,-5 0 11 15,-5-1 2-15,-4 0-13 16,-8 1-8-16,2-1 5 16,-2 0 11-16,4 1-14 15,0-2-14-15,2-3 10 16,-2-1-7-16,9-1-4 0,3-4-7 15,13 0 6-15,4-2-6 16,10-5 0-16,6-3-9 16,6-2 0-16,0-3-37 15,9 0-52-15,15 0-117 16,-6-6-3-16,4-5-80 16</inkml:trace>
  <inkml:trace contextRef="#ctx0" brushRef="#br0" timeOffset="22290.398">10330 4593 98 0,'-21'1'151'0,"15"-1"-90"16,4 0-31-16,2 0 23 16,0 0 25-16,0 0 22 15,2 0-27-15,14-8-2 16,10-11 3-16,19-10 9 16,12-7 3-16,13-6 6 0,6-3-3 15,-1-3-13 1,-2-5-8-16,-1 0-21 0,-12 1-23 15,-7 2-5-15,-9 5-2 16,-13 8-6-16,-9 5-11 16,-10 8 0-16,-8 8 1 15,-4 6-1-15,0 3-17 16,0 4 12-16,0 2-24 16,0 1-12-16,-4 0-5 15,-1 0-5-15,-4 0 25 16,0 0-8-16,2 0-14 15,3 4-15-15,2-2 2 16,2-1 16-16,0 0-9 16,0-1-25-16,0 0 0 0,0 0 4 15,0 0-23 1,0 0-88-16,-2 0-128 0</inkml:trace>
  <inkml:trace contextRef="#ctx0" brushRef="#br0" timeOffset="23187.17">11052 3981 395 0,'2'-1'159'0,"-2"1"-102"15,0 0-24-15,-9 5 29 0,-13 15-15 16,-8 6 6-16,-9 5 3 16,-5 0-5-16,-2-2 3 15,2-1-6-15,4-6-17 16,7-4-1-16,9-5-10 16,8-4-10-16,6-5-1 15,10-2-9-15,0-2 5 16,0 0-5-16,15-4-21 15,11-9-37-15,10-3 13 16,8-4-24-16,2-2 22 0,5-1-7 16,-7 1 29-1,-6 0 19-15,-5 3 1 0,-9 0 5 16,-4 4 3-16,-7 4 0 16,-4 2 25-16,-2 3 21 15,-3 2-11-15,-4 2-1 16,0 1 6-16,0 0-3 15,0 1-22-15,0-1-18 16,0 0 0-16,0 1-4 16,0 0-2-16,1-1 5 15,5 1-3-15,-4 0 4 16,0 0-3-16,5 0-6 16,-4 0 9-16,0 0 0 15,2 0 0-15,-3 0 1 16,-2 0 1-16,0 0-2 0,0 0 0 15,0 0-6-15,0 2-3 16,0 3-9-16,0 7 7 16,-2 7 8-16,-9 7 3 15,-3 6 33-15,-3 1 2 16,-1 1 8-16,0-2-2 16,3-3 2-16,-2-2-9 15,4-6 3-15,3-5-17 16,4-5 1-16,2-5-5 15,1-4-9-15,3 0 3 16,0-2-5-16,0 0 4 16,0 2 3-16,0-2-4 0,0 0 6 15,0 0 0 1,-4 0-6-16,0-5 15 0,1-7-16 16,-5-2-3-16,-2-1-4 15,-1-1-2-15,-8 0 0 16,-7 3-3-16,-6 3-9 15,-5 2 14-15,1 3-12 16,1 3 5-16,8 2 1 16,8 0-4-16,7 0 10 15,2 0-42-15,10 1-67 16,0 6-52-16,0-4-127 16,13-2-29-16</inkml:trace>
  <inkml:trace contextRef="#ctx0" brushRef="#br0" timeOffset="27186.3126">10557 3580 361 0,'-8'-34'98'0,"6"13"-38"16,2 6 50-16,0 7 9 15,0 6 36-15,0 2-28 16,0 18-49-16,2 21-78 16,9 13-2-16,2 10 2 15,-4-1 82-15,0-7-31 16,-6-9-3-16,2-14-8 16,-3-12-23-16,1-9 0 0,-3-7-4 15,0-3-6-15,0 0 9 16,0-18 15-16,0-12 23 15,-3-14 3 1,-4-11-55-16,2-5-2 0,-2-5-2 16,0 2-18-16,-2 3 17 15,5 7-3-15,2 12 6 16,2 15 0-16,0 11-5 16,0 11 5-16,13 4 0 15,8 12-6-15,13 20-10 16,4 14-9-16,4 9 25 15,-3 0 4-15,-6-5 5 16,-3-8 2-16,-9-7-8 16,-7-10 3-16,-4-6-12 15,-7-7 3-15,-3-6-66 0,-6-4-66 16,-20-2-117-16,7 0-49 16,-2-3 3-16</inkml:trace>
  <inkml:trace contextRef="#ctx0" brushRef="#br0" timeOffset="27343.5286">10551 3718 418 0,'8'0'173'0,"27"0"-151"16,6 0 53-16,-1-6 57 0,-8-4-55 16,-6-5-45-1,-5-1-32-15,-1-3-22 0,-11-2-109 16,-9 12-89-1,0 0-101-15</inkml:trace>
  <inkml:trace contextRef="#ctx0" brushRef="#br0" timeOffset="27804.0614">10786 3065 404 0,'0'-7'176'0,"6"14"-103"16,4 25-71-16,6 16 21 0,11 7 130 15,6 4-1-15,4 1-50 16,-1-4-33-16,-8-10-58 16,-6-8 26-16,-7-13-24 15,-1-9 1-15,-10-8 4 16,-1-5-18-16,-3-3 5 15,0 0 2-15,0 0 2 16,0-12 24-16,-2-7-9 16,-9-4-24-16,-3 0-30 15,-6 6-6-15,-5 6 5 16,0 11 16-16,-3 0-10 16,0 17 10-16,2 10 5 0,2 7 3 15,12 3 2 1,8 2 5-16,4-2 23 0,5-4-21 15,19-6 1-15,7-7-3 16,8-10 9-16,-3-9-6 16,1-1-3-16,-6-16-40 15,-5-9-32-15,-1-7-90 16,-8-4-68-16,-17 20-29 16,0 1-28-16</inkml:trace>
  <inkml:trace contextRef="#ctx0" brushRef="#br0" timeOffset="28469.5362">11081 3237 390 0,'0'20'191'0,"0"12"-187"16,6 7 42-16,7 2 80 15,1-3 34-15,-3-7-74 16,-3-7 0-16,1-10-36 16,-4-8-26-16,-3-4-7 15,-2-2-12-15,0 0 5 0,0-11 15 16,0-10 30-1,0-6 14-15,-7-5-61 0,3-4-3 16,-1-1-5-16,3 3-3 16,2 3-2-16,0 7 3 15,0 9-5-15,0 7 1 16,0 8-3-16,0 0 6 16,0 7 1-16,7 13-28 15,6 5-19-15,0 4 49 16,3-3 5-16,-3-3 14 15,0-7-2-15,-3-6 11 16,-2-7-6-16,-1-3-14 16,-1 0-1-16,5-15 5 15,0-7 16-15,1-5 3 0,1-4-29 16,-7 0-2 0,0 0-16-16,-1 1-24 0,-2 8 1 15,-1 7 24-15,-2 10 1 16,0 5 14-16,0 5-6 15,0 18-20-15,1 5-26 16,6 5 52-16,3-4 6 16,1-5 12-16,2-4-8 15,-3-8 21-15,1-5-12 16,-3-6-3-16,3-1-13 16,-1-8-3-16,3-13-47 15,-2-5-71-15,-1-2-145 16,-10 16-14-16,0 0 8 0</inkml:trace>
  <inkml:trace contextRef="#ctx0" brushRef="#br0" timeOffset="28649.0915">11436 3087 347 0,'2'15'70'16,"3"13"14"-16,6 0 20 15,2 1-2-15,0-3 17 16,0-6 3-16,-2-7-36 15,-6-6-38-15,3-5-41 16,-5-2-7-16,5-2-29 16,-1-12-93-16,-2-7-53 15,-5 10-98-15,0-2-17 16</inkml:trace>
  <inkml:trace contextRef="#ctx0" brushRef="#br0" timeOffset="28987.4063">11551 3086 211 0,'0'1'162'15,"0"29"-141"-15,5 5 63 16,1-2 13-16,5-1 3 16,2-8 25-16,-4-7 7 15,-2-8-16-15,-3-5-20 16,-4-4-47-16,0 0-24 16,0-11 6-16,0-10 20 15,0-6-23-15,0-6-28 16,0-2-25-16,-4 0-10 0,-3 0-4 15,3 8 25-15,4 7 14 16,0 7 0-16,0 8 13 16,0 4 14-16,0 1-5 15,11 2-22-15,6 13-7 16,5 5 7-16,0 2 25 16,-1-1 14-16,-8-3-9 15,-3-4-9-15,-5-5-11 16,-3-6-10-16,-2-3-34 15,0 0-88-15,-7-5-154 16,-3-5-105-16</inkml:trace>
  <inkml:trace contextRef="#ctx0" brushRef="#br0" timeOffset="29153.9662">11306 2841 1089 0,'-18'-4'128'16,"18"4"-99"-16,5 0-28 16,18 13-1-16,9 7-151 15,-17-8-85-15,3 0-151 16</inkml:trace>
  <inkml:trace contextRef="#ctx0" brushRef="#br0" timeOffset="29837.9651">11274 3811 376 0,'-6'-13'114'0,"6"13"-42"16,0 0 19-16,3 10 27 15,16 15-72-15,8 13-20 16,4 5 83-16,0 4-2 16,-1-4-39-16,-6-5-35 0,-3-7 9 15,-8-10-20-15,-6-8-22 16,-5-8 0-16,-2-5 0 16,0 0-36-16,-7-8-82 15,-9-15-43-15,-7-11-13 16,9 14-132-16</inkml:trace>
  <inkml:trace contextRef="#ctx0" brushRef="#br0" timeOffset="30097.149">11304 3594 486 0,'3'-39'101'0,"28"30"-34"0,14 6 24 15,5 3-7 1,0 10 23-16,-6 15-8 0,-12 6-44 15,-12 4-33-15,-9 0 7 16,-11 3 7-16,0-1-11 16,-23-1 4-16,-9-2-1 15,-10-4-14-15,2-4 1 16,1-7 0-16,6-4-6 16,8-5-4-16,7-4-5 15,10-4-70-15,6-2-66 16,2 0-78-16,0-3-17 15,9-6-7-15</inkml:trace>
  <inkml:trace contextRef="#ctx0" brushRef="#br0" timeOffset="30652.8165">11571 3810 451 0,'22'28'31'0,"-6"5"24"16,0-1 26-16,0-3 2 15,-2-4 70-15,-6-8-28 16,-1-7-46-16,-5-6-37 16,-2-4-16-16,0 0-2 15,0-8 14-15,0-10 20 16,-2-7-6-16,-5-2-49 16,1-3-3-16,4-2-8 0,2 2-3 15,0 2-7-15,2 5 8 16,11 6-15-16,3 5 6 15,-3 5 8-15,0 5 8 16,0 2 0-16,1 0 3 16,1 5-11-16,4 8 3 15,0 3 2-15,-1 2 1 16,1 2 1-16,-9 1 4 16,-3 0-3-16,-1-1-12 15,-3 1 15-15,-1-5 21 16,3-3 2-16,-4-5-17 15,4-5 1-15,-2-2-1 16,-1-1 5-16,1 0 3 16,5-9 11-16,-1-4 8 15,-1-3-17-15,1-2-4 0,-4 0 7 16,-3-1-18-16,0 0 4 16,0-1 0-16,-2 2 1 15,-8 2-10-15,-4 2 4 16,-5 4-3-16,-1 2 3 15,-2 7-27-15,0 1-48 16,2 0-29-16,0 9-48 16,8 4-41-16,0 1 15 15,12-10-8-15,0-3-35 16</inkml:trace>
  <inkml:trace contextRef="#ctx0" brushRef="#br0" timeOffset="30968.9821">12070 3589 563 0,'-12'-5'125'15,"-4"5"-58"-15,-1 12-57 16,3 13 26-16,-3 6-4 0,6 4 3 16,7 2-19-1,4-5 3-15,0-6-11 0,9-7 3 16,13-8-3-16,0-6-3 16,7-5 12-16,-3 0-4 15,-4-15-13-15,-2-5-110 16,-15 8-92-16,-5 1-85 15</inkml:trace>
  <inkml:trace contextRef="#ctx0" brushRef="#br0" timeOffset="31286.5374">12142 3687 337 0,'0'0'329'0,"3"-8"-195"0,12-11-37 16,3-2 47-16,-3-2-74 15,-6 2-33-15,-2 3-25 16,-5 1-12-16,-2 2-39 16,0 3 21-16,-12 2 7 15,-5 7 5-15,-3 3 2 16,3 7-2-16,-5 16 3 16,6 5-12-16,6 3 5 15,7-1 4-15,3-2-1 16,3-6 7-16,16-6 0 15,5-5 3-15,4-9 2 16,3-2 2-16,2-2-7 16,-1-17-13-16,1-4-129 0,-3-4-79 15,-23 14-20-15,-6-2-21 16</inkml:trace>
  <inkml:trace contextRef="#ctx0" brushRef="#br0" timeOffset="31603.7745">12368 3395 383 0,'-18'-15'115'16,"2"15"-36"-16,-1 0-24 16,3 6 1-16,1 5 15 15,3 0 1-15,5 2-30 16,1-2-7-16,4 0-9 16,0 1-11-16,2-3-15 0,12 2-1 15,5-1 1-15,2 0 9 16,0-1 5-16,-1 1 2 15,-3 1-5-15,-3 0-5 16,-5 1 2-16,-3-2 15 16,-6-1 12-16,0 1-22 15,-8 0-7-15,-8-2 0 16,-3-1 13-16,1-3-6 16,-1-3-13-16,0-1-16 15,1 0-43-15,5-6-44 16,9-8-44-16,4-4-6 15,0 9-40-15,0-1-151 16</inkml:trace>
  <inkml:trace contextRef="#ctx0" brushRef="#br0" timeOffset="31922.9652">12498 3274 472 0,'0'-21'112'0,"-13"17"-27"15,-8 4-5-15,-3 0-13 16,2 0-29-16,3 10-12 16,7 3-15-16,7-2 1 15,5-1-12-15,0 0-14 16,0-2 6-16,16 2-3 16,4-1 11-16,5 2 4 15,-2 0 12-15,1 2-5 0,-8 4 4 16,0 0-14-16,-5 3 12 15,-8-1 21-15,-3 0 6 16,0-3 21-16,-12-1-33 16,-9-1 6-16,-2-3-7 15,-5-1-27-15,0-5-15 16,18-5-161-16,2 0-139 16</inkml:trace>
  <inkml:trace contextRef="#ctx0" brushRef="#br0" timeOffset="33786.8135">11754 4185 350 0,'0'-13'103'15,"0"13"-35"-15,0 0 21 16,0 5 7-16,0 20-33 15,0 14-49-15,0 15 14 16,2 14 65-16,4 10 18 16,2 3-11-16,1-2-17 15,1-8-19-15,-1-9-9 16,2-11-6-16,1-8 3 16,-1-13-26-16,-3-9-12 0,-2-11-1 15,0-5-11-15,-3-5 3 16,2 0-5-16,0 0-46 15,4-13-13-15,-2-6-9 16,3-2-55-16,-6-2-85 16,-2-1-51-16,-2 14-18 15,0 1-112-15</inkml:trace>
  <inkml:trace contextRef="#ctx0" brushRef="#br0" timeOffset="34769.6736">11726 4082 204 0,'0'0'83'0,"0"0"-25"16,0 0 23-16,0 0 4 16,0 0-2-16,0 0-29 15,0 1-9-15,0 15-17 16,-3 11-27-16,-3 7 43 16,-2 5 35-16,0 3 4 15,-3-3-15-15,-1-1-21 16,1-6 6-16,1-3-25 15,-1-5-4-15,6-6 1 16,-3-4-16-16,5-3-1 16,1-6-8-16,2 0 1 0,0-4 7 15,0 0-8-15,0-1 0 16,0 0-1-16,0 0 1 16,0 0 9-16,0-10 12 15,5-9-10-15,6-5-9 16,0-5-2-16,4-1-12 15,-1-3 9-15,-1-2-27 16,-3-1 8-16,0 0-1 16,-2 3 2-16,-5 5 15 15,3 3 0-15,-3 5 6 16,-3 5 0-16,4 3 5 16,-2 3 2-16,1 3 4 0,-1 2-10 15,-2 2 7-15,0 2-2 16,0 0-5-16,0 0-1 15,2 0-10-15,2 0 2 16,2 12-8-16,7 9-12 16,-1 8 28-16,1 6 0 15,-1 3 7-15,3 2 17 16,-1-2-5-16,-1-1 2 16,-2-4-8-16,0-5-8 15,-4-4 13-15,-4-5-14 16,-3-5 3-16,2-4 3 15,-2-4-7-15,0-4 3 16,0-2-2-16,0 0-4 16,-12 0 11-16,-11 0-1 15,-3 0 10-15,-7 0-4 0,-1-2-16 16,4 2 0-16,1 0-2 16,4 0-7-16,4 0 5 15,3 2-10-15,5 2-16 16,8 2 3-16,1 0-18 15,4 3-32-15,0 5-45 16,4 0-49-16,11 1-7 16,-6-10-41-16,1-1-85 15</inkml:trace>
  <inkml:trace contextRef="#ctx0" brushRef="#br0" timeOffset="35819.2726">11665 4738 151 0,'-3'-8'142'15,"3"8"-54"-15,0 0 12 16,0 0 24-16,0 0-22 16,0 0-35-16,0 17-65 15,1 6 13-15,8 8 0 16,2 3 95-16,3 1-39 16,6 1-13-16,2-3 30 15,1-1-45-15,0-6-12 16,-4-5-18-16,0-5 6 15,-3-5-8-15,-6-4-7 16,-2-2 2-16,-3-3 1 0,-5 0-7 16,1-2 10-1,-1 0-2-15,0 0-6 0,0 0 9 16,2 0-1-16,-2-3 7 16,6-3 5-16,-4-3-15 15,-1-1 5-15,1 1-2 16,0-1-5-16,4 0 6 15,-4-1-9-15,3-2 3 16,-1-3-5-16,5-2-9 16,-3-6 9-16,0-1-9 15,2-5-3-15,-4 0-1 16,-2-1-1-16,4 0 4 16,-5 4 5-16,-1 4-2 0,0 4 7 15,0 6-5-15,0 5-5 16,0 2 6-16,0 3-7 15,0 1 11-15,0 1-8 16,0 1-4-16,0 0 9 16,0 0 3-16,-1 0-3 15,-2 0 3-15,0 0-12 16,0 0-1-16,-6 4-3 16,-4 4 0-16,-4 3 16 15,-3 0 0-15,-8 3 2 16,-3 0 7-16,-5 0 4 15,-1 0 11-15,2-3-7 16,8-1-17-16,6-3 5 16,7-1-5-16,3-1 0 15,5-2 0-15,6 1-48 0,0 0-45 16,0 1-83-16,8-5-95 16,3 0-47-16</inkml:trace>
  <inkml:trace contextRef="#ctx0" brushRef="#br0" timeOffset="39186.1434">11432 5296 146 0,'53'-16'39'0,"-6"5"-22"16,1-1 37-16,4-1-40 16,-1 1-10-16,2-3-1 15,0 1-3-15,-6 0-1 16,-2 1 1-16,-10 1-11 16,-31 9-31-16,0 1-56 15</inkml:trace>
  <inkml:trace contextRef="#ctx0" brushRef="#br0" timeOffset="39899.5964">12494 5201 14 0,'10'72'60'0,"-6"-15"-34"16,1 4-12-16,-4-1-14 15,-1-43-12-15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9-10-16T18:17:11.822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3524 4569 477 0,'0'-8'256'0,"0"8"-67"15,0 0-74-15,0 3-57 16,0 16-29-16,0 8 32 0,0 5 41 16,0-5-30-16,0-7-25 15,7-9-12 1,6-8 22-16,7-3 0 0,7-13 3 15,11-16 12-15,4-11-27 16,0-4-31-16,-3-2-6 16,-8 1-3-16,-1-1-5 15,-10 1-64-15,2 2-52 16,-6 7-69-16,-1 10-70 16,-4 11-37-16,-11 15 15 15,3 0-166-15</inkml:trace>
  <inkml:trace contextRef="#ctx0" brushRef="#br0" timeOffset="2281.0422">3118 5038 379 0,'0'-5'153'0,"0"5"-107"16,0 0-22-16,6 2-7 16,-3 15-10-16,6 6 27 15,-2 3 48-15,-4-5-2 16,4-4-22-16,-5-5 1 0,1-4-8 15,-1-3-8-15,4-2-7 16,-3-1-3-16,-1-2-9 16,3 0-6-16,6 0-3 15,8-13-5-15,4-8 39 16,1-5-23-16,3-1-18 16,-4-1-5-16,-4 4-3 15,-4 2-38-15,2 3-67 16,-5 1-55-16,2 5-56 15,-12 12 15-15,1 1-86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9-10-16T18:17:27.319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3396 3114 211 0,'2'0'37'0,"3"0"-18"15,2 0 17-15,3 0 3 16,-1 0 4-16,3 0 15 15,-2 0 0-15,-1 0-5 0,-3 0-13 16,3 0-4-16,-1 0-9 16,1 0-6-16,3 0-2 15,1 0 3-15,4 0-2 16,4 0-4-16,2 0-2 16,5 0 10-16,2 0-13 15,4 0-3-15,1 0-4 16,3 0-1-16,-3 0 2 15,2 0 0-15,-3 0 1 0,-3 0-6 16,1 0 0 0,0-2 1-16,1-1-1 0,-2 0 1 15,0 0-1 1,0 1 1-16,-1 1-1 0,-1-1 0 16,-2 1 0-16,2 0 0 15,-3 1 0-15,0-1 0 16,-4 1 0-16,1 0 1 15,0 0 0-15,2 0-1 16,-1-1 0-16,-1 1 1 16,3 0 0-16,-2 0-1 15,-2-1 0-15,1 0 1 16,0-2-1-16,5 0 0 16,0 0 1-16,-2-1 0 15,3 1-1-15,-5 1 2 0,1 0-2 16,-3 2-4-16,0 0 3 15,-2 0-2-15,4 0 2 16,-2 0 1-16,6 0-2 16,2-1-6-16,-2-1 7 15,7 0-1-15,-3 0 2 16,-1 1 1-16,1 0-1 16,-5 1 0-16,2 0-1 15,1 0-1-15,3 0 0 16,-1 0 2-16,-1 0 0 15,1 1 1-15,0-1 0 16,-1 0-2-16,-1 0-3 16,2 0-2-16,-1 1-1 15,-1-1 2-15,0 1 4 16,-3 0 0-16,2-1-4 0,0 1 3 16,-5-1 0-16,4 0 0 15,-5 0 2-15,-2 0-2 16,0 0-3-16,-2 0-1 15,-3 0-1-15,4 0 5 16,-3 0 1-16,-1 0 1 16,0 0 0-16,-3 0-2 15,2 0 2-15,1 0 0 16,-3 0 0-16,5 0 0 16,-3 0 0-16,3 0 0 15,6 0 1-15,-4 0-1 16,7 0 0-16,-3 0 0 0,-1 0-1 15,4 0 0-15,-3 0 1 16,5 0 0-16,-3 0 0 16,3 2 1-16,3-1 0 15,2 0-1-15,-3 0 1 16,1-1-1-16,0 1 0 16,-5-1 0-16,2 2 2 15,-7-1 0-15,3-1 0 16,3 2-2-16,-2-1 1 15,5-1 0-15,-2 0-1 16,-1 0 0-16,-3 1-1 16,-3-1-3-16,3 2 3 15,-4 0 1-15,0-1-1 0,0 0 1 16,-3 0 0-16,3 0 0 16,-2 0-1-1,2-1 3-15,2 1-3 0,-2-1 2 16,4 0-2-16,-5 1 1 15,4 0 0-15,-4 0 0 16,0 0 0-16,-6 1 0 16,3-2 0-16,-3 1 2 15,1 1-2-15,0-2 0 16,0 1 1-16,1 0 0 16,-1 2 0-16,1-1-1 15,-3 1 1-15,0-1-1 0,3 0 0 16,0-1 0-1,-1-1 1-15,-2 0 0 0,-3 0-1 16,0 0 0-16,-4 0 1 16,3 2-1-16,2-2 0 15,3 0 0-15,-1 0 1 16,2 0-1-16,4 0 1 16,-1 0-1-16,3 0 5 15,1 0 3-15,2 0-1 16,-2 0 3-16,5 0-5 15,-5 0 4-15,-1 0 1 16,-3 0 0-16,-5 0 0 16,-5 0-7-16,-2 0 4 15,0 0 7-15,3 0 8 16,-4 0 1-16,3 0-7 0,0 0-7 16,-2-2 1-16,1 2-4 15,3 0-1 1,1 0-3-16,-6 0-2 0,4 0 0 15,-1 0-2-15,1 0 4 16,0 0-2-16,4 0 0 16,-1-1 1-16,0-1-2 15,-2 0 2-15,-1 2-1 16,-5 0 3-16,-1 0-2 16,-3 0-1-16,0 0 2 15,0 0 3-15,0 0-1 16,0 0 8-16,0 0-3 0,0 0-3 15,0 0-6-15,0 0 2 16,0 0 2-16,0 0-2 16,0 0-4-16,0 0 2 15,0 0-1-15,0 0-2 16,0 0-7-16,0 0-18 16,2 0-27-16,0 0-69 15,-2 0-73-15,0-1-332 16</inkml:trace>
  <inkml:trace contextRef="#ctx0" brushRef="#br0" timeOffset="3304.1698">4793 3669 145 0,'32'0'246'0,"1"0"-128"0,6 0-33 16,-5 0 6-16,1 0-5 15,-6 0-26-15,-1 0-13 16,-7 0 2-16,-3 0-7 16,-4 0-19-16,-7 0-20 15,0 0-2-15,-3 0-1 16,1 0-28-16,3 0-7 15,-2 0-34-15,7 0-32 16,3 0-36-16,-12 0-52 16,7 0-123-16</inkml:trace>
  <inkml:trace contextRef="#ctx0" brushRef="#br0" timeOffset="3860.0389">5466 3654 310 0,'24'12'113'0,"16"-2"-27"15,12-2 29-15,9-4-25 16,8-4-13-16,6 0 30 15,2-3-7-15,-3-6-61 16,-8 0-27-16,-2 1-6 16,-7 2-6-16,-9 1-7 15,-8 2-38-15,-9 1-35 16,-16 0-47-16,-4 1-47 16,-11 1-44-16,-4 0-155 15</inkml:trace>
  <inkml:trace contextRef="#ctx0" brushRef="#br0" timeOffset="4653.9414">6463 3710 226 0,'0'7'158'0,"13"-1"-84"15,22 0-2-15,17-2 42 16,20-3 30-16,20-1-22 16,4 0-9-16,7-3-16 0,-1-7-21 15,-7 0-18-15,-3-1-7 16,-5 0-16-16,-10 2-16 15,-6 0 0-15,-14 2-17 16,-4 1-2-16,-7 3 1 16,-11 2 3-16,-12 0-8 15,-11 1 4-15,-9 0-1 16,-3 0-6-16,0 0-36 16,0 0-2-16,-3 0-1 15,-2 7-25-15,-4 3-28 16,2 0-38-16,5 0-56 15,2-7-33-15,0 0-91 0</inkml:trace>
  <inkml:trace contextRef="#ctx0" brushRef="#br0" timeOffset="21731.1933">407 5068 207 0,'-5'0'116'0,"5"0"-72"16,0 0-4-16,0 0 8 15,0 0 1-15,0 0 1 16,0 0-5-16,0 0-6 0,0 0 1 15,0 0-1 1,0 0-1-16,0 0 9 0,0 0-13 16,5 0-19-16,13 0-9 15,6 0 14-15,14 0 12 16,1 0 12-16,4 0-7 16,1 0-15-16,-2 0-19 15,0-2 7-15,0-3-6 16,-2 0-4-16,-5 1-4 15,-5 0-5-15,-5 2-28 16,-4 1-15-16,-8 1-39 16,1 0-12-16,-4 0 8 15,-3 0 11-15,4 0-12 16,-6 0-11-16,-5 0-38 0,0 0-39 16</inkml:trace>
  <inkml:trace contextRef="#ctx0" brushRef="#br0" timeOffset="22385.1949">782 4958 238 0,'14'0'46'15,"3"0"15"-15,6 0 19 16,-1 0-13-16,2 1-28 16,0 2-15-16,-3-1-1 15,-3 1-4-15,-1-2-9 0,-2 0 5 16,-5-1-4-16,4 0-3 16,-7 0 0-1,-1 0-3-15,-3 0-2 0,-3 0-3 16,2 0-3-16,-2 0-2 15,2 0-2-15,-2 0 0 16,0 2-6-16,0-2 6 16,0 2 5-16,0 1 1 15,0 3-3-15,0 1-1 16,0 2 0-16,-4 2 5 16,-7 3 6-16,3 4 8 15,-5 2 3-15,3 1-6 0,-3-1 1 16,2 0-5-16,0-2-2 15,2-2-5-15,0-2 2 16,4-5 10-16,-1-1-9 16,4-2 0-16,1-4-2 15,1-1-1-15,0-1-3 16,0 0-21-16,0 0-23 16,0 0-25-16,0 0 10 15,-2 0-17-15,2 0-31 16,-3 0-42-16</inkml:trace>
  <inkml:trace contextRef="#ctx0" brushRef="#br0" timeOffset="42583.1301">9046 5800 351 0,'24'1'140'16,"12"0"-91"-16,11 1 63 15,7-2 31-15,3 0-32 16,0 0-35-16,-3-3-20 0,-4-1-25 15,-7-1-21 1,-7 2-6-16,-5-1-4 0,-4 2-1 16,-11 2-43-16,-1 0-58 15,-3 0-83-15,-12 0-87 16</inkml:trace>
  <inkml:trace contextRef="#ctx0" brushRef="#br0" timeOffset="43153.7842">9973 5797 311 0,'2'2'204'15,"20"-1"-96"-15,10 1-18 16,16-1 40-16,13 1 17 16,5-2-37-16,5 0-36 15,-3 0-35-15,-7 0 12 0,-8-4-24 16,-5 0-18 0,-13 0-9-16,-11 0-30 0,-6 2-38 15,-11 2-25-15,-7-1-30 16,0 0-67-16,-11 0-34 15,-5 0-45-15</inkml:trace>
  <inkml:trace contextRef="#ctx0" brushRef="#br0" timeOffset="45313.9467">5309 6055 391 0,'-1'0'207'0,"1"0"-60"16,0 0-14-16,12-3-4 0,16-1-56 16,5 0 10-16,4 1-9 15,1 0-18-15,-1 1 0 16,-8 0-18-16,-1 0-24 16,-7-1-13-16,-4 1 3 15,-4 1-4-15,-8 1-9 16,-3-1-31-16,1 1-22 15,-3 0-21-15,0 0-44 16,0 0-45-16,0 0-13 16,-10 0-18-16,-1 0-32 15</inkml:trace>
  <inkml:trace contextRef="#ctx0" brushRef="#br0" timeOffset="46093.9174">5348 5979 163 0,'7'-3'162'0,"-3"3"-90"15,-4-1-13-15,0 1 2 16,0 0-1-16,0 0-2 16,0 0-24-16,-4 6-34 15,-6 7 7-15,-5 3 7 16,-2 1 73-16,-1-2-25 15,0-1-7-15,-4-1-17 16,2-1 12-16,3-2-1 16,4 0-25-16,3-2-9 15,4-3-8-15,4-1-4 16,2-2-6-16,0-1 1 0,0-1-13 16,0 0 0-16,2 2-3 15,6 0-5-15,3 2 23 16,-1 2 6-16,5 0 11 15,0 0-3-15,1-1 0 16,-2-1-10-16,-2-1 9 16,1-3-9-16,-3 0-1 15,2 0 0-15,2 0 2 16,0 0 0-16,-1-5 3 16,-3-2-6-16,-3 1 8 15,-5-1-2-15,0-1-1 16,3 0 1-16,-4-3-8 15,4 0-6-15,-5-1 0 0,3 1 4 16,-1 2-10-16,-2 1-1 16,0 2 7-16,0 2 6 15,0-1 0-15,0 2-5 16,0 0 0-16,0 0 5 16,0-2 0-16,-5 2 0 15,-1-3-3-15,-1 3-1 16,3 0 4-16,2 1 0 15,2 2-1-15,-3 0-11 16,3 0-25-16,0 0-19 16,0 0-3-16,0 0-23 15,0 0-39-15,0 2-51 16,0 4-66-16</inkml:trace>
  <inkml:trace contextRef="#ctx0" brushRef="#br0" timeOffset="49042.6652">5851 5880 239 0,'-40'-3'220'0,"7"3"-161"15,-4 13-42-15,4 9 21 0,4 9 24 16,7 4 20-16,5 7-14 16,9-1-31-1,8-2-5-15,0-8 3 0,21-7-4 16,8-7 1-16,11-10-7 16,7-7-20-16,1-1 1 15,1-17-6-15,-7-6-20 16,-4-2-107-16,-3-2-61 15,-30 16-32-15,-3 0-107 16</inkml:trace>
  <inkml:trace contextRef="#ctx0" brushRef="#br0" timeOffset="49459.4799">6026 5874 137 0,'-2'39'205'16,"2"1"-86"-16,0-2 0 16,10-3 14-16,3-3 11 15,-3-6-14-15,1-5-50 16,-6-6-41-16,-2-6-25 16,-3-5-7-16,0-3-1 15,0-1 2-15,0 0 8 0,0-9 6 16,0-9 9-1,0-5-23-15,2-5-8 0,7-2-19 16,1 0-7-16,3 5 1 16,2 5 21-16,2 8-23 15,-1 8 22-15,-1 4 5 16,4 0 12-16,-1 15-7 16,0 6-5-16,-2 2 0 15,-3 1 1-15,0 1 8 16,-4-4 6-16,-1-4-10 15,0-3-5-15,-4-6-18 16,5-2-74-16,4-6-50 16,0 0-93-16,-5 0-62 15,-3-7-13-15</inkml:trace>
  <inkml:trace contextRef="#ctx0" brushRef="#br0" timeOffset="49827.6824">6433 5937 476 0,'-19'-15'126'16,"-3"15"-37"-16,2 0-32 16,-3 14-9-16,3 9-3 15,3 5-6-15,6 3-23 16,7-1-15-16,4-5 5 16,0-3-12-16,0-7 6 15,10-5-14-15,4-5 4 16,5-5 6-16,-2 0 4 0,2-7 9 15,-3-6 20-15,2-3 3 16,-4-1-16-16,-2-1-16 16,-1-1 0-16,-2 0-1 15,-2-1 1-15,-1 5 0 16,-1 7 3-16,-4 6 0 16,0 2-3-16,1 5-5 15,2 12-24-15,3 5-33 16,0-2 55-16,2-2 7 15,2-7 4-15,-1-3-4 16,1-4-31-16,-1-4-46 16,1 0-37-16,-3-6 3 15,-6-3-13-15,-1 0-101 16</inkml:trace>
  <inkml:trace contextRef="#ctx0" brushRef="#br0" timeOffset="50173.4722">6582 5958 392 0,'0'9'57'0,"0"13"-14"16,0 2 42-16,0-4 3 16,0-5 5-16,0-5-6 15,5-4-4-15,-2-4-7 16,-2-2-3-16,3 0-18 16,3-4-14-16,1-13-16 15,3-5 6-15,1-3-6 0,1-4-15 16,-1 4-9-16,2 3 6 15,-4 8-7-15,1 6-8 16,-6 5 6-16,0 3 2 16,0 6-5-16,3 13-23 15,1 3 6-15,-4 3 22 16,2 0 3-16,-2-1-1 16,0-3-2-16,-4-4 0 15,4-4-28-15,-5-3-60 16,3-3-74-16,-3-2-37 15,2-3 27-15,-1-2-7 16,-1 0-23-16,2-2 51 16</inkml:trace>
  <inkml:trace contextRef="#ctx0" brushRef="#br0" timeOffset="51044.4999">6955 5908 353 0,'-17'-11'163'0,"-2"11"-56"0,-2 0-62 15,-3 1 2 1,-2 16-11-16,5 3 2 0,3 2 4 16,7 2-13-1,6-4-16-15,5-1-13 0,7-5-10 16,13-3-2-16,3-2 12 16,3-1 0-16,0 2 7 15,-4-1 29-15,-7 4 3 16,-4 1-3-16,-5 2-2 15,-6-1 4-15,0-1-14 16,0-2 1-16,-11-2 21 16,1-4-9-16,1-1-17 15,5-4-11-15,0-1-9 16,4 0-37-16,0-6-33 0,6-10 31 16,9-4-21-1,4-3-6-15,4-2 59 0,2-3 7 16,-5 1 3-16,0 1 10 15,-7-1 21-15,-2 4-8 16,-9 1 5-16,-2 3-15 16,0 4-3-16,0 5 10 15,-11 8-15-15,3 2-1 16,-5 3-7-16,3 18-11 16,3 3-10-16,5 4 5 15,2-4 0-15,2-4-3 0,15-5-12 16,4-7 16-1,6-5 4-15,-4-3 7 0,-2 0 8 16,1-5-3-16,-1-8 10 16,-3-4-18-16,-4-4 7 15,-5 2-39-15,-7-2 1 16,-2 2 8-16,0 1 17 16,-2 4 13-16,-5 6 31 15,4 5 29-15,-3 3-31 16,6 0-29-16,0 0-13 15,0 7-27-15,3 0-11 16,8 1 15-16,2 1 25 16,-2 1 11-16,0 3 13 15,0 2 25-15,-2 2 2 16,-5 2-4-16,-2 0 8 16,-2-2 11-16,0-1-23 0,-11-2-29 15,-5-4 2 1,-7-2-3-16,-4-2-2 0,7-5-72 15,14-1-109-15,1 0-124 16</inkml:trace>
  <inkml:trace contextRef="#ctx0" brushRef="#br0" timeOffset="51727.8165">7620 5834 240 0,'-7'50'226'16,"2"7"-50"-16,-4 0 12 15,-2-3 2-15,1-4-69 16,0-8-23-16,0-7-72 16,9-11-14-16,1-10-12 15,0-9-4-15,0-5-84 16,9-1-109-16,-4-12-138 0,4-3 41 16</inkml:trace>
  <inkml:trace contextRef="#ctx0" brushRef="#br0" timeOffset="52175.5494">7723 5974 354 0,'-19'46'141'16,"-2"-5"1"-16,9-6 53 15,0-9-31-15,6-11-77 16,6-8-50-16,0-7-37 15,0 0-8-15,13-10-17 0,2-12 18 16,1-6-15-16,2-4 22 16,-6-2-33-16,-2-2 15 15,1 1 2-15,0 3-39 16,-1 10 15-16,-2 11 23 16,2 11 10-16,-1 7-26 15,0 23 18-15,2 11-4 16,3 6 19-16,1-3 66 15,4-4 1-15,2-9 17 16,9-11-24-16,-2-11-1 16,-5-9 28-16,-2 0-22 15,-5-19-35-15,1-8 20 16,-7-6-15-16,-2-3-35 0,-6-2-16 16,-2-3-14-16,0-1 10 15,-2 6-10-15,-6 5-12 16,5 10-63-16,-2 9-48 15,3 9-8-15,1 3 0 16,1 2-42-16,0 9-165 16</inkml:trace>
  <inkml:trace contextRef="#ctx0" brushRef="#br0" timeOffset="53011.0842">7787 5952 321 0,'45'-17'61'0,"5"2"32"15,-7 0 42 1,-11 8 23-16,-12 3-7 0,-15 3-51 16,-5 1-49-16,-2 7-51 15,-19 15-21-15,-11 6-5 16,-4 1 26-16,-6 4 11 15,2-3 22-15,13-2-17 16,12-1 10-16,15-5-18 16,2-5-8-16,25-5-17 15,6-5-21-15,4-6-9 16,3-1-18-16,-3 0 17 16,-5-9 1-16,-6-2-43 15,-21 5-77-15,-3 0-160 0</inkml:trace>
  <inkml:trace contextRef="#ctx0" brushRef="#br0" timeOffset="53676.2166">8405 5891 404 0,'-19'0'191'16,"16"12"-48"-16,3 20-32 16,0 9-43-16,2 4 38 15,18-1 21-15,6-5-15 16,4-9-54-16,1-10-9 15,1-9 30-15,0-11-20 16,-1-4-7-16,1-19-10 16,-2-7-11-16,-5-6-4 15,-7-2-19-15,-9-4-8 0,-7 0-17 16,-2 0-1 0,0 1-13-16,0 11 2 0,-4 8-2 15,-1 12-71-15,5 8-20 16,-2 2-8-16,2 4-73 15,-2 14-106-15,-4-4-6 16,4 0 41-16</inkml:trace>
  <inkml:trace contextRef="#ctx0" brushRef="#br0" timeOffset="54142.2094">8891 6027 383 0,'13'-10'80'0,"-13"1"-23"16,0-1 24-16,0 1 9 15,-4 0-6-15,-12 3-28 16,-1 4-5-16,-10 2-10 16,-2 4-9-16,-3 16 4 15,0 6 8-15,3 9-17 16,3 3-10-16,10-1-10 15,10-4 6-15,6-10-13 16,1-7-12-16,20-8 12 16,8-5 2-16,-3-3 21 0,4-5 3 15,0-13-4 1,-8-4 8-16,-4-2-30 0,-4 0-3 16,-6 0 3-16,-4-1-5 15,2 4 8-15,-5 5-3 16,-1 7 14-16,2 6 7 15,-2 3-15-15,0 5-6 16,0 13-33-16,0 7-33 16,0 1 53-16,2-2 13 15,5-4 4-15,3-7 4 16,1-5-8-16,-1-4-3 16,3-4-15-16,-2 0-61 15,4-12-95-15,-1-5 4 0,-10 8-39 16,-4-1-84-16</inkml:trace>
  <inkml:trace contextRef="#ctx0" brushRef="#br0" timeOffset="54375.6952">9043 6015 144 0,'5'0'229'16,"0"23"-159"-16,-2 3 38 16,-1 1 32-16,-1-3-5 15,1-6 2-15,0-5-54 16,-2-7-3-16,0-5-11 15,0-1-30-15,4 0-18 16,1-15 4-16,4-6 7 16,0-7-32-16,10-3-57 15,-1 4 11-15,3 4-42 16,3 6-104-16,-3 5-17 16,-3 4 92-16,1 2-67 0,-17 6-56 15,-2 0 85-15</inkml:trace>
  <inkml:trace contextRef="#ctx0" brushRef="#br0" timeOffset="54508.8314">9260 5965 13 0,'12'2'120'0,"-10"10"14"16,3 7-2-16,-1 3 3 16,3 1-31-16,0-1-11 15,-2-3-18-15,4-3-8 16,-1-5-29-16,1-5-38 16,4-5-21-16,-1-1-117 15,-7 0-92-15,2-9-268 16</inkml:trace>
  <inkml:trace contextRef="#ctx0" brushRef="#br0" timeOffset="55242.1742">9510 5996 261 0,'-8'-3'94'0,"8"3"-35"16,0 0 14-16,-2 0-3 16,-2 0-23-16,-1 5-27 15,1 2 5-15,-5 2 4 16,-1-1 15-16,4 1 18 16,-2 0-18-16,3 1-5 15,2-3 1-15,0 0-17 16,1-3-13-16,2-3-9 0,0-1 1 15,0 0-1-15,0 0 1 16,-2 0 5-16,2 1-2 16,-3 2-4-16,1 3 2 15,-4 1-2-15,3 3 5 16,-2 2-2-16,5 2-4 16,0 1 0-16,0-2 1 15,0-2-1-15,8-3-1 16,5-5-7-16,4-3 8 15,1 0 14-15,-1-7 22 16,3-8 9-16,-4-2-26 16,-7 0-19-16,2-1-2 15,-5 1 2-15,-1 0 0 0,-2 1 3 16,-1 3 4 0,-2 5 18-16,0 6-17 0,0 2-5 15,0 2-3-15,0 16-23 16,0 6-5-16,0 5 23 15,0-1 5-15,0-4 3 16,8-4-1-16,2-6 2 16,4-6-4-16,2-6-3 15,-1-2-7-15,5-2-72 16,-5-15-79-16,-11 5-62 16,-3-1-94-16</inkml:trace>
  <inkml:trace contextRef="#ctx0" brushRef="#br0" timeOffset="55452.5384">9690 5773 304 0,'-4'-21'231'0,"1"21"-138"16,3 15-36-16,0 13 15 16,0 13-2-16,0 3 53 15,11 4 24-15,0-2-42 16,2-5-39-16,0-6-22 15,-3-8-22-15,1-5-19 16,-1-10-3-16,-1-7-14 16,4-5-94-16,1-1-105 0,-8-11-77 15,-3 0-22 1</inkml:trace>
  <inkml:trace contextRef="#ctx0" brushRef="#br0" timeOffset="55596.1586">9789 5988 572 0,'-29'0'188'0,"8"0"-41"16,3 3-4-16,9 6-94 16,9-2-49-16,0-1-32 15,6-3-141-15,15-3-72 16,-7 0-54-16,-2 0-40 16</inkml:trace>
  <inkml:trace contextRef="#ctx0" brushRef="#br0" timeOffset="55744.7663">9855 6014 432 0,'2'22'100'16,"-2"0"-6"-16,5-4-28 16,1-3 25-16,4-5-9 15,1-5-62-15,2-5-20 16,5 0-31-16,1-7-71 16,-3-11-46-16,-14 9-81 15,-2 0-37-15</inkml:trace>
  <inkml:trace contextRef="#ctx0" brushRef="#br0" timeOffset="55947.631">9968 6014 196 0,'0'0'175'0,"0"4"-89"16,0 13-45-16,0-1 45 15,0-2-19-15,5-3 9 0,1-3 7 16,-1-6-1-16,3-2 12 16,1 0-27-16,-4 0-12 15,4-13-1-15,-9-4-39 16,0-2-15-16,0-2-65 15,-9-1 2-15,-4 5 13 16,4 3-14-16,2 7-67 16,-2 6 0-16,9 1-68 15,-2 0-124-15</inkml:trace>
  <inkml:trace contextRef="#ctx0" brushRef="#br0" timeOffset="56258.5361">10077 6021 436 0,'13'19'103'0,"-7"-4"-20"16,-3-4 21-16,-1-3-5 15,0-3-5-15,-2-4-45 16,0-1-41-16,0 0 0 16,0 0 4-16,3-10 7 15,1-6-16-15,5-3-3 16,2 2-14-16,2 4 13 15,2 4 2-15,-2 6 34 16,3 3 11-16,3 0-14 16,2 7 1-16,-3 6 24 15,-2 0-7-15,-5-1-37 16,-5-2-13-16,2-3-3 0,-8-4-2 16,0-3-77-16,-8 0-76 15,-1-2-220-15,-1-6-112 16</inkml:trace>
  <inkml:trace contextRef="#ctx0" brushRef="#br0" timeOffset="56420.7504">9834 5829 692 0,'-27'0'322'16,"25"0"-257"-16,2 0-65 0,0 3 0 15,2 12-16-15,6-8-212 16,0 1-265-16</inkml:trace>
  <inkml:trace contextRef="#ctx0" brushRef="#br0" timeOffset="89625.4186">4052 7542 72 0,'93'101'6'0,"-80"-86"-6"15,0-3-45-15</inkml:trace>
  <inkml:trace contextRef="#ctx0" brushRef="#br0" timeOffset="90805.0233">5215 8218 139 0,'-26'0'35'0,"11"0"-35"15,3 0 0-15,1 0 3 16,5 0 20-16,0-3 5 16,1 1 1-16,0 0-4 15,-3 2-7-15,0 0 18 16,-1 0-8-16,-1 0-14 16,-1 0-14-16,1 0-3 15,-1 0-2-15,1 2-3 16,2-2 8-16,-2 0 12 0,2 0 14 15,0 2 1 1,2-2-10-16,4 0 5 0,0 3 16 16,2-3 11-16,0 0 6 15,0 0-6-15,0 0 0 16,0 0 0-16,0 0-1 16,0 0-12-16,0 0-13 15,7 4-16-15,17 5-5 16,13 0 15-16,8 0 29 15,12 0 16-15,6-2-20 16,7-3-20-16,4-2-5 16,4-2-5-16,0 0 2 15,0 0 13-15,-9-4 3 16,-5-3-11-16,-7 3-10 16,-7-1-7-16,-3 3-2 0,-11 0 0 15,-7 2-2-15,-10 0-21 16,-8 0-12-16,-5 0-22 15,-3 0-52-15,-1-2-26 16,-2-1-40-16,0-1-123 16</inkml:trace>
  <inkml:trace contextRef="#ctx0" brushRef="#br0" timeOffset="91738.2904">6981 8209 21 0,'-44'9'272'0,"35"-5"-167"15,5-1-66-15,4-3 7 16,2 4 2-16,20 1-19 16,16 1 4-16,19 1 58 0,23-4 56 15,20-3-18-15,16 0-16 16,14-1-10-16,-2-12-32 15,-2-1-36-15,0 1 10 16,-9 1-16-16,-5 5 7 16,-10 1-3-16,-9 6-7 15,-11 0 1-15,-16 0-20 16,-19 0 7-16,-13 0-10 16,-21 2-4-16,-6-2-2 15,-5 2-7-15,-2-2 9 16,0 2-1-16,0-2 1 15,0 0 7-15,0 0-7 0,0 0-24 16,0 0 3 0,0 0-23-16,0 0 6 0,0 0-5 15,7 0-35-15,9-4-39 16,7-5-107-16,-9 4-37 16,-3 1-49-16</inkml:trace>
  <inkml:trace contextRef="#ctx0" brushRef="#br0" timeOffset="93154.1094">2003 8682 251 0,'-24'0'159'0,"19"0"-112"16,5 0-47-16,0 0 27 15,0 0 54-15,6 2-2 16,22 7-34-16,14 7-13 16,25-3 75-16,18-4 23 15,12-4-22-15,7-5-20 16,-2 0-30-16,-3 0-34 16,-11-5-3-16,-9 1-21 15,-9-3-28-15,-9 2-80 16,-8 1-102-16,-51 2-50 15,-2 2-16-15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9-10-16T18:19:07.889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1154 3375 455 0,'-24'-4'176'0,"-5"4"-117"0,-5 0-10 16,-1 0 18-16,-5 0-30 15,-4 8-20-15,-1 2-9 16,0 1-3-16,5 4-3 16,1 0-2-16,3 1 4 15,2 4-4-15,4-2 3 16,6 4 6-16,3 1 14 16,9 7-14-16,1 8-9 15,6 11 0-15,5 14 0 16,0 12 10-16,0 13 28 15,0 11 22-15,0 2-11 16,0-6 1-16,0-11-20 16,2-14-24-16,1-16-1 15,-1-12 4-15,-2-10 1 0,0-12-10 16,0-4 30-16,0-8-16 16,0-6-2-16,0-2-4 15,0 0-8-15,2 0 0 16,-1-4-2-16,2-10 0 15,0-3-9-15,-2-1 8 16,1 1-1-16,1 4 0 16,4 3-3-16,-1 2 4 15,3 2 0-15,7 6 1 16,1 0-4-16,13 0-6 16,7 18 2-16,7 2 10 0,5 1 8 15,3-2 28 1,3-1-26-16,-4-5 1 0,-4-3-9 15,-8-5-2-15,-10-5-26 16,-7 0-32-16,-9 0-110 16,-13-7-160-16,-2 0-114 15</inkml:trace>
  <inkml:trace contextRef="#ctx0" brushRef="#br0" timeOffset="4865.4629">7674 4567 414 0,'23'6'133'15,"15"-1"-65"-15,15 1 22 16,9-2-12-16,3-2-19 16,0-2 8-16,0 0-11 15,-1 0-23-15,-4 0-12 16,-1 0-17-16,-12-5-4 0,-7 0-1 16,-11 1-17-1,-8 0-26-15,-11 1-14 0,-6 1 17 16,-4 1 15-16,0-1 1 15,0 1-34-15,0-3-57 16,-4-1 15-16,-1 3-45 16,1-1-22-16</inkml:trace>
  <inkml:trace contextRef="#ctx0" brushRef="#br0" timeOffset="5397.6039">7674 4561 170 0,'-10'-2'130'0,"10"2"-53"16,0-1 5-16,2-2 7 16,22 0-36-16,18-2 11 15,22-2 39-15,20-3-2 16,6 0-12-16,5-1-5 16,-6 0 12-16,-12-1-27 15,-9 2-22-15,-15 0-37 16,-19 2-4-16,-12 3-6 15,-9 2-8-15,-11 2-15 16,-2 0-7-16,0 1-2 0,0 0-48 16,-5 0-67-16,-5 0 74 15,-1 0-40-15,5 2-64 16,1 0-55-16</inkml:trace>
  <inkml:trace contextRef="#ctx0" brushRef="#br0" timeOffset="23648.6097">8452 8001 438 0,'0'-33'185'15,"0"19"-85"-15,0 5 3 16,0 6 102-16,0 3 1 15,0 0-56-15,0 17-55 16,16 27-60-16,2 27 9 16,3 25 88-16,3 21-64 15,-11 5-27-15,-4 4 8 16,-7-1-34-16,-2-15 19 16,0-11-31-16,-2-20 1 15,-2-18 5-15,4-19-9 16,0-14-3-16,0-11-12 0,0-10-26 15,0-5-27-15,0-2-17 16,0 0-24-16,0 0-15 16,4 0-32-16,1 0-60 15,3-13-71-15,-4 4 17 16,-1-4-76-16</inkml:trace>
  <inkml:trace contextRef="#ctx0" brushRef="#br0" timeOffset="24463.8977">8441 8044 213 0,'-10'0'258'0,"10"0"-192"0,0 0-23 16,19-7 12-16,11-4 23 15,14-3 27-15,19-1-3 16,11-1 5-16,17-2-23 16,8-2-2-16,6 4-7 15,2 0 18-15,-5 5-46 16,-8 3-35-16,-18 7-9 16,-8 1-1-16,-9 0-4 15,-12 5-3-15,-15 2 5 16,-11-1 0-16,-12-4-7 15,-9 0-3-15,0 0 10 16,0 3 1-16,0 9-1 0,0 13 0 16,0 11 28-16,-3 19 11 15,3 15-26-15,0 13 6 16,3 15 3-16,10 5-1 16,5 1-1-16,1-7-1 15,-1-13-18-15,-2-16 7 16,-4-11-8-16,-7-13-2 15,1-7-4-15,-5-10-3 16,-1-11 6-16,0-7-5 16,0-5-3-16,0-4 0 15,0-1 6-15,0 2 3 16,0-1 0-16,0-2-1 16,0 0 3-16,0 0 0 15,0 0-7-15,0 1-6 16,-1 3-23-16,-17 5-1 0,-9 4 37 15,-13 5 9-15,-15-2-6 16,-16 2 6-16,-21-4-2 16,-24-3 1-16,-20-4 2 15,-8-1-1-15,5-4-5 16,17-1 7-16,21-1 17 16,23 0-6-16,25 0-22 15,25 0-7-15,19 0-31 16,9 0-65-16,22 0-88 15,7-3-121-15,4-1-171 16</inkml:trace>
  <inkml:trace contextRef="#ctx0" brushRef="#br0" timeOffset="25349.4901">8639 8125 476 0,'0'-5'190'15,"0"5"-73"-15,0 2-33 0,1 17 12 16,8 11 36 0,-1 10-28-16,0 3-46 0,3 4-14 15,3 0-10-15,-5-1-5 16,-1-10-15-16,1-7-9 16,-7-8-5-16,1-11 0 15,-1-5-21-15,-2-3-38 16,0-2-38-16,0 0-43 15,0-7-75-15,0-3-12 16,-2-2-117-16</inkml:trace>
  <inkml:trace contextRef="#ctx0" brushRef="#br0" timeOffset="25589.8842">8522 8195 635 0,'-7'-11'194'0,"7"6"-69"16,7-1-3-16,18-1-19 15,12 0-7-15,2 0-27 16,-1 3-40-16,-3 0-21 16,-5 1-8-16,-4-1-3 15,-4 0-67-15,-5 3-53 16,-1 1-67-16,-4 0-80 15,-12 0-13-15,0 0-92 16</inkml:trace>
  <inkml:trace contextRef="#ctx0" brushRef="#br0" timeOffset="25881.2262">8803 8179 369 0,'0'16'153'16,"0"2"-77"-16,16 7 61 16,3 6 34-16,1 1-58 15,-1 4-35-15,-3-1-37 16,-3-2-31-16,-6-11-4 0,-1-4-6 15,-6-7-19-15,0-6-56 16,0-3-111-16,0-2-57 16,-3-2-56-16</inkml:trace>
  <inkml:trace contextRef="#ctx0" brushRef="#br0" timeOffset="26614.202">8916 8211 541 0,'0'25'150'0,"0"10"-64"0,3 2 12 15,2-6 53-15,3-4-42 16,0-4-31-16,-4-11-49 16,0-6-17-16,-4-6-7 15,0 0 3-15,0-4-7 16,0-14-1-16,0-10-36 15,0-3-3-15,0-5 3 16,0 2 12-16,0-1 5 16,0 6 19-16,0 10 4 15,0 7 5-15,3 10-9 16,-1 2 0-16,1 2 8 16,5 17-4-16,2 7 47 15,0 4-15-15,1-3-5 0,-3-3-13 16,0-7-8-1,-2-4 15-15,-2-9-10 0,2-4-8 16,-5 0-7-16,8-6 0 16,2-17-34-16,4-6 14 15,3-7-41-15,-4 0 0 16,2 4 17-16,-5 3-9 16,-1 8 2-16,-7 10 16 15,-1 9 30-15,-2 2-1 16,0 11-3-16,0 15 9 15,0 9 47-15,3 1 6 16,-1-2 2-16,4-5-16 0,2-4 4 16,3-7-15-16,1-6-4 15,-1-4-6-15,0-8-13 16,2 0-5-16,-1-2-6 16,5-13-19-16,-1-4 9 15,-3-3-1-15,1-1-15 16,-9-3 17-16,1-2 5 15,-6-1 10-15,0 4 9 16,-4 4-3-16,-9 8 4 16,1 8 22-16,3 5-20 15,-4 0 4-15,2 23-11 16,0 9-2-16,5 6 7 16,6 3 2-16,0-8 2 15,0-5-4-15,14-8-6 16,5-9-3-16,2-4 1 0,4-7-2 15,-6 0-38-15,6-11-128 16,-22-2-178-16,1 1-117 16</inkml:trace>
  <inkml:trace contextRef="#ctx0" brushRef="#br0" timeOffset="27480.9354">8553 8727 360 0,'2'0'90'16,"-1"0"-58"-16,1 0 3 15,-1 0 16-15,5 0 0 16,-3 0-19-16,-1 0-4 0,-2 0 11 15,0 0 44-15,0 0 31 16,-4 0 4-16,-13 0-31 16,-4 0 3-16,-7 0-40 15,-9 0-12-15,0 0-8 16,-3-2-23-16,6 2-2 16,2 0-1-16,8 0-8 15,12 0-1-15,6 0-55 16,6 2-33-16,0 1-66 15,6 1-107-15,6-4 73 0,-4 0-128 16</inkml:trace>
  <inkml:trace contextRef="#ctx0" brushRef="#br0" timeOffset="29053.7853">8379 8702 397 0,'-6'-18'211'16,"3"-4"-142"-16,1-10 41 15,0-4 49-15,1-7-20 0,-1-6-39 16,-4-10-67-16,4-4-9 15,1-4-11-15,-1-1-8 16,2 2-1-16,-3 0-3 16,-2 0-2-16,-1 0 1 15,-1 5 0-15,-1 2-2 16,-5 10 4-16,2 8-1 16,-2 10-1-16,0 8 3 15,4 6-4-15,-1 2 4 16,3 3-1-16,0 4 4 15,0-1-6-15,5 3 0 16,0-1 0-16,1 2-11 0,1 2 6 16,0 2-5-1,0-1-3-15,0 2-6 0,0 0-14 16,0 0 6-16,0 0 11 16,0 0 11-16,0 0 2 15,0-2-4-15,0 0-5 16,-4-3-8-16,4 1-1 15,-2-1 1-15,2-4-11 16,0 4 10-16,-2-2 16 16,2-1-11-16,0 1 11 15,0 0 3-15,0-4-5 16,0 2-33-16,0 0 11 16,0-3 17-16,0 1 12 0,0 2 0 15,0 0 0 1,0 0 0-16,0-2-4 15,2 4-2-15,0-2-2 0,2 2 8 16,-3 1 4-16,1-4-1 16,3 2-3-16,-1-1 1 15,-4-2-1-15,0 1 3 16,0 2-1-16,0 1 5 16,0 3 11-16,0 1 0 15,0 1-17-15,0 0 4 16,0 1 3-16,0-1 2 15,0 0 4-15,0 0-7 16,-2 1 3-16,0 0-10 16,-1 0 0-16,1 1-2 0,0-2-1 15,2 0 0-15,0 2-2 16,0 0-4-16,0 0 8 16,0 0-8-16,0 0 0 15,-1 0-2-15,-3 0 4 16,4 0 5-16,0 2 2 15,0-2 0-15,0 2-1 16,0-2 1-16,0 1-10 16,0-1 3-16,4 0-3 15,8 1 10-15,8 2 12 16,9-1 47-16,5-2 0 16,9 0-21-16,10 0 10 15,12-4 1-15,9-6-11 16,7-1-4-16,1 1 25 0,-7-1-35 15,-2 1-16-15,-5-1-1 16,1 1-6-16,-5 2 5 16,-4 0-6-16,-12 2-2 15,-12 1 2-15,-10 0-19 16,-6 3 12-16,-3-2 6 16,-1 1-8-16,2 1-4 15,-4-2 13-15,-4 2-1 16,-1 0 1-16,-1 1-9 15,-7 1 4-15,3-1-6 16,-3 1-2-16,2-1-2 0,-1 1-1 16,-2 0 5-1,2 0 4-15,-2 0-17 0,2 0 10 16,1 0-4-16,-1 0 5 16,0 0 5-16,-2 0 4 15,0 0 4-15,0 0-5 16,0-2 2-16,0 2 3 15,0 0 0-15,0 0-3 16,0 0-1-16,0 0 1 16,0 0 2-16,0 0-1 15,0 0-2-15,0 0 4 16,0 0 1-16,0 0-1 16,0 0 7-16,0 0-5 15,0 0 7-15,0 0-6 16,0 0 0-16,0 6-3 0,0 15 1 15,0 11 7-15,0 8 38 16,0 7-19-16,0 3 6 16,1 1 2-16,2-1-17 15,2-7 8-15,-3-4-11 16,1-8-4-16,1-8 2 16,-4-6-13-16,0-7 0 15,0-1 0-15,0-2-2 16,0 0-13-16,2 3-3 15,-2 0-3-15,1 0-10 16,-1-1-6-16,0 1-1 16,0-1-9-16,0 0-22 0,0 0 15 15,0-2 7-15,0 0-1 16,0-1-9-16,0-3-19 16,0-3-49-16,0 0-29 15,0 0-153-15</inkml:trace>
  <inkml:trace contextRef="#ctx0" brushRef="#br0" timeOffset="30944.7613">8439 7488 459 0,'-1'0'216'0,"1"7"-116"15,0 21-27-15,0 8 69 16,11 7-20-16,0 2-14 0,0-2-32 16,2-6-28-16,-6-6-12 15,2-9-21-15,-7-5-9 16,-1-6-6-16,-1-7 0 16,0-4-49-16,0 0-43 15,0-4-76-15,0-7-105 16,0-3-110-16</inkml:trace>
  <inkml:trace contextRef="#ctx0" brushRef="#br0" timeOffset="31132.2637">8502 7623 213 0,'0'0'415'0,"0"0"-309"15,11 7 25-15,2 0 57 0,5-1-35 16,-3-3-44-16,2-2-73 15,-1-1-36-15,0 0-21 16,2 0-59-16,-2-2-67 16,-1-6-82-16,-13 4-62 15,-2 1-8-15</inkml:trace>
  <inkml:trace contextRef="#ctx0" brushRef="#br0" timeOffset="31385.1995">8652 7437 580 0,'-3'0'200'16,"-2"3"-161"-16,5 21 10 15,0 8 99-15,0 7-37 16,0 4-40-16,10 0-27 15,1-7-22-15,0-6-22 16,1-4-2-16,-4-10-62 16,1-7-72-16,-4-3-93 15,-5-6-39-15,0 0-72 16</inkml:trace>
  <inkml:trace contextRef="#ctx0" brushRef="#br0" timeOffset="31963.8521">8776 7554 611 0,'-2'28'75'0,"2"6"-18"16,0 0 64-16,0-5-14 15,10 1-39-15,0-8-48 16,-1-4-13-16,-5-5-4 15,-2-6-3-15,-2-5-2 16,0-2-12-16,0 0-12 0,0 0 26 16,-2-15 4-1,-7-4-4-15,0-5-4 0,5-8-7 16,3-4 3-16,1-4 3 16,0 2-3-16,3 4 5 15,13 4 3-15,0 5 8 16,2 6-6-16,1 5 21 15,-4 3 8-15,1 2 30 16,-2 2-13-16,-3 4 8 16,-1 3-25-16,-3 0-19 15,1 2-12-15,-5 12-2 16,-3 2-11-16,0 5 3 16,-11 1 10-16,-6 0 5 15,-4 1 11-15,-1-2-12 16,4-2 5-16,0 1-2 0,9-4-4 15,1 1 5-15,3 0 2 16,5-1 1-16,0 0 2 16,7-1-3-16,6-1 19 15,7-3 15-15,-2-3-15 16,6-2 3-16,-1-6-21 16,-2 0-11-16,0 0-2 15,-2 0-81-15,-3 0-55 16,-3-5-94-16,-11 1-167 15,-2-3-43-15</inkml:trace>
  <inkml:trace contextRef="#ctx0" brushRef="#br0" timeOffset="33193.8288">8349 8236 78 0,'3'0'113'16,"0"0"-62"-16,-1 0-8 16,-2 0 25-16,2 0 4 15,-2 0 0-15,0 0-7 0,0 0 8 16,0 0 4-16,0 0 2 15,0 0-20-15,0 0-2 16,-4 0 15-16,-5 0-1 16,-4 0-10-16,-7-2-21 15,-4-3-12-15,-5-1 21 16,-3-4-2-16,-7-2-4 16,-1-1 0-16,5 0-16 15,1 1-11-15,6 4-7 16,8 3 10-16,7 3 11 15,6 0-16-15,5 2-14 16,2 0 0-16,0 0-12 16,0 0-13-16,0 0-19 15,0 0-6-15,0 0 0 0,0 0 5 16,0 0-10-16,0 0-14 16,0 0-26-16,0 0-57 15,0 0-43-15,2 0-19 16,3 0-61-16</inkml:trace>
  <inkml:trace contextRef="#ctx0" brushRef="#br0" timeOffset="33946.1537">8052 8152 266 0,'0'-2'135'15,"0"-7"-28"-15,0-2 3 16,-1-3 13-16,-5-2 6 16,4-4-20-16,-3-2-1 15,-1-5-27-15,1-3-8 16,0-6-23-16,2-2-28 15,1-6-15-15,-3 0-4 0,3-2-4 16,0 4 1 0,2 0-7-16,-2-1 5 0,-1 3 1 15,1 2-3-15,0 5-1 16,1 6-20-16,1 7 9 16,-3 4 1-16,0 1-1 15,-1 3 5-15,3 1 4 16,-1 2 6-16,-1-2 1 15,-1 2-2-15,3-1 4 16,-6 0-4-16,3 0 4 16,-1-1-2-16,3 0 1 15,0-1 1-15,-2 3-2 16,1 0 0-16,1 1 0 16,2 3-5-16,0 0-1 15,0-2-14-15,0 1-16 0,0 0 17 16,0-1 8-16,0-2 1 15,0 0 2-15,0-1 7 16,0 1-3-16,2 2 4 16,-2 3-3-16,0 1 0 15,0 3 3-15,3-1-10 16,-3 1-10-16,0-2-8 16,0-1-11-16,0-2 19 15,2 0 16-15,0-1 4 16,-2 0 1-16,2 1-1 15,-2 2-1-15,0 1-9 16,0 1-31-16,0 0-8 16,2-1-4-16,-2 0-27 0,3-4-27 15,0-2 16 1,0-3 68-16,-1 2 13 0,-2-1-18 16,3 4-11-16,-3 2-22 15,0 3-17-15,0 1 5 16,0 0-62-16</inkml:trace>
  <inkml:trace contextRef="#ctx0" brushRef="#br0" timeOffset="34829.7416">7959 7168 272 0,'-2'-3'151'0,"2"0"-82"16,4-2-13-16,17-1 7 16,7 0-17-16,10-3 12 15,6 0-9-15,2 1-18 16,9 0 1-16,0-1-1 15,1 2-4-15,5 0-8 16,0 1-19-16,-1 0 4 16,3 1-2-16,-5 0 4 15,-8-1-6-15,-6 2 0 16,-10-2 0-16,-6 2 1 16,-6-3 2-16,-2 1 0 15,-7-1-1-15,-2 2 2 16,0 0 0-16,-4 3-3 0,-1 0-2 15,0-1 0 1,4 3-3-16,1 0-1 0,4 0 4 16,2 0 1-16,-3 0 3 15,0 0-3-15,-1-1 2 16,-3 0 0-16,1 0 1 16,-3 0-3-16,0 0-2 15,1 0-1-15,-2 0-2 16,1 0 5-16,-5 1 3 15,1 0-3-15,-1 0 0 16,-3 0 0-16,3 0-2 16,-3 0-11-16,0 0-7 15,0 0-15-15,0 0 18 16,0 0 4-16,0 0 8 16,0 0 3-16,0 1 0 0,0 5-3 15,0 3 1-15,0 4-2 16,0 3 6-16,0-1 0 15,0 1 5-15,0 4 4 16,0 0 2-16,-3 4 2 16,0 3 6-16,-1 0 1 15,3-3-1-15,-1-3-15 16,2-6-2-16,0-5-2 16,0-4 0-16,0-6-23 0,0 0-50 15,2 0-74 1,1-5-93-16,2-5-180 0</inkml:trace>
  <inkml:trace contextRef="#ctx0" brushRef="#br0" timeOffset="36445.9625">8133 7237 292 0,'1'-7'179'0,"-1"3"-52"15,0-1-19-15,0 1 46 16,-1-1-37-16,-5 1-39 0,-1 2-56 16,1 2-9-16,-7 0 2 15,-3 0 4 1,1 5-4-16,-1 9 3 0,2 5 10 15,1-1-14-15,5 3-7 16,3-3-1-16,5-1-6 16,0-3-8-16,3-1 6 15,10-4-12-15,8-4 0 16,2-3-34-16,4-2-51 16,1 0-96-16,5-6-33 15,-26 0-11-15,2 0-84 16</inkml:trace>
  <inkml:trace contextRef="#ctx0" brushRef="#br0" timeOffset="36718.5233">8250 7253 154 0,'0'-4'296'0,"-2"4"-176"16,-6 4-82-16,1 7 10 16,5 3-8-16,0 1-10 15,2 1-29-15,0-2 2 16,9-3 1-16,3-5 16 15,0-3-1-15,1-3-3 16,1 0-9-16,-4-6 15 16,-2-4 11-16,0-3-13 15,-6-1-3-15,-2 1 21 0,0-1 1 16,0 1-10-16,-5 3 3 16,-8 2 2-16,0 4-28 15,0 4-6-15,0 0-76 16,0 0-54-16,2 10-36 15,11-5 1-15,0-1-85 16</inkml:trace>
  <inkml:trace contextRef="#ctx0" brushRef="#br0" timeOffset="37279.0687">8370 7239 60 0,'7'0'367'0,"-3"0"-310"16,1 8-25-16,5 7 66 15,-4-1-17-15,-1 0-16 16,-4-1-23-16,-1-5-17 16,2-3-1-16,-2-2-11 15,0-3-13-15,0 0-1 16,0 0 1-16,0 0 9 15,0-8 26-15,0-5-20 16,0-3-15-16,0-2-8 16,0-1 7-16,2 2-2 15,4 4 3-15,-3 2-2 16,2 7-2-16,-4 4 4 16,1 0 0-16,-2 2-1 15,2 8 1-15,3 2 14 0,-3 0-2 16,-1-4 4-16,4-3 1 15,-2-1 5-15,-1-4-2 16,-1 0-16-16,1 0 3 16,0 0-7-16,4-3 0 15,2-3-4-15,-3-1 4 16,2 2-9-16,-3 4 3 16,-2 1-3-16,-2 0 4 15,3 0-14-15,0 0 2 16,2 5 17-16,3 3 2 15,1-3 5-15,1 1-3 16,0-5 4-16,3-1-2 16,2 0-6-16,-1 0-52 0,2-8-81 15,-1-4-81-15,-12 7 15 16,-3 0-59-16</inkml:trace>
  <inkml:trace contextRef="#ctx0" brushRef="#br0" timeOffset="37978.8577">8703 7147 314 0,'0'-5'121'0,"-4"5"-35"15,-11 0-29-15,-1 0 14 16,-3 3-12-16,-1 7-10 0,1 0-20 16,6 0-9-16,2-1 0 15,6-3-20-15,5-1-2 16,0 0-25-16,6-1 14 15,11-2 13-15,7-2 11 16,5 0 13-16,-2 0-22 16,-1 0 0-16,-6 2 2 15,-5 5 0-15,-4-1 13 16,-6 2 13-16,-5-1 24 16,0 2 2-16,-7-1-2 15,-11 1 12-15,-2 0-26 16,-2-3-22-16,2 2-18 15,0-5-24-15,3 2-118 0,9-5-98 16,2 0-98 0</inkml:trace>
  <inkml:trace contextRef="#ctx0" brushRef="#br0" timeOffset="39564.5077">8061 7907 75 0,'1'0'117'16,"-1"0"-71"-16,0 0-8 16,0 0 26-16,0 0-8 15,0 0-7-15,0 0-11 16,0 0-5-16,0-2 0 15,0 1 5-15,0 1 1 16,0-1 6-16,0 1 12 16,0 0 12-16,0 0-13 15,0-1-7-15,0-1-28 16,-3 2-5-16,-5-2-14 0,-2 2 6 16,-4 0 8-16,-5 0 18 15,-7 0 2-15,-6 6-11 16,-3 1-5-16,-3 2-3 15,-1-2-5-15,-1-2 29 16,1 1-17-16,3-2-10 16,5-1 5-16,5-1-16 15,10 1 2-15,8-3 6 16,8 0 2-16,0 0-8 16,0 0-5-16,0 0 0 15,0 0 0-15,0 0 5 16,0 0-4-16,0 0-1 15,0 0-13-15,-1 0 12 16,-1 0-6-16,2 0 6 16,0 0-15-16,0 0-9 0,0 0 0 15,-2 0 5-15,2 0 4 16,0 0-17-16,0 0-35 16,0 0-65-16,0 0-53 15,0 0-43-15,0 0-188 16</inkml:trace>
  <inkml:trace contextRef="#ctx0" brushRef="#br0" timeOffset="41346.5118">7668 7931 40 0,'-2'1'262'0,"0"-1"-181"0,2 0-31 16,0 0 44-16,0 0 6 15,0-10-19-15,0-7-28 16,0-5 17-16,0-8 25 16,0-4 2-16,0-7-25 15,0-8-23-15,0-7-27 16,0-3-6-16,0-4-8 15,0 4-8-15,0 4 1 16,0 6-1-16,0 4-6 16,0 7-19-16,0 4 24 15,0 5-2-15,0 4 3 16,-2 3-9-16,-5 2 9 16,-3 0 6-16,4 2-5 15,-5 0 4-15,5 1-1 0,-1 1 1 16,5-1-5-1,-2 3-3-15,3 1-3 0,-1-2-5 16,-2 4 7 0,2-2 2-16,1 2 1 0,-1-1 1 15,2 1-2-15,-2 1-7 16,-1 1-4-16,1 2 10 16,2 0 1-16,-2 2 2 15,0 0-1-15,2 2-1 16,0 0 2-16,0 0-4 15,-3 0 4-15,3 0 0 16,-1-2 3-16,1 0-2 16,0-2 1-16,-2 0-2 15,2 0 0-15,0-2 1 0,0-1-2 16,-2-1 1-16,2-1 0 16,0 1-2-16,-2-1 2 15,2 1 0-15,-3 0-6 16,3 0-15-16,0 0 21 15,-2 0-2-15,0 2 2 16,2 1 0-16,-1 2-1 16,1 0 1-16,0 2 0 15,0 2-2-15,0 0 1 16,-2 2-13-16,2 0-15 16,0-2 8-16,0 1 8 15,0 1 6-15,0-1 2 16,0 1 0-16,0 0 5 0,0 0 2 15,0 0 1 1,0-1 0-16,0 0-2 0,0 0-2 16,0 1 1-16,0 0-8 15,0 0 7-15,0 0-6 16,0 0 7-16,0 0-1 16,0 0 2-16,0 0 1 15,0 0-2-15,0-1 0 16,0 0 2-16,0 0-2 15,5-1-13-15,10 1 13 16,7 0 3-16,2-1 8 16,8 0-8-16,5 0-3 15,2 1 4-15,1 0-2 16,0 0 1-16,0 1 0 0,3 0-3 16,-3-1 1-16,-1 0 6 15,-1-3-6-15,-4 0 4 16,-5-2-2-16,3-1 4 15,-2 1-6-15,-2 0 2 16,-3 2-3-16,-3 3 0 16,-2 0-4-16,0 1 1 15,0 0 0-15,1 0 3 16,2 0-1-16,-1 0 4 16,2-2-3-16,-3 2 0 15,0-1-3-15,-4 1 0 0,-5 0 3 16,5 0-2-1,-5 0-2-15,-2 0-4 0,-1 0 6 16,-1 0 1 0,-2 0 1-16,4 0 0 0,-3 0 0 15,-1 0 1-15,2 0-1 16,0 0-4-16,-3 0 4 16,4 0 0-16,0 1-1 15,-4-1-3-15,1 0-14 16,2 2 3-16,-6-2 6 15,1 0 2-15,-3 0 1 16,0 0-1-16,0 0 1 16,0 0 5-16,0 0-3 0,0 0 4 15,0 0-1-15,0 0-1 16,0 0 1-16,3 0 1 16,-3 0 0-16,0 0 0 15,0 0 0-15,0 0 0 16,0 0-3-16,0 0 3 15,0 0 0-15,0 0 0 16,0 0 0-16,0 0 1 16,0 0-1-16,0 3 2 15,3 4-2-15,-3 7-18 0,2 6 18 16,-1 9 1 0,1 5 1-16,0 3 26 0,3 1-1 15,-2-1-8-15,4-4 7 16,-3-1-23-16,1-7 9 15,-3-4-12-15,1-6 0 16,-3-5 2-16,0-3 0 16,0-2-2-16,0 0-2 15,0 0-2-15,0 2 3 16,0 3-7-16,0 1 8 16,0 0-1-16,0-3-1 15,0-2-21-15,0 0-16 16,0-3-28-16,0 1-63 15,0-4-65-15,0 0-131 16</inkml:trace>
  <inkml:trace contextRef="#ctx0" brushRef="#br0" timeOffset="42156.7249">7851 6800 204 0,'-1'-16'139'16,"-8"8"-38"-16,-2 1 4 15,1 5 10-15,-2 2-30 16,-3 0-32-16,-2 10-32 16,0 12 0-16,1 5 35 15,0 7 1-15,5 0-11 16,9 1-11-16,2-2-10 15,0-5-23-15,9-4-2 16,5-7 0-16,8-6 4 0,-1-6-1 16,4-5-3-16,0 0-45 15,3-1-86-15,-1-9-62 16,-19 1-50-16,-1 3-58 16</inkml:trace>
  <inkml:trace contextRef="#ctx0" brushRef="#br0" timeOffset="42478.112">7988 6884 410 0,'-6'-2'94'0,"-4"2"-51"16,-1 16 23-16,0 5-15 0,7 3 5 16,4 0-26-16,0-3-19 15,2-3 2-15,11-5 20 16,4-5 13-16,-3-5-15 15,2-3 17-15,-2-1-8 16,-2-12-4-16,-3-4-11 16,-1-1-9-16,-7 0-12 15,-1 0-2-15,0 1-2 16,-4 1 0-16,-12 3 30 16,1 3-12-16,-7 6-12 15,2 4-6-15,-2 0-14 16,4 4-36-16,5 9-78 0,2 2-46 15,11-7-1 1,0-4-88-16</inkml:trace>
  <inkml:trace contextRef="#ctx0" brushRef="#br0" timeOffset="42898.678">8193 6850 11 0,'0'-5'392'0,"0"3"-253"16,-13 2-34-16,-1 0 10 0,-3 0-30 15,2 0-47-15,3 7-15 16,4 0-16-16,6 0-7 15,2-1-7-15,0-2-20 16,3 0 0-16,16-2 27 16,4-1 1-16,5-1 14 15,-4 0 2-15,-2 2-13 16,-3 2 0-16,-7 1 4 16,-3 1 22-16,-5 2 20 15,-4-1 5-15,0 5-24 16,-2-1 3-16,-11 2 2 15,-5 0-15-15,0-2-7 16,0-1-11-16,1-2-3 0,1-3-45 16,-1-4-44-16,4-1-25 15,-1 0-51-15,5-1-23 16,5-5-14-16</inkml:trace>
  <inkml:trace contextRef="#ctx0" brushRef="#br0" timeOffset="43130.4025">8244 6659 412 0,'4'-12'158'0,"-2"12"-103"16,-1 8-36-16,5 13 63 15,5 8 18-15,-6 4-36 16,6 0-44-16,-1-1-10 15,-2-5-10-15,2-5 0 16,-5-4-41-16,2-5-85 16,-5-13-60-16,-2 0-124 15</inkml:trace>
  <inkml:trace contextRef="#ctx0" brushRef="#br0" timeOffset="43326.9136">8399 6772 218 0,'-16'-5'408'0,"-1"5"-307"15,0 1-64-15,1 12 35 16,-4 0-25-16,3 0-16 16,3-1-28-16,-4-1-3 15,5-1-22-15,6 0-97 16,5-10-106-16,2 0-198 15</inkml:trace>
  <inkml:trace contextRef="#ctx0" brushRef="#br0" timeOffset="48778.7934">6416 7790 295 0,'-6'2'80'15,"6"-2"-43"-15,0 0 10 16,11 0 12-16,11 0 12 15,19-9 40-15,15-8 17 16,20-6 6-16,22-7-44 16,13-10 18-16,13-3-1 15,5-5-12-15,-3 3-15 16,-10 4-12-16,-15 6-25 16,-18 5-43-16,-23 4-1 0,-18 8-1 15,-22 9 2-15,-16 6 0 16,-4 3-17-16,0 0-31 15,-8 0-10-15,-8 0 2 16,-8 1-7-16,6 7 5 16,0 1-29-16,6-2-51 15,4 2-85-15,-2-1-12 16,9-7-18-16</inkml:trace>
  <inkml:trace contextRef="#ctx0" brushRef="#br0" timeOffset="49260.94">7339 7378 368 0,'0'-8'176'16,"13"2"-86"-16,13-4-52 0,8 1 13 16,14 1 29-1,5 1 21-15,3 2-18 0,-5 0-32 16,-9 1-13-16,-11 2-3 15,-9 2-19-15,-12 0-5 16,-6 0-11-16,-4 0-23 16,0 0 1-16,0 0-11 15,-13 9-11-15,-6 5 44 16,-7 3 4-16,-6 6 14 16,-8 0-13-16,-2 4 0 15,-2 6 19-15,-4 1-13 16,4-1-4-16,2 0 0 0,4-6-7 15,12-7 0 1,5-4 0-16,10-9-48 0,6-3-130 16,5-4-84-16,8-1-71 15</inkml:trace>
  <inkml:trace contextRef="#ctx0" brushRef="#br0" timeOffset="49880.5321">6467 7984 223 0,'0'2'165'0,"0"-2"-71"16,0 0-16-16,9 4-39 15,18 3 3-15,19 4 103 16,26 0 1-16,24 0-35 16,22-1 0-16,15 1 22 15,6-2-32-15,-4 0-59 16,-12 0-19-16,-17-4-23 16,-22-1-35-16,-24-4-7 15,-13 0-6-15,-16 0-38 0,-14 0 10 16,-11 0-11-16,-6 0 74 15,0 0 7-15,-2 0-11 16,-6 0-27-16,-3 0-74 16,3 0-79-16,4 0 7 15,2 0-59-15</inkml:trace>
  <inkml:trace contextRef="#ctx0" brushRef="#br0" timeOffset="50447.4003">7476 8019 377 0,'0'-2'275'0,"8"2"-251"16,15 0 6-16,20 0-18 16,13 0 76-16,9 2-6 15,-1 5-12-15,-1-2 2 16,-8-1-40-16,-11-2-27 16,-5-2-3-16,-14 0 4 15,-9 0-5-15,-13 0-1 16,-3 3-3-16,0-1-48 15,-14 3 36-15,-13 2 15 0,-9 4 22 16,-5 4-10-16,-3-1-5 16,0 5 0-16,-1 1-6 15,3 2-1-15,0-2 3 16,5-2-3-16,5 0-6 16,3-4-31-16,11-1-70 15,5-4-62-15,13-9-41 16,0 0-112-16</inkml:trace>
  <inkml:trace contextRef="#ctx0" brushRef="#br0" timeOffset="51030.5978">6577 8405 321 0,'-24'-11'165'0,"24"6"-160"15,0-2 0-15,3 0-5 16,9 1 11-16,7 0 22 16,13 2 9-16,10 4 10 15,8 0 17-15,16 1 17 16,10 12-15-16,17 8 32 15,7 1 26-15,12 2-4 16,1-1-30-16,-8 0-51 16,-7-3-36-16,-12-7-4 15,-7-4-4-15,-14-2-11 16,-10-4 10-16,-15-1-28 16,-9-2 20-16,-11 2 9 0,-10-2 0 15,-8 0 5-15,-2 0-5 16,0 0 0-16,0 0-23 15,0 0-28-15,0 0 19 16,0 0-9-16,0 0-21 16,0 0-44-16,2 0-41 15,3 0-34-15,3 0 19 16,-5 0-5-16,-3 0-61 16</inkml:trace>
  <inkml:trace contextRef="#ctx0" brushRef="#br0" timeOffset="51478.1633">7681 8419 317 0,'16'0'163'16,"14"11"-93"-16,10 2 15 0,9-2 19 16,4 3 31-16,2-1-28 15,-9-1-74-15,-4-1-25 16,-9 0-5-16,-7-4-2 15,-7 0-1-15,-11-1-7 16,-3-4-6-16,-5 1-16 16,0 1 19-16,-13 1 10 15,-10 7 6-15,-6-1 17 16,-3 2-8-16,-4-2 4 16,-4 1 1-16,-2 2-17 15,3-4 4-15,-1 2-7 16,11-1-11-16,3-2-57 15,1-2-63-15,23-7-73 16,2 0-65-16</inkml:trace>
  <inkml:trace contextRef="#ctx0" brushRef="#br0" timeOffset="51978.8523">6793 8761 383 0,'-23'-5'103'16,"23"5"-76"-16,0 0-15 16,11 0-9-16,14 0 0 15,17 0 50-15,21 7 20 0,16 4 32 16,19 2 39-1,21 1 10-15,8 3 14 0,12-2-9 16,-4 3-61-16,-14-2-82 16,-15 1-16-16,-24-2-2 15,-19-4-28-15,-14-2 9 16,-13-5-9-16,-11 0 20 16,-10-3 4-16,-8-1-15 15,-7 0-4-15,0 0-23 16,-11 0-31-16,-8 0-70 15,-4-5-131-15,-7 1 31 16,15 2 46-16</inkml:trace>
  <inkml:trace contextRef="#ctx0" brushRef="#br0" timeOffset="52347.9055">7760 8770 335 0,'39'0'200'0,"2"2"-144"16,2 7-3-16,4 4 57 15,0-1-50-15,-4 0 1 16,-4-1-13-16,-11 0-16 0,-1-2-1 15,-16 2-6-15,-3-2-13 16,-8 2-2-16,0 5-1 16,-6 0 8-16,-9 2-3 15,-10-3 10-15,0 3-10 16,-5-4-8-16,-1 2 3 16,-6-3-12-16,-3-1 3 15,-1-3-12-15,1-5-20 16,5 0-51-16,3-4-44 15,4 0-42-15,26 0-50 16,2 0-139-16</inkml:trace>
  <inkml:trace contextRef="#ctx0" brushRef="#br0" timeOffset="53071.3257">5231 8191 778 0,'-2'0'372'0,"2"13"-343"16,19 19 4-16,11 10 51 0,1 8 35 15,1-1-56-15,-2-1-59 16,-8-5-4-16,-4-12-48 16,-8-6-56-16,-8-9-35 15,-2-5-73-15,-5-11-131 16,-7 0 48-16</inkml:trace>
  <inkml:trace contextRef="#ctx0" brushRef="#br0" timeOffset="53325.5986">5255 8135 452 0,'62'-59'81'0,"4"35"3"16,1 9 81-16,-1 13-31 15,-11 2-74-15,-13 19-25 16,-15 12 16-16,-17 7-38 16,-10 5-12-16,-20 4 13 15,-20 0 11-15,-10-1 23 16,-8-8 1-16,1-2-19 16,6-11-28-16,7-5-2 15,9-11-108-15,9-7-113 16,26-2-44-16,0-7-69 15</inkml:trace>
  <inkml:trace contextRef="#ctx0" brushRef="#br0" timeOffset="53945.0916">5604 8071 680 0,'2'23'54'15,"20"15"-42"-15,7 7 90 16,1-2 40-16,2-7-18 0,-3-3-32 16,-6-11-70-16,-9-9-16 15,-7-6-3-15,-7-7 2 16,0 0 12-16,0-12 14 15,-9-15-15-15,-8-7-16 16,-1-11-23-16,-3-2 15 16,0-1-13-16,3 3 21 15,7 9 0-15,4 9 19 16,5 12-19-16,2 12-8 16,0 3-18-16,7 19 5 15,10 14 21-15,8 8 29 16,-1 2-8-16,4-5-12 0,-3-9 14 15,-2-9 28-15,-6-10 2 16,-4-10-16-16,-5-4-30 16,3-22 14-16,-4-8-21 15,-2-11 0-15,-3-4-35 16,-2-1 12-16,0-2-10 16,-2 3 28-16,-7 11 5 15,4 8 0-15,0 15 10 16,1 12-6-16,4 3-3 15,0 22-1-15,2 18 0 16,16 12 6-16,5 5 30 16,5-4-6-16,5-7 1 15,0-9-1-15,1-12 4 16,-6-10-21-16,-6-8-13 0,-7-7-81 16,-1 0-101-16,-14-14-206 15,0-1-104-15</inkml:trace>
  <inkml:trace contextRef="#ctx0" brushRef="#br0" timeOffset="54410.9571">5592 8673 615 0,'0'2'269'16,"3"7"-126"-16,21 7-56 0,5 11 40 15,8 5 1-15,-2 3-53 16,1 4-39-16,-7-6-15 15,-7-5-14-15,-12-5-3 16,-5-3-4-16,-5-7-21 16,0 0-13-16,-5-4-81 15,-9-6-54-15,-7-3 11 16,-5 0-62-16,11-9-27 16,3-1-19-16</inkml:trace>
  <inkml:trace contextRef="#ctx0" brushRef="#br0" timeOffset="54644.6805">5643 8581 409 0,'27'-20'116'0,"6"3"-14"15,7 8 75-15,8 7-24 16,-3 2-43-16,-5 7-35 16,-7 14-38-16,-6 5-3 15,-17 3-15-15,-10 3-5 16,-3-2-5-16,-18-2 13 15,-8-3-4-15,-5-8 2 16,0-6-20-16,0-7-53 16,-1-4-79-16,6 0-55 15,8-9-36-15,18-2-36 16,3-1-105-16</inkml:trace>
  <inkml:trace contextRef="#ctx0" brushRef="#br0" timeOffset="55077.5387">5876 8470 239 0,'0'-32'214'15,"0"1"-192"-15,0-3 0 0,0 3 32 16,0 2 13-1,-7 3-6-15,0 4-32 0,-1 7 22 16,-1 5 16-16,2 4-25 16,3 6-28-16,1 0 1 15,-3 0-6-15,3 0 6 16,-2 2-8-16,2 9 5 16,3 5 3-16,0 6-3 15,0 8 48-15,20 8 5 16,3 7 33-16,9 4-1 15,1-3-35-15,5-6-12 16,-2-5-21-16,-1-9-16 16,-6-6 3-16,-9-7-16 15,-4-3 1-15,-5-8-1 16,-8-2-59-16,-1 0-30 0,4 0-67 16,-4-5-30-1,3-4-21-15,-5 6-26 0,0-5-99 16</inkml:trace>
  <inkml:trace contextRef="#ctx0" brushRef="#br0" timeOffset="55526.8914">6149 8360 434 0,'-27'-7'168'0,"10"7"-64"0,-3 6-51 16,5 15 19-16,2 8-19 15,3 7-23-15,7 7 20 16,3-5 1-16,0-3-16 16,11-6-23-16,10-9-8 15,2-5 3-15,0-10 15 16,2-5-2-16,-5 0 25 15,-1-16-15-15,-5-4 3 16,-7-6-33-16,-1 0-3 16,-6-3-7-16,0-4-1 15,0 0 11-15,0 2 3 16,-3 5-1-16,-2 9 17 16,3 8 4-16,2 9-23 0,0 0-5 15,0 5-26-15,0 17-6 16,4 5 37-16,6 2 14 15,1-1-10-15,5-10 3 16,-6-5-7-16,1-6-2 16,-1-7-62-16,-1 0-113 15,-1-7-105-15,-5-4 21 16</inkml:trace>
  <inkml:trace contextRef="#ctx0" brushRef="#br0" timeOffset="55893.3615">6247 8263 365 0,'0'20'171'0,"0"14"-54"15,8 2 8-15,12-2 56 16,2-3-16-16,0-6-34 16,1-9-51-16,-8-5-32 15,-9-8-15-15,-1-3-14 16,-5 0 10-16,0-19-22 15,0-8-7-15,-11-9-62 16,-1-4 10-16,-4 2 17 16,4 1 6-16,3 6 29 15,8 8 0-15,1 7 49 16,0 10-27-16,0 3-22 16,16 3 0-16,8 7 10 0,5 14 27 15,0 3 10-15,2 5-16 16,-2 1 5-16,-9-3-8 15,-2-7-15-15,-7-6-13 16,-7-3-2-16,-4-2-77 16,0-2-100-16,-4-7-199 15,-7 2-127-15</inkml:trace>
  <inkml:trace contextRef="#ctx0" brushRef="#br0" timeOffset="117334.2901">9130 7718 33 0,'4'0'74'0,"-4"0"-29"16,0 0-7-16,0 0-3 0,1 0-2 16,1 0-7-1,-2 0-16-15,0 0-4 0,0 0 7 16,0 0 4-16,0 0 5 16,0 0 7-16,0 0 12 15,0 0-9-15,0 0-10 16,0 0-11-16,0 0-5 15,0 0 0-15,3 0-6 16,-1 6-2-16,4 3 2 16,2 3 7-16,0 5-2 15,3 4-4-15,-2 2 4 16,3 3 1-16,6 1-5 16,-2 3 2-16,3-5-1 15,-1-1-2-15,-2-1-1 0,-2 0-7 16,0-3-1-16,0-1 6 15,-4-2-6 1,1-1 8-16,-2-1-1 0,-3-3-1 16,-2-1-7-16,-2 0-13 15,1-3 0-15,1-1-7 16,-4 1-4-16,1-4 5 16,-1 1-22-16,0-3 9 15,0-2 13-15,0 0 4 16,0 0-14-16,0 0-26 15,0 0-24-15</inkml:trace>
  <inkml:trace contextRef="#ctx0" brushRef="#br0" timeOffset="118144.037">9274 8021 140 0,'-2'-6'64'0,"2"5"-36"15,0 0 18-15,0 0 5 16,0 1-12-16,0 0-7 16,0 0-7-16,0 0 8 15,0 0-3-15,0 0-8 16,0 0-8-16,0 9 12 15,5 5 15-15,6 2-15 16,0-2-14-16,2 1-2 16,0-3-5-16,3-1-1 15,-5-1-4-15,-2-3 2 0,0-2-2 16,2 0 0-16,-6-3 0 16,4 1 1-16,-5-1 1 15,-2 0-1-15,0-2-1 16,2 0-8-16,-2 0-4 15,1 0 0-15,-1 0 3 16,0 0 9-16,-2 0 10 16,0 0-7-16,0 0 0 15,0 0 2-15,0 0-1 16,0 0-4-16,0-2 0 16,2-3-8-16,-2 1 0 15,2-6 0-15,-2 1-13 0,3-4 0 16,-3 0 6-16,0-1 9 15,0-1 6-15,0-2 3 16,0 1 0-16,0 1-1 16,0 0 0-16,-3 5 3 15,-3 2-1-15,4 3-1 16,-3 2 11-16,1 1-14 16,0 0-5-16,0 0 4 15,-3 2-7-15,0 0 4 16,-7 0-1-16,0 0 1 15,-4 6 4-15,4 4 0 16,-1 1 0-16,2-2-2 16,3-1-11-16,1-1-18 0,2-2-30 15,7-5-59 1,0 0-91-16</inkml:trace>
  <inkml:trace contextRef="#ctx0" brushRef="#br0" timeOffset="119084.9394">9151 7709 43 0,'-3'0'118'0,"0"0"-88"16,0 0-30-16,3 13 27 15,-2 1 24-15,2 3 3 16,0 1-14-16,0 1-11 16,0-4-6-16,0-3-6 15,-3-3-6-15,3-3-4 16,-2-4-5-16,2-1 1 0,-1-1 2 15,1 0 1-15,0 0 5 16,0-5-11-16,0-8-21 16,0-2-3-16,0-2 13 15,-2-2 4-15,2 2 1 16,0-3 4-16,0 4 0 16,0-2 2-16,0 4 7 15,0 3 9-15,0 4-1 16,0 1-2-16,2 3-13 15,-1 1 0-15,1 2 0 16,3 0 2-16,-2 0 0 16,3 0 5-16,1 0 1 15,4 1-1-15,-1 7-6 16,6 1 0-16,-4 0-1 0,1 0 4 16,-1 0-4-16,-1 0 3 15,-1-2 0-15,-3-2 0 16,0-1-1-16,-7-3 1 15,1-1-3-15,-1 1-8 16,0-1 8-16,0 1 0 16,0 0 16-16,0 0 6 15,-8 3-5-15,-4 1-8 16,-4 1-3-16,2 3-5 16,2 0 0-16,-4 0-2 0,2 0-9 15,2 3-30 1,1-1-46-16,9-7-36 0,2 1-56 15</inkml:trace>
  <inkml:trace contextRef="#ctx0" brushRef="#br0" timeOffset="145415.9246">7325 6438 204 0,'25'127'48'16,"1"-16"25"-16,1 11 3 15,1 2-6-15,1 0 4 16,-2-5-14-16,-1-8-32 15,-5-3-22-15,0-6 4 0,-7-2-8 16,0-1 1-16,-2-1-2 16,-1-3 0-16,-6-5 2 15,-3-4-3-15,0-5 0 16,-2-5 0-16,0-9 0 16,0-6 0-16,0-4 0 15,0-8-16-15,0-5-4 16,-2 0 3-16,0-3 9 15,2-3-7-15,0-2-13 16,0-4 20-16,4-3-2 16,5-4-6-16,-1-3-13 0,1-6-3 15,0-5-47 1,-8-11-43-16,1 0-5 0</inkml:trace>
  <inkml:trace contextRef="#ctx0" brushRef="#br0" timeOffset="147786.4853">7429 6397 114 0,'40'-10'89'15,"7"0"-23"-15,17-3 16 16,17-3-15-16,14-1-10 16,4 1-4-16,10 1 6 15,-1 3-7-15,0 1-16 16,1 0-20-16,1 0-11 15,1-3-5-15,-4 2 0 16,-3 1 1-16,-11 0-1 16,-12 2 0-16,-8 3 0 15,-2 2 0-15,-10 2 1 16,-3 2 0-16,-7 0-1 16,-3 0-2-16,-8 0-1 0,-5 0-9 15,-2 0 0 1,1 0 6-16,-2 0 6 0,-3 0 1 15,0 0-1-15,-3-2 1 16,0-2 0-16,-2 1-1 16,-1-2 2-16,4 2-1 15,-5-1-1-15,4 0 1 16,1 2-1-16,-2 0 0 16,1 1 0-16,-2 1-1 15,0 0 1-15,0 0 0 16,-3 4-3-16,0 3 3 15,0 1-2-15,0 1 2 16,0 2 0-16,3 3 0 16,5 3 0-16,3 7 1 15,0 8-1-15,4 9 6 16,1 13-5-16,-4 14 6 0,0 17 9 16,1 12 1-16,-2 9 32 15,3 8-15-15,-2-1-17 16,-4 0-14-16,-4-5-1 15,-2-3-1-15,-4-4-2 16,1-4 1-16,-4-4-1 16,-2-5 1-16,-3-4 1 15,-5-5 2-15,1-4-3 16,-3-4 1-16,3-5-1 16,-5-8 0-16,-2-3 1 15,0 1-1-15,0-5 2 0,0-3 0 16,2-3-2-16,1-6 3 15,0-4 3-15,3-3-6 16,-2-2 2-16,-2-2 3 16,4-1-5-16,-1-3 4 15,-3-2-4-15,-2 0-6 16,3-2 0-16,-3 1 1 16,2-3 5-16,2 0 1 15,-1-3-1-15,-1-1 2 16,0-2 0-16,-2 1-1 15,2-2-1-15,0 5 0 16,-2-1 3-16,0 3-3 16,0-1-4-16,0 1-4 0,0-1 8 15,0-3 0 1,-2-1 0-16,0-1-13 0,-2-3 3 16,-1 0-3-16,1-2-19 15,-1 4 12-15,0-2 15 16,-1 4 2-16,2 1-1 15,-1-1 4-15,-1-2 1 16,1 3 1-16,-1-3 2 16,-1 0 4-16,-2-1-8 15,-1 1-4-15,0 2 4 16,-1 4 0-16,-2 2 0 16,2 1-4-16,0-1 3 0,-5-1 1 15,4-4 0-15,-2-1 2 16,-4-2-2-16,3-2-3 15,-7 0 3-15,-2-2-4 16,-1 2 4-16,-2 0-7 16,-1 0 0-16,-2 0 3 15,-1 0 4-15,-4 0 6 16,-5-2 6-16,-3 0-6 16,-3-3 2-16,-5-4-7 15,1 2-2-15,-3-2 0 16,1 0-4-16,-1 0 0 15,2 0 5-15,0 0 1 16,-2 0 5-16,3 0-1 16,-5 0-3-16,-4 0-2 15,3 0 0-15,-7-4-9 0,1 2 1 16,0-1 4-16,-1 3 4 16,2-2 2-16,8 0 1 15,0 2 6-15,6-2 1 16,-1 2-6-16,1 0-2 15,-1 0 6-15,0 0 3 16,-1 0-6-16,2 0-5 16,-1 0 0-16,4 0 2 15,-2 0 0-15,7-2 16 16,3-3 2-16,0 2-17 16,3-3-3-16,-4 2 1 15,0-1 0-15,-3-1-1 0,-2-2-8 16,0-1 5-16,-3 0 1 15,3-2 1-15,-1-2 1 16,6 1 5-16,5 1 7 16,10-2 20-16,-3 1 8 15,4 0-12-15,3-1-8 16,-4-2 0-16,2 1 19 16,-5-4-15-16,5-3-5 15,-5 1 3-15,2-4-18 16,-3-1-4-16,-3-3-4 15,-2-3-15-15,-4-3 3 16,2 1-9-16,-1 4 5 16,4 1 14-16,3 3 6 0,5 5 4 15,6 0 4 1,4 2 5-16,5-5 14 0,6 1-13 16,1-7-14-16,0-3-13 15,0-6 4-15,0-3 9 16,0-4-3-16,0-5-18 15,0-3-6-15,0-4 2 16,0 3-33-16,-3 3 19 16,3 8-11-16,0 11 7 15,0 4 19-15,0 8-38 16,0 5-36-16,0 15-66 16,4 0-186-16</inkml:trace>
  <inkml:trace contextRef="#ctx0" brushRef="#br0" timeOffset="148981.0618">10345 7369 155 0,'0'-1'0'15,"0"-1"-2"-15,0 0-34 16,3 2-35-16</inkml:trace>
  <inkml:trace contextRef="#ctx0" brushRef="#br0" timeOffset="151548.0684">9955 7276 223 0,'-7'-5'102'0,"1"-1"-38"15,6-2 18-15,0-5 17 16,0-5 8-16,24-7-16 16,11-7-38-16,14-5-5 15,11-3 16-15,13 1 18 16,5 0-20-16,1 7-18 15,-5 6 3-15,-12 10 3 16,-14 10-11-16,-15 6-23 16,-12 6-16-16,-15 21-3 0,-6 13-33 15,-11 13 36-15,-20 5 0 16,-6-1 20-16,-1-4-1 16,14-12-12-16,8-9 6 15,16-10 19-15,9-14-8 16,31-8-21-16,17-6 2 15,20-22 18-15,4-11 17 16,6-7-19-16,-2-4-5 16,-11 0-8-16,-12 4 5 15,-14 6-13-15,-21 10-20 16,-16 10-72-16,-11 11-90 16,-20 9-148-16,-10 4-218 15</inkml:trace>
  <inkml:trace contextRef="#ctx0" brushRef="#br0" timeOffset="152431.1802">9937 7058 291 0,'11'-8'92'16,"-4"5"-69"-16,-1 3 10 15,-6 0 50-15,0 0-27 16,0 13-24-16,0 7-17 16,-6 7 38-16,-8 4 23 15,-5 2-7-15,-1 2-12 16,0-3 32-16,4-2-31 15,-1-6-5-15,10-7-13 16,3-5-7-16,2-5-21 16,2 0-12-16,0-2-5 0,2 0-4 15,7 0 2-15,4-1 5 16,0-4 1-16,3 0 2 16,-3 0-1-16,0 0 8 15,3 0-2-15,-2 0-2 16,2-2 4-16,-2-3 20 15,-5 2-22-15,0 2-2 16,1-2 3-16,-5 3-7 16,4-1 0-16,-4 1-3 15,-2 0-6-15,1 0 9 16,-1 0-2-16,-1-1 2 16,-2-3 7-16,3-5-6 0,3-5 1 15,-3-5 6-15,-1-5-8 16,-2-2-5-16,0-3-1 15,-3 0-16-15,-10 1 20 16,-4 5 4-16,-1 6 2 16,4 3 9-16,-1 7-13 15,8 4 0-15,-1 3-21 16,5 0-29-16,1 5-58 16,2 7-123-16,0-4-54 15,0-3-58-15</inkml:trace>
  <inkml:trace contextRef="#ctx0" brushRef="#br0" timeOffset="153294.1292">10813 6570 217 0,'1'0'214'0,"3"0"-112"16,6 12 10-16,4 8 18 15,2 7 25-15,-1 3 7 16,-2 1-61-16,-2-2-60 0,-3-6-28 16,-3-3-6-1,-3-6-6-15,1-4-2 0,-3 1-63 16,0-2-76-16,-3-9-133 16,-7 0-61-16</inkml:trace>
  <inkml:trace contextRef="#ctx0" brushRef="#br0" timeOffset="153504.6064">10646 6911 333 0,'38'-14'516'0,"22"-12"-440"15,12-5-41-15,3 1 125 0,-1-1-67 16,-9 2-15-16,-18 5-73 15,-10 3-5-15,-20 4-89 16,-8 3-56-16,-9 1-100 16,-10 12 6-16,-12 1-92 15</inkml:trace>
  <inkml:trace contextRef="#ctx0" brushRef="#br0" timeOffset="153698.3744">10736 6638 511 0,'0'-16'138'16,"14"-2"-64"-16,17-3 50 15,8 0-16 1,1 2-51-16,-3 3-43 0,-6 6-14 16,-8 1-32-16,-4 4-83 15,-5 1-77-15,-14 4-78 16,0 0-80-16</inkml:trace>
  <inkml:trace contextRef="#ctx0" brushRef="#br0" timeOffset="154184.3597">11107 6638 385 0,'-2'32'132'15,"2"-1"-76"-15,0-7 11 16,6-3 70-16,2-5-30 15,-2-7-43-15,-4-5-40 16,-1-4-20-16,-1 0 2 16,0-8 16-16,0-12 15 15,0-8-28-15,0-6-9 0,0-4-8 16,0 1 8-16,2 2-1 16,4 8 1-16,7 8 0 15,-1 6 17-15,6 5 8 16,-2 7-11-16,3 1 1 15,2 0 2-15,-2 14 4 16,2 5 2-16,-3 4-11 16,-4 2-1-16,0-1-1 15,-3-1-6-15,-5-5-2 16,-3-4-2-16,-1-5-80 16,-2-4-70-16,0-5-109 15,0 0-27-15,-5 0-120 0</inkml:trace>
  <inkml:trace contextRef="#ctx0" brushRef="#br0" timeOffset="154447.696">11264 6323 341 0,'15'29'74'16,"2"9"75"-16,1 6 26 0,0 1 2 16,-1-1-17-16,0-5-65 15,-2-6-51-15,-5-6-25 16,0-10-11-16,1-4-8 16,-1-6-30-16,1-7-100 15,-1 0-172-15,-5-8-35 16</inkml:trace>
  <inkml:trace contextRef="#ctx0" brushRef="#br0" timeOffset="154613.2215">11472 6405 341 0,'-36'-11'444'0,"3"11"-261"0,7 6-84 15,2 6 0-15,6 5-77 16,7 4-22-16,6 0-8 15,5 0-85-15,0-5-131 16,2-12-94-16,9-4-158 16</inkml:trace>
  <inkml:trace contextRef="#ctx0" brushRef="#br0" timeOffset="154964.538">11474 6584 254 0,'26'-6'472'16,"2"-11"-470"-16,4-1 4 0,-10-1 44 15,-2 0-7-15,-5-1-5 16,-11-1-33-16,-3 0-5 16,-1-2-9-16,0 3 2 15,-13 5 6-15,-5 4 2 16,0 7 16-16,-2 4-6 15,2 3 1-15,0 18 0 16,-3 7-12-16,10 4-5 16,9 1 0-16,2-2 1 15,2-5 7-15,19-3-3 16,5-6 9-16,2-4-2 16,3-7-1-16,3-6-6 15,3 0-27-15,2-8-72 0,-3-9-33 16,-25 7-70-16,-3 0-113 15</inkml:trace>
  <inkml:trace contextRef="#ctx0" brushRef="#br0" timeOffset="155480.7001">11776 6285 416 0,'-39'-1'135'0,"16"1"-112"15,-1 11 0-15,9 4 41 16,3 4-24-16,8-2-22 16,4-2-18-16,0 0-11 0,16-2-5 15,10-1 16-15,1-1 18 16,3 2 9-16,2 0 2 15,-4 4 22-15,-6 4 17 16,-5 3-3-16,-6 3 8 16,-8 0-14-16,-3-2-14 15,-9-2-21-15,-11-4 7 16,-7-3 15-16,2-5-12 16,-5-3-16-16,6-7-13 15,-3-1-5-15,8-6-98 16,7-15-59-16,6-9-56 15,6 14-9-15,0-2-112 0</inkml:trace>
  <inkml:trace contextRef="#ctx0" brushRef="#br0" timeOffset="155814.2249">11862 6305 408 0,'16'15'137'16,"-8"17"-115"-16,1 2 73 15,3 0 50-15,1-2-6 16,-3-7 1-16,-1-6-38 16,-4-10-43-16,-3-6-5 15,-2-3-23-15,0 0-9 16,0-1-12-16,-2-13 7 16,-9-7 8-16,4-7-9 15,-3-4-10-15,7-3-6 0,3 1-17 16,0 3 15-16,3 4-12 15,11 6 7-15,3 5 2 16,4 5-10-16,-1 3 13 16,0 7-27-16,-3 1-8 15,5 0 7-15,-2 4-52 16,7 4-87-16,-3-2-37 16,3-4-6-16,-22-2-23 15,0 0-47-15</inkml:trace>
  <inkml:trace contextRef="#ctx0" brushRef="#br0" timeOffset="156197.4135">12142 6193 325 0,'-26'-3'94'0,"5"3"-4"15,-1 15-5-15,-1 11-32 16,1 5 5-16,5 3-2 16,5-3 0-16,7-3-2 15,5-6 11-15,0-6 7 16,14-6-14-16,3-4-22 15,5-6 18-15,-4 0-1 16,2-11-21-16,-5-5-8 16,0-5-11-16,-4-4-1 15,-3-2-12-15,0-2-5 16,-2 0 3-16,3 6-6 16,-4 8 8-16,2 7 0 0,-3 8-2 15,-4 0-4-15,5 11-17 16,1 10-37-16,5 4 60 15,2-1 3-15,3-4 34 16,1-5-6-16,2-5 1 16,-4-5 3-16,-3-5-17 15,0 0-13-15,-1-9-5 16,-2-9-37-16,-1-5-84 16,-6-4-79-16,-2-6-41 15,0 18-2-15,0-2-81 16</inkml:trace>
  <inkml:trace contextRef="#ctx0" brushRef="#br0" timeOffset="156405.0726">12251 5937 119 0,'6'56'178'0,"14"-4"29"16,-4 0 10-16,1-7 31 15,0-4-60-15,1-10-37 16,-6-8-97-16,-1-7-35 16,-2-9-10-16,1-5-9 15,2-2-60-15,5-3-141 16,-12-8-69-16,4-2-77 16</inkml:trace>
  <inkml:trace contextRef="#ctx0" brushRef="#br0" timeOffset="156564.6449">12443 6017 317 0,'-37'-15'281'16,"5"15"-136"-16,4 3 15 15,6 9-14-15,4 3-109 16,7 2-37-16,8 0-19 16,3 1-69-16,0-6-116 15,5-11-59-15,8-1-54 16</inkml:trace>
  <inkml:trace contextRef="#ctx0" brushRef="#br0" timeOffset="156751.2023">12466 6034 357 0,'0'25'54'15,"0"5"-26"-15,0-4 31 16,3-5 17-16,8-6-25 15,3-6-40-15,-2-8-11 16,6-1-6-16,-4-7-30 16,-6-4-104-16,-5-1-86 15</inkml:trace>
  <inkml:trace contextRef="#ctx0" brushRef="#br0" timeOffset="156997.3812">12553 5994 335 0,'-13'0'60'0,"0"16"-24"15,8 7 38-15,-1 1 5 16,6-2 13-16,0 0 2 16,9-7-7-16,6-6 15 15,-2-6-15-15,1-3-27 16,1-4-25-16,-2-14 3 16,-5-6-11-16,0-1-27 15,-5-3-24-15,-3-1-16 16,0 0-7-16,0-1-18 15,-3 4 26-15,-9 6-43 0,1 9-50 16,-5 7-40 0,10 4-48-16,-4 0-165 0</inkml:trace>
  <inkml:trace contextRef="#ctx0" brushRef="#br0" timeOffset="157330.6244">12597 5892 64 0,'9'19'369'16,"-4"1"-284"-16,1 2 9 16,-1-4 11-16,3-4-1 15,-7-5-10-15,-1-5-44 16,0-2-37-16,0-2-9 16,0 0 5-16,0-6-5 15,0-10 16-15,0-7 8 0,0-3-25 16,0-3 0-16,0-2-3 15,0 5-19-15,12 5 14 16,1 7 5-16,3 7 4 16,-3 7 26-16,3 0 3 15,2 15-1-15,1 10-17 16,-3 0-4-16,-5-1-2 16,-6-3-6-16,-5-4-3 15,0-5-6-15,-5-9-45 16,-11-3-119-16,5 0-171 15</inkml:trace>
  <inkml:trace contextRef="#ctx0" brushRef="#br0" timeOffset="157485.8723">12299 5651 566 0,'-44'-11'278'0,"37"11"-263"0,3 19-15 15,2 19-17-15,1 18-25 16,1-24-74-16,-3 5-414 16</inkml:trace>
  <inkml:trace contextRef="#ctx0" brushRef="#br0" timeOffset="158697.1834">11436 7039 547 0,'84'-39'502'16,"28"-16"-455"-16,18-9-43 16,12-5 122-16,4-2-17 15,-6 2-49-15,-6 4-40 16,-18 9-20-16,-21 17-53 16,-29 15-54-16,-32 15-36 15,-39 9-98-15,-24 9-192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9-10-16T18:22:15.365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4873 5565 41 0,'57'0'54'0,"-25"0"-32"15,0 0 31-15,-3 0-1 16,0-3-25-16,-2 1-5 16,3 0-2-16,-5 1-6 15,3 0-8-15,-1 1-4 0,-1 0 2 16,-4 0-4-16,1 0 1 16,-2 0 2-16,-2 0 10 15,1 0-4-15,-1 0 5 16,3 0 1-16,-2 3-1 15,5-1-8-15,4-2-5 16,5 0 9-16,3 0-7 16,-2 0-1-16,-1 0-1 15,-3-1 3-15,-2-2-4 16,0 1 0-16,-6-1-1 16,0 1-2-16,3 1-4 15,-3 0 2-15,1 0-3 16,2 1 7-16,-1 0 1 15,0-1 0-15,2 0 1 16,-1 0-1-16,2-1-1 0,2 0 1 16,-1 0-1-16,-2 0-1 15,2 0 2-15,-1 0 0 16,-1 1 3-16,1-1-2 16,-2 0-1-16,1 0 3 15,-5-1 2-15,7 1 7 16,4-1 5-16,7 0 1 15,8 0 9-15,5 0 19 16,3 0-35-16,-4 0-9 16,-3 3-2-16,2 0 1 15,2 0 1-15,-2 0-1 16,-2 0-1-16,-1 0 0 0,-4 0-3 16,-2 0 6-1,-4 0-3-15,-1 0 0 16,-7 0-1-16,0 0 1 0,-6 0 0 15,-6 0-2-15,-1 0-4 16,-4 0-3-16,-5 0 1 16,2 0 3-16,-6 0 0 15,3 0-5-15,-3 0 0 16,3 0 5-16,0 0 1 16,-4 0 4-16,5 0 0 15,0 0-1-15,-3 0 1 16,5 0 0-16,-2 0 0 0,3-2 2 15,-1 1-1 1,3 0-1-16,-1-1 0 0,1 2 0 16,-1 0 0-16,1 0-1 15,2 0 1-15,2 0 1 16,1 0 1-16,8 0 0 16,-1 0 1-16,3 0 1 15,2 0 0-15,1 0-3 16,3 0 0-16,6 0-1 15,0 0 0-15,6 0-7 16,0 0 7-16,1 0 4 16,1 0-4-16,2 2-1 15,1-2 1-15,1 0 1 16,-2 0 1-16,-3 0-2 16,1 0-1-16,-3 0 1 0,3 1-2 15,-1 0 1 1,1 1 0-16,-3-2-3 0,-3 3 3 15,0-3-5-15,0 1 5 16,3 0 1-16,-3-1 0 16,0 1 0-16,0-1 0 15,-2 1 1-15,2 1-1 16,0-1-2-16,-4-1 2 16,-1 1 0-16,3-1 0 15,-5 1-3-15,2 0 3 16,-4 0 1-16,1 0 3 15,-1 0-4-15,2 3 0 0,-1 0 4 16,1 0 4-16,2 1-7 16,-4-1 1-16,0 0-2 15,1-2 5-15,1 0-5 16,0-2-2-16,-2 0 2 16,3 0 4-16,0 1-1 15,-3 0-2-15,6-1-1 16,-6 0 0-16,1 0 8 15,-5 0-6-15,3 0-1 16,-3 0 13-16,-3 1-8 16,0 1 4-16,-3-1-9 15,-2 0-1-15,-2 0 3 16,-6-1-2-16,-5 0 1 0,-3 0-2 16,1 0 3-16,-4 0 0 15,-1 0 3-15,-1 0 1 16,0 0 1-16,0 0 0 15,0 0 17-15,0 0-2 16,0 0-8-16,0 0-5 16,0 0-4-16,0 0-6 15,0 0-5-15,0 0 2 16,0 0 3-16,0 0 6 16,0 0-4-16,0 0 0 15,0 0-2-15,0 0 0 16,0 0-4-16,0 0-40 0,0 0-63 15,-3 0-45 1,-5 0-185-16</inkml:trace>
  <inkml:trace contextRef="#ctx0" brushRef="#br0" timeOffset="3277.0694">3870 6026 158 0,'25'-5'15'0,"-7"0"-15"0,4-2-2 15,2 1 2 1,3 1 21-16,-5 0-17 0,4 3 9 16,-1-1 23-1,3 0-3-15,1-2-7 0,2 2 1 16,4-1-9-16,-2 2-14 16,1-1-1-16,-1 1 3 15,1 1 9-15,0 1-2 16,-5 0-3-16,-2 0-8 15,4 0 1-15,-1 0 0 16,-2 0 1-16,3 1 2 16,5 1 1-16,-2 1 0 15,0-2-2-15,3 0 3 16,-5-1 7-16,1 0 3 16,0 0-5-16,6 0-6 15,-5 0-7-15,6-1-2 0,-3-3 2 16,0 2-8-16,-1-1 3 15,-1 3 5-15,-3 0-1 16,0 0 1-16,-1 0 0 16,0 0 2-16,2 0 1 15,-2 0 1-15,2 0-4 16,0 0 0-16,-1 0 0 16,-4 0-4-16,0 0 2 15,0 0 2-15,0 0-1 16,4 0 1-16,-2 0 0 15,3 0 2-15,0 0-2 0,-1 0 0 16,0 0 0 0,1 0-2-16,-2 0 1 0,2 0 1 15,-2-3 0-15,0-1 1 16,2 3-1-16,-4-1 3 16,2 2 3-16,1 0-1 15,0 0-2-15,8 0-3 16,1 0 0-1,-1 0 3-15,-5 0-3 0,-10 1-3 16,2 3 3-16,-2-1 1 16,3 0 0-16,2 0 1 15,-2-3 12-15,6 0 4 16,-1 0 1-16,4 0-11 16,0 0-7-16,-1 0 0 15,-5 0-1-15,-4 0 0 16,-1 0 0-16,-2 2 0 15,-1 0 0-15,-2 0 0 16,2 1 0-16,1 1-1 0,2 0 1 16,4 0 2-16,2-1-2 15,-4 0-2-15,2 1 1 16,-1-2-10-16,1-1 8 16,-2 1 3-16,-1 0 0 15,6 0 1-15,3 1 5 16,-1-1 7-16,5 0-9 15,-5-2-3-15,0 0 0 16,1 0-1-16,-5 0 4 16,2 0 3-16,-2 0 5 15,4 0-4-15,-2 0 4 16,2 0-5-16,-2 1-1 16,1 0-1-16,-1 0-5 0,2 2 0 15,0-1 0-15,5-1 3 16,2-1-3-16,2 1 0 15,0 1 0-15,0-1 0 16,1 5-1-16,-3-3 1 16,2 1 1-16,-5 1 0 15,-2-2-1-15,-3 2 0 16,-1-2 1-16,2 1 1 16,-3-2-2-16,3-1 0 15,0-1 0-15,5 0 0 16,2 0 0-16,1 0 0 15,-1-4 0-15,-1 1-1 16,-3 0 0-16,2 2 1 16,5-1 0-16,2 0 0 0,11-1 0 15,3 0 0-15,3 0 1 16,-2-1 0-16,0 1-2 16,-3-2-1-16,3 2-6 15,-7 0-3-15,-6-1 3 16,-5 1 7-16,-5-1 1 15,-13 2 1-15,-2 1 1 16,-14-1 3-16,-4 2 2 16,-4 0 0-16,-2 0-7 15,0 0 0-15,0 0-6 16,0 0-1-16,0 0 3 16,0 0 4-16,0 0 4 15,0 0-2-15,0 0 1 0,0 0-3 16,0 0-1-16,0 0-8 15,5 0-7-15,-4 2 6 16,4 1-23-16,-2 1-5 16,-1-3-32-16,-2-1-81 15</inkml:trace>
  <inkml:trace contextRef="#ctx0" brushRef="#br0" timeOffset="6199.667">4153 6501 107 0,'29'0'73'16,"-11"0"-58"-16,11 0-12 15,1 0 36-15,4 0 0 16,-1-2 2-16,-3 0-3 15,0 1-15-15,-2 1-1 16,0 0 1-16,0 0-9 16,0 0-2-16,-2 0 1 15,4 0-5-15,2 0-2 16,1 0 0-16,5 0 3 16,-1-2 1-16,1-1-5 15,2-1 3-15,0 2-3 0,-1 1 8 16,3 0-1-16,-2 0-7 15,5 1 3-15,0-1 0 16,-1 1-6-16,-1-2 5 16,2 1-2-16,-1-1 0 15,3 0 3-15,-1 1 1 16,-1 1-6-16,-1 0-3 16,-4 0 0-16,-1 0 1 15,-1 0-1-15,-3 0 0 16,-2 0 2-16,-2 0-1 15,0 0-2-15,-2 0 2 16,2 0-1-16,5 0 3 0,1 0-2 16,3 0 8-16,-1 0-2 15,-1 0-7-15,1 0 3 16,-4 0-3-16,1 2 0 16,-1 0 1-16,-4 2-1 15,0-2 0-15,0 2 1 16,-3-1 0-16,3-1 3 15,1 0 0-15,3 0-3 16,-4-2 0-16,1 0-1 16,2 0 2-16,-3 0-2 15,0 0 0-15,1 0 0 16,-2 0 1-16,2 0-1 0,-1 0-1 16,1 0-1-16,1 1 2 15,0 1 1-15,4 0-1 16,0 0 0-16,2 0-1 15,1 0 0-15,-3-1-7 16,0 1 1-16,-4 0 5 16,0 1 2-16,-2-1 0 15,0-1 0-15,-1-1 4 16,0 0 1-16,1 0 1 16,3 0-5-16,1 0 3 15,-1 0-3-15,2 0-1 16,-1 0-11-16,-1 0-5 15,-2 0 6-15,-3 0 8 16,0 0 2-16,0 0 0 16,3 0 0-16,-1 0 0 0,3 0 0 15,-1 0-2-15,0 0-6 16,-1 0-3-16,2 0 5 16,-1 0 6-16,0 0 2 15,0 0 5-15,2 0-1 16,1 0-4-16,0 0-2 15,1-3-1-15,2-2-1 16,1 0 2-16,-1 1 1 16,-1 1 1-16,-2 1-2 15,1-1 6-15,1 2-1 0,-1 1-3 16,-1-1-2 0,-3 1 2-16,-4 0 2 0,1 0 2 15,-3 0 12-15,-1 0-1 16,1 0-10-16,-3 0-5 15,0 0-2-15,-1 1 1 16,-2 0 0-16,6 2-1 16,-5-3 0-16,1 0 2 15,-2 0 1-15,0 0 13 16,-1 0-7-16,-1 0-3 16,-3 0-4-16,-1 0 0 15,-1 0 1-15,3 0 3 0,-6 0 17 16,-3 0 8-1,3 0 3-15,1 0-9 16,-4 0-14-16,6 0-8 0,-3 0 0 16,2-2-2-16,-2 2-1 15,0 0 0-15,0 0-1 16,-2 0-11-16,-3 0-52 16,-6 0-49-16,0 0-111 15</inkml:trace>
  <inkml:trace contextRef="#ctx0" brushRef="#br0" timeOffset="7319.4945">9804 6314 406 0,'0'0'268'0,"0"0"-184"16,7-7-7-16,13-5 75 16,15-6-63-16,7 1-24 15,11-1-11-15,1 2-7 16,-5-1 2-16,-7 2-3 15,-8 0-24-15,-8-2-19 16,-1 5 1-16,-10 1-2 16,-2 2-2-16,-5 4-46 15,-5 2-17-15,-3 1-25 16,0 1-37-16,-8 1-111 0,-6 0-41 16,4 0-65-16</inkml:trace>
  <inkml:trace contextRef="#ctx0" brushRef="#br0" timeOffset="7765.6749">9920 6080 121 0,'0'-6'442'0,"21"2"-378"15,15 0-50-15,9 2 45 16,2 2 14-16,-5 0-24 16,1 0-24-1,-6 0-15-15,-9 0-4 0,-4 0 0 16,-8 1 10-16,-6 0 16 16,-4 2-5-16,-4 0-9 15,-1 1-18-15,-1 1-3 16,2 2 3-16,0 1 12 15,-2 4 1-15,0 5-6 16,0 4-2-16,0 5 7 16,-13 0-4-16,-3 0-1 15,-7-1 0-15,-1 1-4 16,1-3 5-16,0-2 1 16,1-4 1-16,2-2-5 15,3-5-1-15,8-4-3 0,4-2-1 16,5-4-52-16,0 0-60 15,0-1-52-15,1-7-30 16,7 0-134-16</inkml:trace>
  <inkml:trace contextRef="#ctx0" brushRef="#br0" timeOffset="8723.2914">10343 5850 674 0,'0'0'208'16,"0"5"-179"-16,2 21-18 16,14 10 31-16,-1 1 54 0,2-2-15 15,-3-6-60-15,-6-5-20 16,1-5-1-16,-8-7-55 16,-1-3-51-16,0-3-39 15,-4-6-18-15,-5 0-34 16,0-4-119-16</inkml:trace>
  <inkml:trace contextRef="#ctx0" brushRef="#br0" timeOffset="9007.7204">10319 5782 473 0,'18'-29'154'0,"6"18"-111"0,8 2-2 16,-3 5 64-16,-2 4-33 15,2 0-22-15,-2 13-19 16,-5 11-18-16,-2 4-4 16,-8 5 2-16,-5 2-3 15,-7-3-4-15,0-2 17 16,0-6 11-16,-12-5-2 16,-6-2-7-16,-3-3-11 0,2-4 6 15,-2-1-8 1,2-1-10-16,3-1-40 15,1 0-90-15,11-2-65 16,4-5-21-16,0 0-59 16</inkml:trace>
  <inkml:trace contextRef="#ctx0" brushRef="#br0" timeOffset="9365.9635">10601 5837 434 0,'5'0'126'0,"1"13"-109"15,-3 13 46-15,6 2 53 16,-5-2-5-16,3-2-28 16,-5-7-30-16,0-8-38 15,-2-4-8-15,0-3-3 0,0-2 1 16,0 0 3-16,0 0 13 15,-8-15 9-15,-8-8 28 16,5-4-49-16,0-4-9 16,7 0-9-16,1 3 9 15,3 4 17-15,0 7-17 16,13 5-12-16,3 5-21 16,8 5 25-16,-1 2-30 15,3 0-58-15,3 7-56 16,-2 3-43-16,-21-6-36 15,1-1-126-15</inkml:trace>
  <inkml:trace contextRef="#ctx0" brushRef="#br0" timeOffset="9782.8577">10802 5731 509 0,'-30'0'84'15,"10"6"-63"-15,6 19 8 16,2 6-9-16,3 6-1 16,4 4 0-16,5-3-6 15,0-9-10-15,5-8-2 16,7-8-1-16,3-7 21 16,1-6 3-16,-1 0 7 0,1-5 27 15,-4-12 4-15,1-4-14 16,-3-4-24-16,-5-5 10 15,-3 2-17-15,-2-1-8 16,0 4-5-16,0 6-1 16,0 7 6-16,0 6-9 15,0 5 0-15,0 1-13 16,0 6-7-16,0 12-19 16,3 6 9-16,10 4 30 15,1-1 11-15,1-3-5 16,4-6 0-16,-6-6-2 15,0-4-3-15,-2-7-1 16,5-1-79-16,-5-2-95 16,-9-7-94-16,0-3-146 0</inkml:trace>
  <inkml:trace contextRef="#ctx0" brushRef="#br0" timeOffset="10232.2381">10912 5702 513 0,'-10'22'93'16,"10"7"-49"-16,0 1 49 15,10-2-10-15,7-3 18 16,-2-7-9-16,0-5-41 16,-4-8-26-16,0-4-25 15,-6-1-10-15,4-3-8 0,-5-11 9 16,0-4 1-16,-4-4 6 15,2-1-15-15,-2 1-11 16,2 3-16-16,1 8-7 16,-1 7-5-16,2 4 7 15,1 2 11-15,8 14-7 16,0 0 8-16,5 1 37 16,3-4 33-16,-2-6 14 15,1-4 3-15,-5-3 18 16,-2 0 5-16,-2-10-17 15,-5-7-10-15,-6-4-3 16,0-3-10-16,-1-3-33 16,-15-2-18-16,-4-1 1 15,1 4 17-15,-1 6 5 0,3 6-2 16,6 9-3-16,3 5-42 16,2 3-42-16,1 15-40 15,5 2-40-15,0-10-11 16,0-4-148-16</inkml:trace>
  <inkml:trace contextRef="#ctx0" brushRef="#br0" timeOffset="10425.9287">11237 5624 774 0,'0'0'202'16,"0"15"-159"-16,0 6-7 15,0 2 26-15,11-3-35 16,0-2-18-16,-2-7-9 16,2-4-20-16,-2-5-95 15,1-2-65-15,-1 0-47 16,-8-9-35-16</inkml:trace>
  <inkml:trace contextRef="#ctx0" brushRef="#br0" timeOffset="10766.0586">11332 5584 404 0,'0'10'124'0,"0"15"-69"15,0 0 51-15,0-1-26 16,0-7 0-16,5-6 16 16,-4-6-27-16,-1-4-48 15,3-1-11-15,-3 0 4 16,0-11 10-16,0-9 8 15,0-7-32-15,0-4-28 16,0 0-18-16,7 3 13 16,-4 7-8-16,4 6 10 15,-2 11 31-15,2 4 28 16,0 0-23-16,4 4-3 16,1 14-2-16,2 3-4 0,-1 2 4 15,2-2 6-15,-1-4 13 16,2-3-19-16,2-6-16 15,3-7-80 1,-12-1-144-16,-2-2-65 0</inkml:trace>
  <inkml:trace contextRef="#ctx0" brushRef="#br0" timeOffset="11066.5014">11571 5464 355 0,'-22'-19'189'16,"1"18"-101"-16,4 1-48 15,1 0 6-15,4 8-34 16,3 5 5-16,4 1-8 0,5 0-9 16,0-2-9-16,21-1-14 15,7-2 8-15,3 1-9 16,0-1 24-16,0 1 6 16,-1 1 0-16,-8 3 51 15,1 0 27-15,-8 1 30 16,-4 1-8-16,-9 0-19 15,-2 0-33-15,0-2-36 16,-2 0 1-16,-11-4 0 16,-2-1-1-16,-4-4-9 15,0-4-9-15,-5-1-20 16,1 0-73-16,-5-3-114 0,17-2-123 16,4 1-151-1</inkml:trace>
  <inkml:trace contextRef="#ctx0" brushRef="#br0" timeOffset="11542.0248">10792 6229 897 0,'0'10'162'16,"0"11"-132"-16,15 7 20 0,0 2 70 15,2 2 13 1,-1-5-79-16,-7-4-36 0,-3-6-13 15,-1-3-5-15,-5-3-39 16,0-4-34-16,-11-1-40 16,-8-5-86-16,-6-1-107 15,15 0-1-15,-4 0-125 16</inkml:trace>
  <inkml:trace contextRef="#ctx0" brushRef="#br0" timeOffset="11692.2708">10684 6407 413 0,'0'-16'170'0,"24"-1"-78"0,17-2-11 16,6-3 30 0,6 2-15-16,0 1-18 0,-8 4-16 15,-11 2-36 1,-10 2-26-16,-6 0-80 0,-18 10-146 16,0 0-129-16</inkml:trace>
  <inkml:trace contextRef="#ctx0" brushRef="#br0" timeOffset="12083.6785">11069 6029 361 0,'-35'0'230'0,"8"18"-185"16,6 2-27-16,6 1 35 16,7-1-21-16,8-1-19 15,0-1-13-15,16-3-31 16,6-3-1-16,9-3 7 16,2-2-1-16,0-1 15 15,-1 2 11-15,-1 2 14 16,-5 1 42-16,-1 3-2 0,-6-1 9 15,-7 1-5 1,-7-1-2-16,-5 2-17 0,-2-2-12 16,-13-2-2-16,-5-1 6 15,-4 0 21 1,-2-5-27-16,1-5-25 0,0 0-32 16,3 0-114-16,19-9-170 15,3 0-69-15</inkml:trace>
  <inkml:trace contextRef="#ctx0" brushRef="#br0" timeOffset="12565.7877">11282 6165 464 0,'11'19'305'15,"-6"6"-269"-15,4 3 68 16,3 1 77-16,4-2-91 15,-3-2 0 1,-5-5-48-16,-3-4-20 0,-3-6-19 16,1-5 4-16,-3-2-2 15,0-3-3-15,0 0 3 16,0 0-5-16,-7-8-4 16,-3-10-13-16,-1-6-20 15,3-5-22-15,-3-4-4 16,6-2-48-16,-2 0-4 15,4 6 92-15,0 7 23 0,3 4 13 16,0 4 34 0,0 3 14-16,5-1-7 0,5 1-29 15,6 4-11 1,3 2 11-16,4 3 7 0,3 2-1 16,4 0-13-16,-4 2-6 15,1 10 7-15,-6 3-2 16,-8 0-2-16,-5-1-5 15,-8-2 12-15,0 0-22 16,-7 0 7-16,-15 0-2 16,-2-3-5-16,-6-3-3 15,2-5-35-15,4-1-65 16,3 0-70-16,13 0-85 0,6 0-63 16</inkml:trace>
  <inkml:trace contextRef="#ctx0" brushRef="#br0" timeOffset="12915.8298">11409 6178 379 0,'31'0'195'0,"-6"-11"-53"16,-3-6-16-16,0 0-3 16,1-2-46-16,-4-2-43 15,-1 0-34-15,-5-1-1 16,-5-1-8-16,-7 1 9 0,-1-1-4 15,0 6 4 1,0 5 3-16,-1 5 21 0,-7 5-5 16,0 2 2-16,-2 0-21 15,-3 13-8-15,0 8 8 16,2 6 0-16,4 2 8 16,1 0-4-16,3-1-1 15,3-3 5-15,0-5-7 16,11-3 7-16,5-5-7 15,2-5 2-15,5-7-6 16,2 0-4-16,-1-3-57 16,3-14-94-16,-4-2-76 15,-17 9-60-15</inkml:trace>
  <inkml:trace contextRef="#ctx0" brushRef="#br0" timeOffset="13137.557">11754 5927 443 0,'-18'-5'111'0,"-1"5"-42"16,3 17-1-16,-1 6-2 15,5 3-10-15,5 0-14 16,7-3-10-16,0-4-29 16,13-5 2-16,10-3 54 15,6-6 29-15,6-3-33 0,-2-2 5 16,1-2-19-1,-4-11-30-15,-8-2-11 0,-4-1-59 16,-7 1-145-16,-11 9-116 16</inkml:trace>
  <inkml:trace contextRef="#ctx0" brushRef="#br0" timeOffset="54967.8438">9454 7036 29 0,'-8'0'232'15,"8"0"-174"-15,-3 0-53 16,3 0 29-16,0 0 19 16,0 0-7-16,0 0-10 15,-2 0-1-15,2 0 10 16,0 0 1-16,0 0-7 0,0 0 2 16,0 0 0-16,0 0 1 15,0 0-6-15,0 0-5 16,0 0-6-16,0 0 3 15,0 0-14-15,0 0 2 16,0 0-7-16,0 0 3 16,0 1-5-16,2 0-4 15,9 0 8-15,5 0 23 16,12-1 10-16,3 0 1 16,5 0-21-16,7 0-6 15,6 0 2-15,6-2-13 16,6-3 4-16,2-1-3 15,1 0 8-15,0 2 1 0,-3-1-11 16,-4 0-6-16,-9 1-1 16,-6-1-2-16,-6 1 3 15,-1-1 0-15,-9-1 0 16,-3 1 0-16,-3 1 1 16,-4-1 1-16,-3 3 1 15,0-2-3-15,3 1 2 16,1 1 2-16,10 2-2 15,-1 0-2-15,5 0 8 16,0 0-6-16,-4 0-2 16,1 0 2-16,-3 0 2 15,-1 1-4-15,-2 1 0 16,-6-2 0-16,-1 1 0 0,-6-1 0 16,-2 0-1-1,-5 0 2-15,-2 0-1 0,0 0 0 16,0 0-6-16,0 0 4 15,0 1 2-15,0-1-5 16,0 1-14-16,0-1 2 16,0 0 4-16,0 0-1 15,0 0-4-15,0 0 1 16,0 0-5-16,0 0-18 16,0 0-18-16,0 0-40 15,0 0-46-15,0 0-40 16,0 0-187-16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9-10-16T18:23:58.869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11242 5805 496 0,'0'-4'219'0,"0"3"-152"16,-11 1-34-16,-6 0 50 16,-8 0 1-16,-3 1 17 15,-6 8-40-15,-8 3-29 16,-9 0-9-16,-7 2-9 16,-8-3 4-16,-5-3 5 15,-7 0-2-15,-2-3-16 16,0-1 0-16,6-2-5 15,12-2 0-15,12 0 5 16,11 0-4-16,15 0 6 0,4 0 0 16,10 0-7-1,7 0 3-15,3 0 9 0,0 0-10 16,0 0-2-16,0 4-12 16,0 6 0-16,0 0 5 15,1 1 7-15,1-4 7 16,-2-4-5-16,0-1-1 15,0-2 3-15,0 0-1 16,0 0 7-16,0-11 14 16,6-16 12-16,-3-13 20 15,0-14-25-15,4-14-31 0,0-7 0 16,-1-11 0 0,1-4-8-16,-4 2-14 15,3 3 0-15,-6 11 4 0,0 15-1 16,-8 9 7-16,0 15 5 15,-3 10 7-15,2 7 16 16,5 7-1-16,-4 4-9 16,5 3-3-16,-2 1 1 15,3 1-3-15,-2 1-1 16,4 0 0-16,0 1 0 16,0 0-3-16,0-1-2 15,0 1-6-15,0 0-10 0,0 0 8 16,0 0-4-1,0-1-3-15,0 0 9 16,0 1 3-16,0-2-8 16,6 0 1-16,8-1 3 0,6-2 12 15,12 2 4-15,3 1 6 16,15 2-7-16,5 0-2 16,11 2 1-16,7 5 3 15,4-1-3-15,1 0 3 16,-6-1 3-16,-8-1-8 15,-11 0 3-15,-13 0-3 16,-9-1-5-16,-9 1 5 16,-4 0 0-16,-7 2 0 15,-5 3-5-15,1 0-3 16,2 5 1-16,-3 3 7 16,2 6 4-16,0 11-3 0,-3 11 4 15,0 18-3-15,-2 13 11 16,-3 12-1-16,0 6-4 15,0-2-1-15,0-8 0 16,-2-12 0-16,2-12-6 16,0-10 4-16,0-12 7 15,0-9-5-15,-1-11 5 16,1-9 4-16,0-6-8 16,0-3 3-16,0 0-9 15,0-5 5-15,1-17-7 16,10-8-42-16,1-11-8 15,1 2-113-15,-8 24-124 16,-4 4-96-16</inkml:trace>
  <inkml:trace contextRef="#ctx0" brushRef="#br0" timeOffset="1600.1282">10328 5543 21 0,'3'0'240'16,"0"0"-189"-16,3 0-34 0,-3 0 13 16,2 0-6-16,1 0 3 15,-4 0-10-15,3 0 6 16,-5 0 20-16,0 0 6 15,0 0 0-15,0 0-3 16,0 0 3-16,0 0 0 16,0 0-18-16,0 0-14 15,0 0 7-15,0 0 9 16,-7 3 5-16,-4 2-3 16,-4-1-2-16,-7 0 0 15,-7-2-10-15,-8 0 1 16,-3-1-2-16,-5-1-11 15,0 0 22-15,1 0 11 16,0 0 4-16,5 0-3 0,9 0-12 16,10 0-17-16,7 0-1 15,6 0-12-15,5-1 1 16,2 1-4-16,0-1 3 16,0 1-3-16,0-2 0 15,0-2 0-15,2-5 2 16,5-7 10-16,-1-9 15 15,2-9 3-15,-3-9-14 16,-2-8 12-16,0-5 0 16,0-5-9-16,-3-4-17 15,0-1 9-15,0 4-9 0,0 7 1 16,-6 8 3 0,3 9-4-16,-3 4-2 0,2 3 0 15,-1 1 1-15,-1 1-1 16,1 0 2-16,1 1-2 15,1 2 0-15,-1 2-2 16,2 1 1-16,1 2-7 16,-1 0-1-16,2 4 6 15,-2 4-4-15,2 4-9 16,0 4 12-16,-3 2 2 16,3 0 2-16,0 2-3 15,0 0 3-15,0 1 0 16,0 0-2-16,0 0 2 15,0 0-2-15,0 0 1 0,0 0-3 16,0 0-1-16,0 0 5 16,0 0-3-16,0 0-1 15,0 0 4-15,0 0-7 16,0 0 5-16,0 0-5 16,0 0 6-16,0 0-3 15,0 0-5-15,7 0 1 16,16 0-13-16,23 10 4 15,18 1 17-15,10 0 9 16,11-1-3-16,4-4-4 16,1-2 0-16,-6-2 10 15,-9-2 0-15,-11 0-7 16,-15 0 9-16,-12 0-12 0,-11 0 5 16,-8-4-4-16,-8 2-3 15,-5 1 4-15,-4 1-2 16,-1 0 1-16,0 0-1 15,0 0-2-15,0 0-7 16,0 0-7-16,0 0-2 16,2 0 6-16,4 4-1 15,-3 2 3-15,1-1 4 16,-1 0-11-16,1 1 1 16,-2-2 14-16,0 2-6 15,1 3 6-15,-1 3-2 16,-2 5 0-16,2 7-1 0,-2 5 5 15,0 5-2 1,0 5 3-16,0-2-3 0,2-2 2 16,-2-5-1-16,1-7-1 15,-1-6 2-15,0-6-2 16,3-7 3-16,-3-3-3 16,3-1-1-16,-1-3-18 15,7-16-79-15,1-6-163 16,-9 10-48-16</inkml:trace>
  <inkml:trace contextRef="#ctx0" brushRef="#br0" timeOffset="3350.6588">9909 5150 46 0,'0'0'207'16,"0"0"-111"-16,0-1-29 16,0 1 13-16,0 0-15 15,0 0-20-15,0 0-17 16,2 0 8-16,0 0 0 16,-2 0-8-16,0 0-2 15,0 0-9-15,0 0-6 16,0 0-3-16,0 0-1 15,0 0 0-15,0 0-7 0,0 0 1 16,0 0 2-16,0 0-1 16,0 0 2-16,0 0 12 15,0 0 7-15,0 0 15 16,-4 0 13-16,-6-2 4 16,-9 0 7-16,-8-2-12 15,-10-1-12-15,-8-1 11 16,-11-2 21-16,-4 0-10 15,-4 0-24-15,2 2-14 16,0 2-3-16,11 3-8 16,13 1-1-16,12 0-8 15,7 0 1-15,14 0-4 16,2 0 1-16,3 3-16 16,0 3-10-16,7 2-5 0,5 1 29 15,1 0 2-15,-3-2 0 16,1-2 10-16,-6-2-5 15,-3-2-5-15,-2-1 13 16,0 0-6-16,0 0 10 16,1-1 2-16,-1-15 0 15,6-10 35-15,-3-11-13 16,3-10-22-16,0-7-9 16,1-8-4-16,-3-4-6 15,3-1 0-15,-6 3 0 16,1 8-4-16,-2 7-3 15,0 7 5-15,0 7-5 16,0 4-2-16,0 4 5 0,0 0-3 16,-2 1 5-16,-4 0 2 15,4-3 0-15,2 1 0 16,0 2-7-16,-2 0-16 16,2 3 17-16,0 1 1 15,0-1-8-15,-2 2 4 16,2-2-3-16,-2 0 1 15,-3-1 8-15,1 4-18 16,0 3 16-16,0 2 1 16,3 3-3-16,-1 4 7 15,-4 1 0-15,6 2 0 16,-1 2 0-16,1 0-2 16,0 1 2-16,0 1 0 0,0-1 0 15,0 1 0 1,0-1-5-16,0 2 3 0,0 0 2 15,0 0-8-15,0 0-6 16,9 0-7-16,9 3 6 16,16 8 10-16,11 3 5 15,15 0 0-15,15-1 3 16,11-2-1-16,7-3 13 16,4-3 2-16,-6-4 2 15,-10-1 4-15,-15 0-7 16,-19 0-11-16,-7-1-5 0,-10-5 0 15,-9 1 5-15,-9 1-5 16,-7 2 0-16,-2 2 7 16,-3-1-5-1,0 1 2-15,0 0 6 0,0 0-10 16,0 0-7-16,0 0-4 16,0 0-3-16,0 0 7 15,0 0-8-15,0 6 1 16,5 4 14-16,-2 4-2 15,3 9 2-15,1 8 0 16,-4 6 0-16,0 5 2 16,0-1-2-16,-1 1 0 15,-2-4 0-15,0-1 3 16,1-4-3-16,-1-5 0 16,0-4 0-16,0-9 2 15,0-5-2-15,0-5 0 0,0-1 2 16,0-2 0-16,0 0-1 15,0 1-1-15,0 2 0 16,0 1-1-16,0 1 1 16,0 1 0-16,0 1 0 15,0-1 0-15,0-2-2 16,0 0 0-16,0-3-1 16,0-1-17-16,0-1-24 15,0-1-29-15,0 0-46 0,0-4-92 16,-3-5-127-1</inkml:trace>
  <inkml:trace contextRef="#ctx0" brushRef="#br0" timeOffset="5066.2984">9412 4690 77 0,'4'-2'19'15,"-2"0"-13"-15,0 0 18 0,1 0-5 16,-1 1-1-16,-2 1 14 16,0 0 14-16,0 0 19 15,0 0-1-15,0 0 7 16,0 0 7-16,0 0 2 15,0 0-11-15,-2 0-20 16,-3 0-3-16,-4 0 9 16,-3 0 5-16,-4 0-11 15,-4 0-12-15,0-1-1 16,-7-1 6-16,3-2 6 16,-4 1-6-16,1 0 3 15,1 1-13-15,2 0-5 16,6 1 1-16,2 1-14 15,7 0-2-15,1 0-7 16,1 0-4-16,3 0-2 0,-5 0-1 16,4 0 2-16,-6 1-5 15,3 2 2-15,-1 0 3 16,2-2-2-16,2-1 6 16,-1 0-1-16,2 0 12 15,3 0 15-15,-4 0 23 16,-1-7-4-16,2-8-6 15,-2-9-24-15,-1-9-19 16,5-7 0-16,1-6-1 16,1-2-10-16,0-1 9 15,0-3-10-15,0-1-3 16,3 0-2-16,4 0 6 0,-1 1 6 16,-2 0-7-1,-3-1-9-15,-1 2 9 0,0-1-11 16,0 2 20-16,0 4-2 15,0 6 0-15,0 4 3 16,-1 6-1-16,0 3 3 16,1 0 0-16,0 2 0 15,0 1 0-15,0 1-2 16,0 5 2-16,2 4-2 16,3 4 1-16,-2 6-6 15,-3 1 5-15,0 2 4 16,0 1-4-16,2 0 2 15,-2-1-2-15,0 0 2 16,0-2 4-16,0 1-3 0,0-2 6 16,0-2-5-16,1 1 5 15,1 1-7-15,-2 1 0 16,2 0 1-16,-2 3-1 16,0 0 0-16,0 0-1 15,0 0-4-15,0 0-2 16,4 0 2-16,6 0-10 15,8 8 9-15,14 4-9 16,8 1 15-16,13-1 0 16,7-4 0-16,4-3 4 15,4-3 2-15,-1-2 1 16,-8 0 3-16,-4 0-6 16,-12 0-3-16,-11-2 4 15,-3 2-3-15,-11 0 2 0,-1 0-4 16,-6 0 0-16,-2 0 0 15,-6 0 0-15,-1 0-2 16,-2 0-5-16,0 0-6 16,0 2 6-16,0-1-3 15,0 2 2-15,3-2 1 16,-1 1 0-16,-2-2-1 16,0 0 2-16,0 0 4 15,0 1 0-15,0-1 2 16,0 1-3-16,0-1 3 15,0 1 0-15,0 1 0 0,0 3-2 16,0 4-11 0,0 9 13-16,0 7 0 0,0 9 0 15,0 11 0-15,0 5 5 16,3 4 13-16,3 0 10 16,-3-6 9-16,4-4-17 15,-4-9-8-15,0-6-7 16,-1-9 4-16,-2-10-9 15,3-5 2-15,-3-5 1 16,0 0-1-16,3 0 10 16,0-7-12-16,3-11-7 15,3-8-41-15,-2-2-59 16,0-1-95-16,-5 18-66 16,-2 2-36-16</inkml:trace>
  <inkml:trace contextRef="#ctx0" brushRef="#br0" timeOffset="6950.9319">9039 4083 14 0,'2'1'64'16,"-2"-1"-14"-16,2 0-3 15,1 0-15-15,-2 0-7 16,2 0-12-16,5 0-6 15,-7 0 12-15,3 0-4 16,0 0 6-16,-1 0-3 16,-1 0-8-16,0 0-6 15,1 0-2-15,-3 0 8 16,2 0 6-16,-2 0 6 16,0 0 7-16,0 0 7 0,0 0 8 15,0 0 6-15,0 0 3 16,0 0-3-16,-2 0-2 15,-8 0 14-15,-9 0 28 16,-8 0 9-16,-10 0-24 16,-10 0-25-16,-6 0-2 15,-7-3 5-15,-1-4-8 16,3-3 4-16,5 1-7 16,9-1-17-16,6 3-11 15,10 1-8-15,6 3-4 16,9 1 0-16,9 1-2 15,3 1-2-15,1 0-3 0,0 0-9 16,0 0 2-16,0 0 1 16,0 0-5-16,0 0 16 15,0 0 0-15,0 0 2 16,0 0 8-16,0 0-3 16,0-2 7-16,0 0 4 15,0-6 13-15,0-6 9 16,3-7 2-16,2-11-34 15,2-4-8-15,-2-9-4 16,-1-7 2-16,1-6-17 16,-5-4-9-16,2 3-12 15,-2 2 19-15,0 2 7 16,0 5 4-16,0 1 3 0,0 6 2 16,0 4 0-1,0 4 5-15,0 5 0 0,0 3 0 16,0 1 0-16,0 2 0 15,0 2 0-15,0 3 0 16,0-1 0-16,0 3 4 16,-5 0-3-16,1 1 3 15,0 3-4-15,1 3 0 16,1 2-4-16,2 3 4 16,0 3 2-16,0 1 0 15,0 1-1-15,0 0 1 16,0 0-4-16,0 0 1 15,0 0-1-15,0 0-6 0,0 0-1 16,0 0-3-16,0 0-1 16,0 0 3-16,0 0 7 15,0 0-5-15,0 0 0 16,0 0 3-16,11 8 2 16,8 1-6-16,6 1 8 15,13 1 2-15,13 1-1 16,8-2 9-16,8 0 4 15,1-1 0-15,0-2-2 16,-7-2-1-16,-2-1-3 16,-5-3 1-16,-7-1-4 15,-7 0 4-15,-8 0-8 16,-11 0 5-16,-5 0-5 0,-3 0 2 16,-9-1 3-16,0 1-5 15,-4 0 5-15,0 0-3 16,2 0-2-16,-2 0 0 15,3 0-4-15,0 0-3 16,7 0 2-16,-3 0-1 16,2 0 6-16,-1 2-2 15,1 0 4-15,0 0-2 16,-2 0 0-16,-2 0 1 16,-1 1-1-16,0-2-1 15,-3 1-3-15,-1 0-1 16,2 2-8-16,-2 2 8 15,2 2-2-15,-1 4 4 16,2 4 1-16,-1 4 2 16,0 6 0-16,-2 8 0 0,2 4 2 15,-2 2 21-15,3-3-8 16,-3-4-3-16,4-7 10 16,-3-7-13-16,2-4 3 15,0-5-4-15,-3-4-6 16,0-2 2-16,2-3-3 15,-2-1 3-15,0 0-1 16,0 0 6-16,0 0 0 16,0 0-9-16,0 0-2 15,0 0-14-15,0 0-20 16,0-6-38-16,0 1-38 16,0-2-99-16,0 4-101 15,-2 2-231-15</inkml:trace>
  <inkml:trace contextRef="#ctx0" brushRef="#br0" timeOffset="7915.9947">7582 3549 459 0,'-11'-4'183'0,"8"2"-51"15,1 1 4-15,2 0-4 16,0-1-20-16,0 1-29 15,0 1-38-15,20 0-21 16,22 0-24-16,22 0 0 16,18 0 29-16,4 0 14 15,-1 0-3-15,-10 0-7 16,-8 0 7-16,-7 0-5 16,-9 0-19-16,-16 0-6 15,-9 0-9-15,-14-2-1 16,-5 0-1-16,-5 1-21 15,-2 1-28-15,0 0-8 16,0 0-37-16,0 0-78 0,-2-4-107 16,-5 1-23-16,0-2-235 15</inkml:trace>
  <inkml:trace contextRef="#ctx0" brushRef="#br0" timeOffset="8239.8426">8061 3385 230 0,'21'-2'174'16,"24"2"-143"-16,10 7 50 0,5 7 36 16,-6 5-33-16,-9-2-14 15,-11-2-29-15,-12 0-22 16,-9-3-4-16,-4-1-10 15,-7 0-5-15,-2 3 1 16,0 1 2-16,-11 4 3 16,-8 3 7-16,-2 0 18 15,-5 1 0-15,-3-3 0 16,0-1 5-16,0-3 5 16,0-3-14-16,3 0-14 15,6-3-2-15,7-2-11 16,8 1-73-16,3 0-127 0,2-9-69 15,0 0-100-15</inkml:trace>
  <inkml:trace contextRef="#ctx0" brushRef="#br0" timeOffset="10429.5001">6879 3993 128 0,'0'-3'211'0,"0"2"-120"16,0 0-15-16,0 1 9 16,0 0-5-16,3 0 1 15,5 0-18-15,9 0-20 0,17 4-10 16,16 8 14-16,24 3 49 16,17 0-1-16,13 0-29 15,6-1 1-15,-2 0-9 16,-6 0-9-16,-11-1-14 15,-12-2-26-15,-7 2-2 16,-6-2 0-16,-6 0-2 16,-5 2-5-16,3 0 5 15,-3 2-5-15,2 3 0 16,-2 0 2-16,-12 0-2 16,-1-3-14-16,-11-2 2 15,-5-3 3-15,-2-2 2 0,-6 0 5 16,1-5 1-1,-1 0-1-15,-2 0 4 0,-1-2 3 16,-1-1-5-16,2 0 2 16,-4 0-4-16,-1 0 2 15,-5 0-2-15,0 0 0 16,2 0-1-16,-2 0-1 16,3 0 1-16,4 0-1 15,-2 0 3-15,4 0-1 16,1 0 2-16,1 0 0 15,2 0 2-15,4 0-2 16,-4 0 0-16,3 4 0 16,-3 0-2-16,-3-1-2 15,0 0 4-15,-5 0 0 16,0-1 0-16,2 1 0 0,-1 0 0 16,-4 0 0-16,1-1 0 15,-2-1 4-15,4 0-8 16,-3 3-11-16,5 0-34 15,3 2 3-15,2 0-9 16,-5-1-13-16,3 0-17 16,-8-1 5-16,2-1-17 15,-5-1-22-15,-2-2-39 16,-3 0-56-16,0 0-65 16</inkml:trace>
  <inkml:trace contextRef="#ctx0" brushRef="#br0" timeOffset="11314.788">8639 4226 491 0,'0'-12'31'0,"8"10"-11"16,15 2 6-16,1 0 30 15,12 0 4-15,-5 9 8 16,-3 0-3-16,-1 0-18 16,-10-1 5-16,-3-2-15 15,-5 0-28-15,-6 0-6 16,2 0-1-16,0 1-2 0,-1 2-8 16,2 3 8-1,-1 0 1-15,2 1 3 0,2 1 0 16,0-2 0-16,-2-1-3 15,-2-1 0-15,-2-3 1 16,-3-2-2-16,0-3 0 16,0 1-4-16,0-1-5 15,0 0 9-15,0 5 0 16,0-2 0-16,-2 1 10 16,1-2-4-16,1 0-2 15,0-1-4-15,0-2-4 16,-2 1 3-16,2-2-5 15,0 0 2-15,0 0 4 0,0 0 0 16,0 0 3-16,0 0-1 16,0 0 2-16,0 0-3 15,0 1-1-15,0-1-5 16,0 2 0-16,0 0 1 16,0-1 4-16,0 0 1 15,0 0 1-15,0 0 0 16,0 0-2-16,0-1 3 15,0 0 1-15,0 0-2 16,0 0-1-16,0 0-1 16,-3 4-8-16,-9 2 2 15,-12 1 6-15,-3 1 26 16,-8-1 26-16,-4 0 5 16,-2-3 0-16,2-1-10 0,-1 0-20 15,4-1-8-15,8 0-14 16,8-1 2-16,10 0-7 15,1 0 2-15,9-1-6 16,0 1-1-16,0-1-13 16,0 0 7-16,0 0 3 15,0 0-4-15,2 0-6 16,5-4 18-16,-4-7 7 16,4-5 13-16,-1-3 6 15,-3-1 3-15,-1-1-6 16,-1-1 1-16,1 0-11 15,4 4-1-15,-3 0-7 16,1 2-5-16,-2 5 0 0,1 3-10 16,-3 2-12-16,1 2-20 15,-1 1-30-15,0 2-37 16,0 0-120-16,-4 1-102 16,0 0-143-16</inkml:trace>
  <inkml:trace contextRef="#ctx0" brushRef="#br0" timeOffset="13271.7893">5975 4706 283 0,'-2'0'205'15,"4"3"-132"-15,25 5-61 16,23 3 22-16,16 3 67 0,16-1 34 16,17 0-19-16,14-1-16 15,6-1-14-15,8-1-5 16,2-2-17-16,2-1-27 15,-8 1-8-15,-8-2 3 16,-8 0-16-16,-9-1-7 16,-7-1-7-16,-4 0-1 15,-6 1-2-15,-9-1-8 16,-8 1-12-16,-15 1 10 16,-5 0 11-16,-10 0 0 15,-4 0 0-15,-7 1-3 16,2-2 3-16,-1-1 0 0,1-3 0 15,3 0 5-15,4-1-5 16,1 0 4 0,0 0 3-16,-3 0-6 0,-3 0-2 15,-3 0 1-15,-5 0-4 16,-5 0 1-16,-2 0-13 16,-1 0 3-16,0 0 2 15,-1 0 8-15,6 0-2 16,5 0 0-16,2 0 5 15,4 0 0-15,4 0 0 16,-2 1 0-16,8-1 0 16,-1 3 0-16,3 1-4 15,0 0 4-15,6 2 0 0,-3 0 0 16,2-2 2 0,-2-1 0-16,-2-1-2 0,-3-1 3 15,-6 0-3-15,0 0 2 16,-3 0 0-16,1 1-1 15,-2 0-1-15,1 0 0 16,-3 1 2-16,-3 1-2 16,-2-2 2-16,-5 1-2 15,-1-1 0-15,1-2 0 16,-2 2-2-16,-5-2 2 16,-2 1-2-16,2-1 4 15,-6 0-4-15,1 0-5 0,6 0 1 16,-1 0-1-1,1 0-3-15,-1 1 6 0,-2-1-7 16,-2 0-2-16,2 0 13 16,-5 0-7-16,3 0 7 15,-4 0 0-15,2 0 0 16,-2 0-2-16,0 0 2 16,0 0-4-16,0 1-13 15,0 0-26-15,2-1-26 16,-2 0-10-16,2 0-1 15,0 0 17-15,-2 0-9 16,0 0-1-16,0 0-17 16,0-3-101-16,-2 0-296 15</inkml:trace>
  <inkml:trace contextRef="#ctx0" brushRef="#br0" timeOffset="13691.673">9001 4908 403 0,'0'-5'95'0,"26"5"-79"16,5 0 15-16,1 0 40 16,12 0-3-16,-2 0-2 0,-4 6-6 15,-3 0-8 1,-5 1 7-16,-7-1 1 0,-4 0-30 15,-7-1-25-15,1-1 5 16,-2-1-7-16,-5 0-2 16,-2-1 3-16,-1 0-4 15,-3 1 0-15,0 3 0 16,0 0-12-16,0 6-3 16,0 1 15-16,-5 0 4 15,-8 2 4-15,-7-2-8 16,-3-1 16-16,0-1 15 15,-1 0 0-15,0-1 11 16,0-1-2-16,3-3-17 16,0-1-4-16,3 0-14 15,6-2-5-15,2 0-30 0,0-1-79 16,0 0-104 0,10-2-36-16,0 0-89 0</inkml:trace>
  <inkml:trace contextRef="#ctx0" brushRef="#br0" timeOffset="21150.2673">6423 5861 611 0,'13'0'226'0,"18"0"-148"16,9-1-39-16,2-6 73 16,2-2-18-16,-5-1-36 0,-7 0-32 15,-3 2-13-15,-8 1-10 16,-7 2-3-16,-5 1-14 15,-5 2-42-15,-4 0-22 16,0 2-52-16,-4 0-72 16,-6 0-27-16,-3 3-11 15</inkml:trace>
  <inkml:trace contextRef="#ctx0" brushRef="#br0" timeOffset="21330.7986">6535 5900 397 0,'-6'4'180'0,"6"-4"-77"0,11 0 17 16,11-1 57-16,3-7-16 16,-2 0-89-16,-3 3-61 15,-4 2-11-15,-1 2-8 16,1 0-82-16,0 0-126 16,-13 1-65-16,1 0-20 15</inkml:trace>
  <inkml:trace contextRef="#ctx0" brushRef="#br0" timeOffset="22298.1719">6948 5764 677 0,'0'15'242'15,"0"10"-178"-15,3 5-17 16,6 3 92-16,-1-4-36 15,-2-3-79-15,1-7-14 16,-5-7-8 0,-2-4-2-16,0-5-49 0,0-3-80 15,-9 0-117-15,1-5-78 16,-1-5-104-16</inkml:trace>
  <inkml:trace contextRef="#ctx0" brushRef="#br0" timeOffset="22714.1149">6904 5699 601 0,'26'-18'190'15,"10"12"-128"-15,2 4-20 16,1 2 50-16,-8 0 6 16,-9 8-35-16,-9 6-40 15,-8 1-23-15,-5 3-2 16,-5 0-5-16,-10-1 7 15,-7-2 6-15,2-4-5 16,9-5-1-16,3-3 0 16,8-3-4-16,0 0-29 15,21 0-26-15,11-2-68 16,7-4 10-16,1 1 43 16,-5 4 58-16,-2 1 16 0,-4 1 0 15,-8 12 26-15,-10 5 4 16,-6 5 28-16,-5 1 2 15,-4 0 23-15,-16-1-10 16,-4-3-22-16,-1-5 2 16,-1-4-9-16,4-4-20 15,2-5-13-15,2-2-11 16,4 0-13-16,4-7-70 16,-1-7-47-16,6-3-113 15,5 9-16-15,0-1-100 16</inkml:trace>
  <inkml:trace contextRef="#ctx0" brushRef="#br0" timeOffset="24047.709">7336 5748 290 0,'0'-2'158'0,"0"2"-52"15,0 14-52-15,0 12-27 16,0 10 3-16,1 3 67 16,8 0-20-16,3-4-28 15,6-9-12-15,-2-10-8 16,1-10 11-16,-1-6-24 15,4-1-11-15,-2-15 6 16,-3-7-3-16,1-5 3 0,-6-3-11 16,-7-1-15-16,3 2-11 15,-4 1 4-15,-1 6 7 16,1 8 11-16,-2 6 4 16,0 7 19-16,0 2 33 15,0 2-33-15,2 17-19 16,4 5-12-16,2 2 12 15,2 0 15-15,4-4-13 16,1-7 0-16,2-4 5 16,-1-6-7-16,0-5-17 0,1 0-112 15,-14-9-116 1,5-2-65-16</inkml:trace>
  <inkml:trace contextRef="#ctx0" brushRef="#br0" timeOffset="24351.3242">7693 5690 371 0,'-25'-9'357'0,"7"9"-149"15,5 0-118-15,4 0-16 16,7 0-50-16,2 6-24 16,11 2-19-16,11 1-71 15,9 2 18-15,2-1 4 16,3 2 26-16,-5 2 32 15,-5 0 10-15,-7 1 7 0,-11 0 15 16,-8 1 18-16,0 2 8 16,-11-1 26-16,-12 0 9 15,-4-4-9-15,2-3-14 16,0-4-24-16,1-5-23 16,3-1-13-16,5-2-30 15,4-14-63-15,6-6-82 16,6-6-65-16,0 15-68 15</inkml:trace>
  <inkml:trace contextRef="#ctx0" brushRef="#br0" timeOffset="24540.3744">7864 5667 504 0,'13'19'93'15,"1"4"-24"-15,-1 2 25 16,0-1-4-16,-3-2 25 15,-2-5-49-15,-7-6-47 16,2-4-11-16,-3-6-8 16,4-1-54-16,-4-2-117 15,0-7-36-15,0-2-50 16</inkml:trace>
  <inkml:trace contextRef="#ctx0" brushRef="#br0" timeOffset="25297.6112">7967 5669 455 0,'8'9'117'0,"-5"18"-54"0,-1 0 43 16,5 1 23-16,-2-5-25 15,1-5 1-15,-5-5-33 16,1-8-3-16,0-4-12 16,-2-1-38-16,5 0-5 15,-1-9 8-15,1-9-7 16,3-5-15-16,1-4-32 15,2 3 15-15,3 3-4 16,-3 7 1-16,-3 7-1 16,-4 5 16-16,-1 2 5 0,-1 0 3 15,5 12-3 1,-3 8-13-16,1 3 13 0,1 2 10 16,0-4 3-16,1-3-3 15,5-4-5-15,1-6 11 16,4-4-6-16,1-4-4 15,2 0 9-15,-4-13-6 16,4-3 4-16,-8-3-13 16,-5-1-5-16,-5-3-13 15,-2 2-4-15,0 5-4 16,-5 4 8-16,-1 8 18 16,-2 4 20-16,-3 0 19 15,-1 17-39-15,-1 5-10 16,5 6-5-16,5-3 10 15,3-1 4-15,5-6-4 0,15-6-3 16,9-7 0-16,2-5-2 16,-2 0 2-16,1-14-19 15,-8-5-24-15,-4-3-13 16,-9 0 4-16,-6-4-6 16,-3 0 33-16,0 3 33 15,0 2 1-15,-4 7 26 16,0 7 30-16,-2 4 60 15,4 3-15-15,-1 0-60 16,1 0-42-16,2 6-31 16,0 3 12-16,2 0 3 15,9 0 16-15,-1 4 13 0,6 1 4 16,-2 4 8 0,3 1 6-16,-5 2 16 0,-1-1-16 15,-4-2-15-15,-7-2-16 16,0-3-2-16,0-4-2 15,-14-4-8-15,1-4-35 16,3-1-10-16,0-3-18 16,10-16-76-16,0-7-47 15,0 10-80-15,8 1-257 16</inkml:trace>
  <inkml:trace contextRef="#ctx0" brushRef="#br0" timeOffset="25564.0225">8517 5575 562 0,'0'-8'167'0,"-7"8"-25"16,-11 0 26-16,1 5 3 16,7 0-63-16,6 1-46 15,4 0-62-15,0 1-9 16,12 2-11-16,12 2-9 16,1-1 17-16,-2 0 10 15,-2 1 2-15,-3 2 9 16,-7 3-4-16,-6 2 10 15,-5 1 9-15,0 1-7 16,-5 0-3-16,-15 0-7 16,-2-3-7-16,-7-4-5 15,-1-2-69-15,1-7-81 16,18-4-178-16,6 0-182 0</inkml:trace>
  <inkml:trace contextRef="#ctx0" brushRef="#br0" timeOffset="26046.4531">7995 5991 191 0,'-25'-8'299'0,"-2"8"-214"15,-10 4-5-15,-3 18 74 0,-2 11-36 16,0 14-8 0,5 11-33-16,6 6-3 0,12-2-15 15,19-6-21-15,2-11-30 16,30-8-1-16,15-10-6 15,9-13 1-15,9-12-2 16,-3-2-7-16,-4-20-21 16,-13-11-74-16,-9-4-76 15,-7-4-81-15,-27 20-70 16</inkml:trace>
  <inkml:trace contextRef="#ctx0" brushRef="#br0" timeOffset="26430.9108">8071 6169 354 0,'-28'25'137'0,"12"4"-49"16,8 0-9-16,6 1 32 15,2-1-11-15,2-2-2 16,11-5-22-16,9-4 4 16,4-5-12-16,3-2 1 15,-4-4-21-15,0-7-33 16,-4 0-10-16,-3 0-5 15,-7-11-18-15,-3-5-1 16,-5-4-35-16,-3-4 7 16,0-5-28-16,0-3-10 15,-9 1 10-15,0 2 50 16,0 8 20-16,3 9 5 0,4 9 10 16,2 3 19-16,0 0-29 15,0 9-2-15,0 10-8 16,2 6 10-16,7 1 36 15,1-1 19-15,1-4-25 16,0-4-13-16,1-6-2 16,-2-2-15-16,0-7 0 15,3-2-68-15,3-4-120 16,-13-6-56-16,4-2-179 16</inkml:trace>
  <inkml:trace contextRef="#ctx0" brushRef="#br0" timeOffset="26947.6472">8337 6134 646 0,'-25'11'235'0,"4"13"-129"0,8 0-20 16,5-3 9-16,8-3-35 16,0-4-34-16,12-2-25 15,18-5 1-15,2-4-2 16,5-1-34-16,-3-2-15 15,-8 1-33-15,1 1 48 16,-14 1 31-16,-3 0 3 16,-9 1 0-16,-1 1 28 15,0 1 0-15,-11 1 2 0,-2 0 6 16,-5-1-1 0,6-2-32-16,1 1-1 0,5-3-2 15,6 0-19-15,0-2 0 16,0 0-7-16,8 0 3 15,13-11 14-15,4-5 9 16,3-4 14-16,-5-3 4 16,0-2-14-16,-6-1 7 15,-4 1-3-15,-6-1-8 16,-7 6-5-16,0 5 0 16,0 5 5-16,-10 7 27 15,2 3-8-15,-2 0-11 16,-1 16-8-16,-2 9-7 15,5 7 4-15,6 1 3 16,2-2 32-16,0-4-12 0,18-7 8 16,-1-7-3-16,10-5-1 15,-3-6-7-15,5-2-17 16,-3-4-14-16,1-13-149 16,-20 5-246-16,-3-1-312 15</inkml:trace>
  <inkml:trace contextRef="#ctx0" brushRef="#br0" timeOffset="28080.6788">8193 6224 88 0,'5'0'122'0,"-3"0"-84"16,4-1-36-16,-3 0 11 15,3-1-4-15,-3 1 7 16,-1 0-1-16,0 0 4 16,-2 0 2-16,0 0 11 15,2-1 7-15,2 0 16 16,-4 0 7-16,0-2 5 16,0-1-6-16,0 0 1 15,0-1-5-15,0 1-7 16,0-1-35-16,0 0-7 15,-6-1-7-15,1 4-1 16,-8 1 0-16,2 2 23 0,-6 0 19 16,-3 0-24-1,-2 7-15-15,0 11-3 0,0 6 0 16,3 4-35-16,9 3-47 16,3-1-57-16,7-21-5 15,0-4-138-15</inkml:trace>
  <inkml:trace contextRef="#ctx0" brushRef="#br0" timeOffset="33795.255">6484 5904 58 0,'-2'0'102'16,"2"0"-24"-16,-4 0-4 16,4 0-3-16,-2 0-5 15,2 0-2-15,0 0-6 0,0 0 5 16,0 0 16-16,0 0 23 15,0 0-7-15,0 0-9 16,0 0-2-16,0 0-14 16,0 0-16-16,8 0-8 15,11-4-37-15,13-3-6 16,12-1 15-16,3-2 12 16,1 0 9-16,-8-1-26 15,-6 1-4-15,-5 0-4 16,-8 0-3-16,-7 3 3 15,-4 3-1-15,-7 2-4 16,-3 1-6-16,0 0-21 16,0-1-36-16,0 0-41 15,-5 1-79-15,-3 1-69 16,-1 0-134-16</inkml:trace>
  <inkml:trace contextRef="#ctx0" brushRef="#br0" timeOffset="46777.0286">7664 1439 343 0,'-23'-17'100'15,"2"11"-36"-15,0 6-54 16,-2 0-2-16,0 6-3 16,-6 13 5-16,-1 10 16 15,-2 12 13-15,-5 12 4 16,1 16 15-16,-9 20-5 15,3 9-25-15,13 9-4 16,11-1-8-16,18-9-6 16,23-3 2-16,33-9 18 0,19-5 34 15,20-6 18 1,16-5-17-16,17-7-17 0,9-5-33 16,10-9 3-16,6-14-9 15,8-10-5-15,5-11 16 16,-2-9-18-16,3-4 5 15,-4 0 27-15,-6-11-19 16,-1-3 5-16,-8-3-20 16,-6-4 0-16,-14-3-4 15,-3-8 4-15,-11-2 5 16,-9-5 5-16,-4 0-8 16,-9 1-2-16,-7 0-2 15,-7 0-1-15,-8 0 0 0,-10 0 6 16,-7 0-2-16,-9 2 3 15,-9-1-3-15,-10 0 6 16,-6-2-4-16,-8-2 9 16,-8-4 9-16,-3-3-9 15,0-1-1-15,0 1-2 16,-3 0-7-16,-2 3 3 16,2 1 2-16,1 6-7 15,1 2 3-15,-1 8-1 16,-5 3-4-16,1 0 1 15,-9 0 1-15,-9-4 0 16,-16-1-2-16,-10 0-2 16,-8-1-3-16,-7 1-15 15,3 2 17-15,1 3 5 0,1 3 0 16,-4-1 0-16,-5 4 0 16,-10 2-2-16,-14 3 2 15,-14 2 0-15,-14 3-5 16,-9 3 2-16,-6 2-4 15,0 4 0-15,5 0 2 16,7 0 5-16,8 6 7 16,-5 8-7-16,5 7-3 15,-6 7-4-15,2 7 2 16,0 4 5-16,1 3 0 16,11 1 2-16,0-2-2 15,3-2 0-15,5-4-2 16,7-4 2-16,14-4-4 0,14-2 3 15,16-1-17 1,16-3-59-16,13 0-68 0,11 2-94 16,9-17-20-16,16 1-44 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757" y="1072832"/>
            <a:ext cx="3918585" cy="7267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10/16/2019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t>‹#›</a:t>
            </a:fld>
            <a:r>
              <a:rPr spc="-100" dirty="0"/>
              <a:t> </a:t>
            </a:r>
            <a:r>
              <a:rPr spc="-5" dirty="0"/>
              <a:t>/</a:t>
            </a:r>
            <a:r>
              <a:rPr spc="-95" dirty="0"/>
              <a:t> </a:t>
            </a:r>
            <a:r>
              <a:rPr spc="-5" dirty="0"/>
              <a:t>38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10/16/2019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t>‹#›</a:t>
            </a:fld>
            <a:r>
              <a:rPr spc="-100" dirty="0"/>
              <a:t> </a:t>
            </a:r>
            <a:r>
              <a:rPr spc="-5" dirty="0"/>
              <a:t>/</a:t>
            </a:r>
            <a:r>
              <a:rPr spc="-95" dirty="0"/>
              <a:t> </a:t>
            </a:r>
            <a:r>
              <a:rPr spc="-5" dirty="0"/>
              <a:t>38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10/16/2019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t>‹#›</a:t>
            </a:fld>
            <a:r>
              <a:rPr spc="-100" dirty="0"/>
              <a:t> </a:t>
            </a:r>
            <a:r>
              <a:rPr spc="-5" dirty="0"/>
              <a:t>/</a:t>
            </a:r>
            <a:r>
              <a:rPr spc="-95" dirty="0"/>
              <a:t> </a:t>
            </a:r>
            <a:r>
              <a:rPr spc="-5" dirty="0"/>
              <a:t>38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10/16/2019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t>‹#›</a:t>
            </a:fld>
            <a:r>
              <a:rPr spc="-100" dirty="0"/>
              <a:t> </a:t>
            </a:r>
            <a:r>
              <a:rPr spc="-5" dirty="0"/>
              <a:t>/</a:t>
            </a:r>
            <a:r>
              <a:rPr spc="-95" dirty="0"/>
              <a:t> </a:t>
            </a:r>
            <a:r>
              <a:rPr spc="-5" dirty="0"/>
              <a:t>38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10/16/2019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t>‹#›</a:t>
            </a:fld>
            <a:r>
              <a:rPr spc="-100" dirty="0"/>
              <a:t> </a:t>
            </a:r>
            <a:r>
              <a:rPr spc="-5" dirty="0"/>
              <a:t>/</a:t>
            </a:r>
            <a:r>
              <a:rPr spc="-95" dirty="0"/>
              <a:t> </a:t>
            </a:r>
            <a:r>
              <a:rPr spc="-5" dirty="0"/>
              <a:t>38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59994" y="1042924"/>
            <a:ext cx="3890111" cy="3727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30505" y="795972"/>
            <a:ext cx="4149090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567434" y="3218497"/>
            <a:ext cx="1475232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10/16/2019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291431" y="3344092"/>
            <a:ext cx="253364" cy="1193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t>‹#›</a:t>
            </a:fld>
            <a:r>
              <a:rPr spc="-100" dirty="0"/>
              <a:t> </a:t>
            </a:r>
            <a:r>
              <a:rPr spc="-5" dirty="0"/>
              <a:t>/</a:t>
            </a:r>
            <a:r>
              <a:rPr spc="-95" dirty="0"/>
              <a:t> </a:t>
            </a:r>
            <a:r>
              <a:rPr spc="-5" dirty="0"/>
              <a:t>38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paul.vesey@lit.ie" TargetMode="External"/><Relationship Id="rId2" Type="http://schemas.openxmlformats.org/officeDocument/2006/relationships/slide" Target="slide38.xm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y@lit.ie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7" Type="http://schemas.openxmlformats.org/officeDocument/2006/relationships/image" Target="../media/image7.emf"/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Relationship Id="rId6" Type="http://schemas.openxmlformats.org/officeDocument/2006/relationships/customXml" Target="../ink/ink5.xml"/><Relationship Id="rId5" Type="http://schemas.openxmlformats.org/officeDocument/2006/relationships/image" Target="../media/image6.jpg"/><Relationship Id="rId4" Type="http://schemas.openxmlformats.org/officeDocument/2006/relationships/slide" Target="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emf"/><Relationship Id="rId5" Type="http://schemas.openxmlformats.org/officeDocument/2006/relationships/customXml" Target="../ink/ink6.xml"/><Relationship Id="rId4" Type="http://schemas.openxmlformats.org/officeDocument/2006/relationships/slide" Target="slid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emf"/><Relationship Id="rId5" Type="http://schemas.openxmlformats.org/officeDocument/2006/relationships/customXml" Target="../ink/ink7.xml"/><Relationship Id="rId4" Type="http://schemas.openxmlformats.org/officeDocument/2006/relationships/slide" Target="slide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emf"/><Relationship Id="rId5" Type="http://schemas.openxmlformats.org/officeDocument/2006/relationships/customXml" Target="../ink/ink8.xml"/><Relationship Id="rId4" Type="http://schemas.openxmlformats.org/officeDocument/2006/relationships/slide" Target="slide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emf"/><Relationship Id="rId5" Type="http://schemas.openxmlformats.org/officeDocument/2006/relationships/customXml" Target="../ink/ink9.xml"/><Relationship Id="rId4" Type="http://schemas.openxmlformats.org/officeDocument/2006/relationships/slide" Target="slide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emf"/><Relationship Id="rId5" Type="http://schemas.openxmlformats.org/officeDocument/2006/relationships/customXml" Target="../ink/ink10.xml"/><Relationship Id="rId4" Type="http://schemas.openxmlformats.org/officeDocument/2006/relationships/slide" Target="slide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emf"/><Relationship Id="rId5" Type="http://schemas.openxmlformats.org/officeDocument/2006/relationships/customXml" Target="../ink/ink11.xml"/><Relationship Id="rId4" Type="http://schemas.openxmlformats.org/officeDocument/2006/relationships/slide" Target="slide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.emf"/><Relationship Id="rId5" Type="http://schemas.openxmlformats.org/officeDocument/2006/relationships/customXml" Target="../ink/ink12.xml"/><Relationship Id="rId4" Type="http://schemas.openxmlformats.org/officeDocument/2006/relationships/slide" Target="slide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.emf"/><Relationship Id="rId5" Type="http://schemas.openxmlformats.org/officeDocument/2006/relationships/customXml" Target="../ink/ink13.xml"/><Relationship Id="rId4" Type="http://schemas.openxmlformats.org/officeDocument/2006/relationships/slide" Target="slide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.emf"/><Relationship Id="rId5" Type="http://schemas.openxmlformats.org/officeDocument/2006/relationships/customXml" Target="../ink/ink14.xml"/><Relationship Id="rId4" Type="http://schemas.openxmlformats.org/officeDocument/2006/relationships/slide" Target="slide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.emf"/><Relationship Id="rId5" Type="http://schemas.openxmlformats.org/officeDocument/2006/relationships/customXml" Target="../ink/ink15.xml"/><Relationship Id="rId4" Type="http://schemas.openxmlformats.org/officeDocument/2006/relationships/slide" Target="slide1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7" Type="http://schemas.openxmlformats.org/officeDocument/2006/relationships/image" Target="../media/image19.emf"/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Relationship Id="rId6" Type="http://schemas.openxmlformats.org/officeDocument/2006/relationships/customXml" Target="../ink/ink16.xml"/><Relationship Id="rId5" Type="http://schemas.openxmlformats.org/officeDocument/2006/relationships/image" Target="../media/image18.png"/><Relationship Id="rId4" Type="http://schemas.openxmlformats.org/officeDocument/2006/relationships/slide" Target="slide1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7" Type="http://schemas.openxmlformats.org/officeDocument/2006/relationships/image" Target="../media/image21.emf"/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Relationship Id="rId6" Type="http://schemas.openxmlformats.org/officeDocument/2006/relationships/customXml" Target="../ink/ink17.xml"/><Relationship Id="rId5" Type="http://schemas.openxmlformats.org/officeDocument/2006/relationships/image" Target="../media/image20.jpg"/><Relationship Id="rId4" Type="http://schemas.openxmlformats.org/officeDocument/2006/relationships/slide" Target="slide2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2.emf"/><Relationship Id="rId5" Type="http://schemas.openxmlformats.org/officeDocument/2006/relationships/customXml" Target="../ink/ink18.xml"/><Relationship Id="rId4" Type="http://schemas.openxmlformats.org/officeDocument/2006/relationships/slide" Target="slide2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3.emf"/><Relationship Id="rId5" Type="http://schemas.openxmlformats.org/officeDocument/2006/relationships/customXml" Target="../ink/ink19.xml"/><Relationship Id="rId4" Type="http://schemas.openxmlformats.org/officeDocument/2006/relationships/slide" Target="slide2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4.emf"/><Relationship Id="rId5" Type="http://schemas.openxmlformats.org/officeDocument/2006/relationships/customXml" Target="../ink/ink20.xml"/><Relationship Id="rId4" Type="http://schemas.openxmlformats.org/officeDocument/2006/relationships/slide" Target="slide2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5.emf"/><Relationship Id="rId5" Type="http://schemas.openxmlformats.org/officeDocument/2006/relationships/customXml" Target="../ink/ink21.xml"/><Relationship Id="rId4" Type="http://schemas.openxmlformats.org/officeDocument/2006/relationships/slide" Target="slide2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6.jpg"/><Relationship Id="rId4" Type="http://schemas.openxmlformats.org/officeDocument/2006/relationships/slide" Target="slide2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7.emf"/><Relationship Id="rId5" Type="http://schemas.openxmlformats.org/officeDocument/2006/relationships/customXml" Target="../ink/ink22.xml"/><Relationship Id="rId4" Type="http://schemas.openxmlformats.org/officeDocument/2006/relationships/slide" Target="slide2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8.emf"/><Relationship Id="rId5" Type="http://schemas.openxmlformats.org/officeDocument/2006/relationships/customXml" Target="../ink/ink23.xml"/><Relationship Id="rId4" Type="http://schemas.openxmlformats.org/officeDocument/2006/relationships/slide" Target="slide2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9.emf"/><Relationship Id="rId5" Type="http://schemas.openxmlformats.org/officeDocument/2006/relationships/customXml" Target="../ink/ink24.xml"/><Relationship Id="rId4" Type="http://schemas.openxmlformats.org/officeDocument/2006/relationships/slide" Target="slide2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0.emf"/><Relationship Id="rId5" Type="http://schemas.openxmlformats.org/officeDocument/2006/relationships/customXml" Target="../ink/ink25.xml"/><Relationship Id="rId4" Type="http://schemas.openxmlformats.org/officeDocument/2006/relationships/slide" Target="slide2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1.emf"/><Relationship Id="rId5" Type="http://schemas.openxmlformats.org/officeDocument/2006/relationships/customXml" Target="../ink/ink26.xml"/><Relationship Id="rId4" Type="http://schemas.openxmlformats.org/officeDocument/2006/relationships/slide" Target="slide2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Relationship Id="rId4" Type="http://schemas.openxmlformats.org/officeDocument/2006/relationships/slide" Target="slide2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2.emf"/><Relationship Id="rId5" Type="http://schemas.openxmlformats.org/officeDocument/2006/relationships/customXml" Target="../ink/ink27.xml"/><Relationship Id="rId4" Type="http://schemas.openxmlformats.org/officeDocument/2006/relationships/slide" Target="slide2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Relationship Id="rId4" Type="http://schemas.openxmlformats.org/officeDocument/2006/relationships/slide" Target="slide2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7" Type="http://schemas.openxmlformats.org/officeDocument/2006/relationships/image" Target="../media/image34.emf"/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Relationship Id="rId6" Type="http://schemas.openxmlformats.org/officeDocument/2006/relationships/customXml" Target="../ink/ink28.xml"/><Relationship Id="rId5" Type="http://schemas.openxmlformats.org/officeDocument/2006/relationships/image" Target="../media/image33.jpg"/><Relationship Id="rId4" Type="http://schemas.openxmlformats.org/officeDocument/2006/relationships/slide" Target="slide3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5.emf"/><Relationship Id="rId5" Type="http://schemas.openxmlformats.org/officeDocument/2006/relationships/customXml" Target="../ink/ink29.xml"/><Relationship Id="rId4" Type="http://schemas.openxmlformats.org/officeDocument/2006/relationships/slide" Target="slide3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6.emf"/><Relationship Id="rId5" Type="http://schemas.openxmlformats.org/officeDocument/2006/relationships/customXml" Target="../ink/ink30.xml"/><Relationship Id="rId4" Type="http://schemas.openxmlformats.org/officeDocument/2006/relationships/slide" Target="slide3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.emf"/><Relationship Id="rId5" Type="http://schemas.openxmlformats.org/officeDocument/2006/relationships/customXml" Target="../ink/ink1.xml"/><Relationship Id="rId4" Type="http://schemas.openxmlformats.org/officeDocument/2006/relationships/image" Target="../media/image1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emf"/><Relationship Id="rId4" Type="http://schemas.openxmlformats.org/officeDocument/2006/relationships/customXml" Target="../ink/ink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emf"/><Relationship Id="rId4" Type="http://schemas.openxmlformats.org/officeDocument/2006/relationships/customXml" Target="../ink/ink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emf"/><Relationship Id="rId4" Type="http://schemas.openxmlformats.org/officeDocument/2006/relationships/customXml" Target="../ink/ink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2286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59994" y="1042924"/>
            <a:ext cx="3888104" cy="372745"/>
          </a:xfrm>
          <a:prstGeom prst="rect">
            <a:avLst/>
          </a:prstGeom>
          <a:solidFill>
            <a:srgbClr val="3333B2"/>
          </a:solidFill>
        </p:spPr>
        <p:txBody>
          <a:bodyPr vert="horz" wrap="square" lIns="0" tIns="53340" rIns="0" bIns="0" rtlCol="0">
            <a:spAutoFit/>
          </a:bodyPr>
          <a:lstStyle/>
          <a:p>
            <a:pPr marL="648970">
              <a:lnSpc>
                <a:spcPct val="100000"/>
              </a:lnSpc>
              <a:spcBef>
                <a:spcPts val="420"/>
              </a:spcBef>
            </a:pPr>
            <a:r>
              <a:rPr spc="15" dirty="0"/>
              <a:t>Project </a:t>
            </a:r>
            <a:r>
              <a:rPr spc="10" dirty="0"/>
              <a:t>Integration</a:t>
            </a:r>
            <a:r>
              <a:rPr spc="-15" dirty="0"/>
              <a:t> </a:t>
            </a:r>
            <a:r>
              <a:rPr spc="20" dirty="0"/>
              <a:t>Management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t>1</a:t>
            </a:fld>
            <a:r>
              <a:rPr spc="-100" dirty="0"/>
              <a:t> </a:t>
            </a:r>
            <a:r>
              <a:rPr spc="-5" dirty="0"/>
              <a:t>/</a:t>
            </a:r>
            <a:r>
              <a:rPr spc="-95" dirty="0"/>
              <a:t> </a:t>
            </a:r>
            <a:r>
              <a:rPr spc="-5" dirty="0"/>
              <a:t>38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600060" y="1615311"/>
            <a:ext cx="1436370" cy="104203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R="20320" algn="ctr">
              <a:lnSpc>
                <a:spcPct val="100000"/>
              </a:lnSpc>
              <a:spcBef>
                <a:spcPts val="90"/>
              </a:spcBef>
            </a:pPr>
            <a:r>
              <a:rPr sz="1100" spc="-20" dirty="0">
                <a:latin typeface="Arial"/>
                <a:cs typeface="Arial"/>
              </a:rPr>
              <a:t>Paul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30" dirty="0">
                <a:latin typeface="Arial"/>
                <a:cs typeface="Arial"/>
              </a:rPr>
              <a:t>Vesey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800" spc="-5" dirty="0">
                <a:latin typeface="Arial"/>
                <a:cs typeface="Arial"/>
              </a:rPr>
              <a:t>Limerick Institute of</a:t>
            </a:r>
            <a:r>
              <a:rPr sz="800" spc="-10" dirty="0">
                <a:latin typeface="Arial"/>
                <a:cs typeface="Arial"/>
              </a:rPr>
              <a:t> </a:t>
            </a:r>
            <a:r>
              <a:rPr sz="800" spc="-15" dirty="0">
                <a:latin typeface="Arial"/>
                <a:cs typeface="Arial"/>
              </a:rPr>
              <a:t>Technology</a:t>
            </a:r>
            <a:endParaRPr sz="800">
              <a:latin typeface="Arial"/>
              <a:cs typeface="Arial"/>
            </a:endParaRPr>
          </a:p>
          <a:p>
            <a:pPr marR="20320" algn="ctr">
              <a:lnSpc>
                <a:spcPct val="100000"/>
              </a:lnSpc>
              <a:spcBef>
                <a:spcPts val="585"/>
              </a:spcBef>
            </a:pPr>
            <a:r>
              <a:rPr sz="800" i="1" spc="-5" dirty="0">
                <a:latin typeface="Arial"/>
                <a:cs typeface="Arial"/>
                <a:hlinkClick r:id="rId3"/>
              </a:rPr>
              <a:t>paul.vese</a:t>
            </a:r>
            <a:r>
              <a:rPr sz="800" i="1" spc="-5" dirty="0">
                <a:latin typeface="Arial"/>
                <a:cs typeface="Arial"/>
                <a:hlinkClick r:id="rId4"/>
              </a:rPr>
              <a:t>y@lit.ie</a:t>
            </a:r>
            <a:endParaRPr sz="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R="20320" algn="ctr">
              <a:lnSpc>
                <a:spcPct val="100000"/>
              </a:lnSpc>
            </a:pPr>
            <a:r>
              <a:rPr sz="1100" spc="-15" dirty="0">
                <a:latin typeface="Arial"/>
                <a:cs typeface="Arial"/>
              </a:rPr>
              <a:t>Autumn </a:t>
            </a:r>
            <a:r>
              <a:rPr sz="1100" spc="-10" dirty="0">
                <a:latin typeface="Arial"/>
                <a:cs typeface="Arial"/>
              </a:rPr>
              <a:t>2019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2286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29463" y="288620"/>
            <a:ext cx="0" cy="74930"/>
          </a:xfrm>
          <a:custGeom>
            <a:avLst/>
            <a:gdLst/>
            <a:ahLst/>
            <a:cxnLst/>
            <a:rect l="l" t="t" r="r" b="b"/>
            <a:pathLst>
              <a:path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1990" y="36054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01587" y="101733"/>
            <a:ext cx="1288415" cy="3136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6045" marR="5080" indent="-93980">
              <a:lnSpc>
                <a:spcPct val="157400"/>
              </a:lnSpc>
              <a:spcBef>
                <a:spcPts val="100"/>
              </a:spcBef>
            </a:pP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Integration Management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Develop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Project Management</a:t>
            </a:r>
            <a:r>
              <a:rPr sz="600" spc="5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Plan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vert="horz" wrap="square" lIns="0" tIns="6223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sz="1400" spc="5" dirty="0">
                <a:solidFill>
                  <a:srgbClr val="FFFFFF"/>
                </a:solidFill>
                <a:latin typeface="Arial"/>
                <a:cs typeface="Arial"/>
              </a:rPr>
              <a:t>Develop </a:t>
            </a: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Project </a:t>
            </a:r>
            <a:r>
              <a:rPr sz="1400" spc="20" dirty="0">
                <a:solidFill>
                  <a:srgbClr val="FFFFFF"/>
                </a:solidFill>
                <a:latin typeface="Arial"/>
                <a:cs typeface="Arial"/>
              </a:rPr>
              <a:t>Management</a:t>
            </a:r>
            <a:r>
              <a:rPr sz="14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Plan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24209" y="1391583"/>
            <a:ext cx="3530432" cy="112318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t>10</a:t>
            </a:fld>
            <a:r>
              <a:rPr spc="-100" dirty="0"/>
              <a:t> </a:t>
            </a:r>
            <a:r>
              <a:rPr spc="-5" dirty="0"/>
              <a:t>/</a:t>
            </a:r>
            <a:r>
              <a:rPr spc="-95" dirty="0"/>
              <a:t> </a:t>
            </a:r>
            <a:r>
              <a:rPr spc="-5" dirty="0"/>
              <a:t>38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3" name="Ink 12"/>
              <p14:cNvContentPartPr/>
              <p14:nvPr/>
            </p14:nvContentPartPr>
            <p14:xfrm>
              <a:off x="1122480" y="1539000"/>
              <a:ext cx="281880" cy="322200"/>
            </p14:xfrm>
          </p:contentPart>
        </mc:Choice>
        <mc:Fallback>
          <p:pic>
            <p:nvPicPr>
              <p:cNvPr id="13" name="Ink 12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16000" y="1530720"/>
                <a:ext cx="295560" cy="3409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2286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29463" y="288620"/>
            <a:ext cx="0" cy="74930"/>
          </a:xfrm>
          <a:custGeom>
            <a:avLst/>
            <a:gdLst/>
            <a:ahLst/>
            <a:cxnLst/>
            <a:rect l="l" t="t" r="r" b="b"/>
            <a:pathLst>
              <a:path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1990" y="36054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01587" y="101733"/>
            <a:ext cx="1288415" cy="3136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6045" marR="5080" indent="-93980">
              <a:lnSpc>
                <a:spcPct val="157400"/>
              </a:lnSpc>
              <a:spcBef>
                <a:spcPts val="100"/>
              </a:spcBef>
            </a:pP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Integration Management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Develop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Project Management</a:t>
            </a:r>
            <a:r>
              <a:rPr sz="600" spc="5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Plan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vert="horz" wrap="square" lIns="0" tIns="6223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sz="1400" spc="5" dirty="0">
                <a:solidFill>
                  <a:srgbClr val="FFFFFF"/>
                </a:solidFill>
                <a:latin typeface="Arial"/>
                <a:cs typeface="Arial"/>
              </a:rPr>
              <a:t>Develop </a:t>
            </a: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Project </a:t>
            </a:r>
            <a:r>
              <a:rPr sz="1400" spc="20" dirty="0">
                <a:solidFill>
                  <a:srgbClr val="FFFFFF"/>
                </a:solidFill>
                <a:latin typeface="Arial"/>
                <a:cs typeface="Arial"/>
              </a:rPr>
              <a:t>Management</a:t>
            </a:r>
            <a:r>
              <a:rPr sz="14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Plan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95363" y="1227950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95363" y="1610068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47294" y="895347"/>
            <a:ext cx="3842385" cy="224218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100" spc="-5" dirty="0">
                <a:latin typeface="Arial"/>
                <a:cs typeface="Arial"/>
              </a:rPr>
              <a:t>Output is the Project </a:t>
            </a:r>
            <a:r>
              <a:rPr sz="1100" spc="-10" dirty="0">
                <a:latin typeface="Arial"/>
                <a:cs typeface="Arial"/>
              </a:rPr>
              <a:t>Management </a:t>
            </a:r>
            <a:r>
              <a:rPr sz="1100" spc="-5" dirty="0">
                <a:latin typeface="Arial"/>
                <a:cs typeface="Arial"/>
              </a:rPr>
              <a:t>Plan</a:t>
            </a:r>
            <a:endParaRPr sz="1100">
              <a:latin typeface="Arial"/>
              <a:cs typeface="Arial"/>
            </a:endParaRPr>
          </a:p>
          <a:p>
            <a:pPr marL="289560" marR="65405">
              <a:lnSpc>
                <a:spcPct val="102699"/>
              </a:lnSpc>
              <a:spcBef>
                <a:spcPts val="295"/>
              </a:spcBef>
            </a:pPr>
            <a:r>
              <a:rPr sz="1100" spc="-10" dirty="0">
                <a:latin typeface="Arial"/>
                <a:cs typeface="Arial"/>
              </a:rPr>
              <a:t>The PM </a:t>
            </a:r>
            <a:r>
              <a:rPr sz="1100" spc="-5" dirty="0">
                <a:latin typeface="Arial"/>
                <a:cs typeface="Arial"/>
              </a:rPr>
              <a:t>Plan is </a:t>
            </a:r>
            <a:r>
              <a:rPr sz="1100" spc="-10" dirty="0">
                <a:latin typeface="Arial"/>
                <a:cs typeface="Arial"/>
              </a:rPr>
              <a:t>a </a:t>
            </a:r>
            <a:r>
              <a:rPr sz="1100" spc="-5" dirty="0">
                <a:latin typeface="Arial"/>
                <a:cs typeface="Arial"/>
              </a:rPr>
              <a:t>top </a:t>
            </a:r>
            <a:r>
              <a:rPr sz="1100" spc="-20" dirty="0">
                <a:latin typeface="Arial"/>
                <a:cs typeface="Arial"/>
              </a:rPr>
              <a:t>level </a:t>
            </a:r>
            <a:r>
              <a:rPr sz="1100" spc="-10" dirty="0">
                <a:latin typeface="Arial"/>
                <a:cs typeface="Arial"/>
              </a:rPr>
              <a:t>document </a:t>
            </a:r>
            <a:r>
              <a:rPr sz="1100" spc="-5" dirty="0">
                <a:latin typeface="Arial"/>
                <a:cs typeface="Arial"/>
              </a:rPr>
              <a:t>that details </a:t>
            </a:r>
            <a:r>
              <a:rPr sz="1100" spc="-15" dirty="0">
                <a:latin typeface="Arial"/>
                <a:cs typeface="Arial"/>
              </a:rPr>
              <a:t>how </a:t>
            </a:r>
            <a:r>
              <a:rPr sz="1100" spc="-5" dirty="0">
                <a:latin typeface="Arial"/>
                <a:cs typeface="Arial"/>
              </a:rPr>
              <a:t>the  project will </a:t>
            </a:r>
            <a:r>
              <a:rPr sz="1100" spc="-10" dirty="0">
                <a:latin typeface="Arial"/>
                <a:cs typeface="Arial"/>
              </a:rPr>
              <a:t>be managed.</a:t>
            </a:r>
            <a:endParaRPr sz="1100">
              <a:latin typeface="Arial"/>
              <a:cs typeface="Arial"/>
            </a:endParaRPr>
          </a:p>
          <a:p>
            <a:pPr marL="12700" marR="602615" indent="276860">
              <a:lnSpc>
                <a:spcPct val="125299"/>
              </a:lnSpc>
            </a:pPr>
            <a:r>
              <a:rPr sz="1100" spc="-10" dirty="0">
                <a:latin typeface="Arial"/>
                <a:cs typeface="Arial"/>
              </a:rPr>
              <a:t>The PM </a:t>
            </a:r>
            <a:r>
              <a:rPr sz="1100" spc="-5" dirty="0">
                <a:latin typeface="Arial"/>
                <a:cs typeface="Arial"/>
              </a:rPr>
              <a:t>plan is </a:t>
            </a:r>
            <a:r>
              <a:rPr sz="1100" spc="-10" dirty="0">
                <a:latin typeface="Arial"/>
                <a:cs typeface="Arial"/>
              </a:rPr>
              <a:t>managed </a:t>
            </a:r>
            <a:r>
              <a:rPr sz="1100" spc="-5" dirty="0">
                <a:latin typeface="Arial"/>
                <a:cs typeface="Arial"/>
              </a:rPr>
              <a:t>throughout the Project  It is </a:t>
            </a:r>
            <a:r>
              <a:rPr sz="1100" spc="-10" dirty="0">
                <a:latin typeface="Arial"/>
                <a:cs typeface="Arial"/>
              </a:rPr>
              <a:t>a ‘live’ </a:t>
            </a:r>
            <a:r>
              <a:rPr sz="1100" spc="-5" dirty="0">
                <a:latin typeface="Arial"/>
                <a:cs typeface="Arial"/>
              </a:rPr>
              <a:t>document. </a:t>
            </a:r>
            <a:r>
              <a:rPr sz="1100" spc="-20" dirty="0">
                <a:latin typeface="Arial"/>
                <a:cs typeface="Arial"/>
              </a:rPr>
              <a:t>(Version </a:t>
            </a:r>
            <a:r>
              <a:rPr sz="1100" spc="-5" dirty="0">
                <a:latin typeface="Arial"/>
                <a:cs typeface="Arial"/>
              </a:rPr>
              <a:t>Control is</a:t>
            </a:r>
            <a:r>
              <a:rPr sz="1100" spc="8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vital)</a:t>
            </a:r>
            <a:endParaRPr sz="1100">
              <a:latin typeface="Arial"/>
              <a:cs typeface="Arial"/>
            </a:endParaRPr>
          </a:p>
          <a:p>
            <a:pPr marL="12700" marR="312420">
              <a:lnSpc>
                <a:spcPct val="102600"/>
              </a:lnSpc>
              <a:spcBef>
                <a:spcPts val="5"/>
              </a:spcBef>
            </a:pPr>
            <a:r>
              <a:rPr sz="1100" spc="-10" dirty="0">
                <a:latin typeface="Arial"/>
                <a:cs typeface="Arial"/>
              </a:rPr>
              <a:t>Changes </a:t>
            </a:r>
            <a:r>
              <a:rPr sz="1100" spc="-5" dirty="0">
                <a:latin typeface="Arial"/>
                <a:cs typeface="Arial"/>
              </a:rPr>
              <a:t>to the </a:t>
            </a:r>
            <a:r>
              <a:rPr sz="1100" spc="-10" dirty="0">
                <a:latin typeface="Arial"/>
                <a:cs typeface="Arial"/>
              </a:rPr>
              <a:t>PM </a:t>
            </a:r>
            <a:r>
              <a:rPr sz="1100" spc="-5" dirty="0">
                <a:latin typeface="Arial"/>
                <a:cs typeface="Arial"/>
              </a:rPr>
              <a:t>plan are </a:t>
            </a:r>
            <a:r>
              <a:rPr sz="1100" spc="-10" dirty="0">
                <a:latin typeface="Arial"/>
                <a:cs typeface="Arial"/>
              </a:rPr>
              <a:t>made </a:t>
            </a:r>
            <a:r>
              <a:rPr sz="1100" spc="-5" dirty="0">
                <a:latin typeface="Arial"/>
                <a:cs typeface="Arial"/>
              </a:rPr>
              <a:t>through the </a:t>
            </a:r>
            <a:r>
              <a:rPr sz="1100" spc="-10" dirty="0">
                <a:latin typeface="Arial"/>
                <a:cs typeface="Arial"/>
              </a:rPr>
              <a:t>Integrated  Change </a:t>
            </a:r>
            <a:r>
              <a:rPr sz="1100" spc="-5" dirty="0">
                <a:latin typeface="Arial"/>
                <a:cs typeface="Arial"/>
              </a:rPr>
              <a:t>Control Process</a:t>
            </a:r>
            <a:endParaRPr sz="1100">
              <a:latin typeface="Arial"/>
              <a:cs typeface="Arial"/>
            </a:endParaRPr>
          </a:p>
          <a:p>
            <a:pPr marL="12700" marR="9525">
              <a:lnSpc>
                <a:spcPct val="102600"/>
              </a:lnSpc>
            </a:pPr>
            <a:r>
              <a:rPr sz="1100" spc="-10" dirty="0">
                <a:latin typeface="Arial"/>
                <a:cs typeface="Arial"/>
              </a:rPr>
              <a:t>The </a:t>
            </a:r>
            <a:r>
              <a:rPr sz="1100" spc="-20" dirty="0">
                <a:latin typeface="Arial"/>
                <a:cs typeface="Arial"/>
              </a:rPr>
              <a:t>level </a:t>
            </a:r>
            <a:r>
              <a:rPr sz="1100" spc="-5" dirty="0">
                <a:latin typeface="Arial"/>
                <a:cs typeface="Arial"/>
              </a:rPr>
              <a:t>of </a:t>
            </a:r>
            <a:r>
              <a:rPr sz="1100" spc="-10" dirty="0">
                <a:latin typeface="Arial"/>
                <a:cs typeface="Arial"/>
              </a:rPr>
              <a:t>information </a:t>
            </a:r>
            <a:r>
              <a:rPr sz="1100" spc="-5" dirty="0">
                <a:latin typeface="Arial"/>
                <a:cs typeface="Arial"/>
              </a:rPr>
              <a:t>contained within the plan will vary with  the </a:t>
            </a:r>
            <a:r>
              <a:rPr sz="1100" spc="-10" dirty="0">
                <a:latin typeface="Arial"/>
                <a:cs typeface="Arial"/>
              </a:rPr>
              <a:t>complexity </a:t>
            </a:r>
            <a:r>
              <a:rPr sz="1100" spc="-5" dirty="0">
                <a:latin typeface="Arial"/>
                <a:cs typeface="Arial"/>
              </a:rPr>
              <a:t>of the project</a:t>
            </a:r>
            <a:endParaRPr sz="1100">
              <a:latin typeface="Arial"/>
              <a:cs typeface="Arial"/>
            </a:endParaRPr>
          </a:p>
          <a:p>
            <a:pPr marL="12700" marR="5080">
              <a:lnSpc>
                <a:spcPct val="102600"/>
              </a:lnSpc>
            </a:pPr>
            <a:r>
              <a:rPr sz="1100" spc="-10" dirty="0">
                <a:latin typeface="Arial"/>
                <a:cs typeface="Arial"/>
              </a:rPr>
              <a:t>The </a:t>
            </a:r>
            <a:r>
              <a:rPr sz="1100" spc="-5" dirty="0">
                <a:latin typeface="Arial"/>
                <a:cs typeface="Arial"/>
              </a:rPr>
              <a:t>Project Plan is </a:t>
            </a:r>
            <a:r>
              <a:rPr sz="1100" spc="-10" dirty="0">
                <a:latin typeface="Arial"/>
                <a:cs typeface="Arial"/>
              </a:rPr>
              <a:t>likely </a:t>
            </a:r>
            <a:r>
              <a:rPr sz="1100" spc="-5" dirty="0">
                <a:latin typeface="Arial"/>
                <a:cs typeface="Arial"/>
              </a:rPr>
              <a:t>to contain processes </a:t>
            </a:r>
            <a:r>
              <a:rPr sz="1100" spc="-10" dirty="0">
                <a:latin typeface="Arial"/>
                <a:cs typeface="Arial"/>
              </a:rPr>
              <a:t>and </a:t>
            </a:r>
            <a:r>
              <a:rPr sz="1100" spc="-5" dirty="0">
                <a:latin typeface="Arial"/>
                <a:cs typeface="Arial"/>
              </a:rPr>
              <a:t>procedures  that are </a:t>
            </a:r>
            <a:r>
              <a:rPr sz="1100" spc="-10" dirty="0">
                <a:latin typeface="Arial"/>
                <a:cs typeface="Arial"/>
              </a:rPr>
              <a:t>common </a:t>
            </a:r>
            <a:r>
              <a:rPr sz="1100" spc="-5" dirty="0">
                <a:latin typeface="Arial"/>
                <a:cs typeface="Arial"/>
              </a:rPr>
              <a:t>to </a:t>
            </a:r>
            <a:r>
              <a:rPr sz="1100" spc="-10" dirty="0">
                <a:latin typeface="Arial"/>
                <a:cs typeface="Arial"/>
              </a:rPr>
              <a:t>a </a:t>
            </a:r>
            <a:r>
              <a:rPr sz="1100" spc="-15" dirty="0">
                <a:latin typeface="Arial"/>
                <a:cs typeface="Arial"/>
              </a:rPr>
              <a:t>company’s </a:t>
            </a:r>
            <a:r>
              <a:rPr sz="1100" spc="-5" dirty="0">
                <a:latin typeface="Arial"/>
                <a:cs typeface="Arial"/>
              </a:rPr>
              <a:t>project portfolio or project  </a:t>
            </a:r>
            <a:r>
              <a:rPr sz="1100" spc="-10" dirty="0">
                <a:latin typeface="Arial"/>
                <a:cs typeface="Arial"/>
              </a:rPr>
              <a:t>programme</a:t>
            </a:r>
            <a:endParaRPr sz="1100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t>11</a:t>
            </a:fld>
            <a:r>
              <a:rPr spc="-100" dirty="0"/>
              <a:t> </a:t>
            </a:r>
            <a:r>
              <a:rPr spc="-5" dirty="0"/>
              <a:t>/</a:t>
            </a:r>
            <a:r>
              <a:rPr spc="-95" dirty="0"/>
              <a:t> </a:t>
            </a:r>
            <a:r>
              <a:rPr spc="-5" dirty="0"/>
              <a:t>38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5" name="Ink 14"/>
              <p14:cNvContentPartPr/>
              <p14:nvPr/>
            </p14:nvContentPartPr>
            <p14:xfrm>
              <a:off x="144720" y="1102680"/>
              <a:ext cx="3667680" cy="2042640"/>
            </p14:xfrm>
          </p:contentPart>
        </mc:Choice>
        <mc:Fallback>
          <p:pic>
            <p:nvPicPr>
              <p:cNvPr id="15" name="Ink 14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6440" y="1094400"/>
                <a:ext cx="3686040" cy="20620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2286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29463" y="288620"/>
            <a:ext cx="0" cy="74930"/>
          </a:xfrm>
          <a:custGeom>
            <a:avLst/>
            <a:gdLst/>
            <a:ahLst/>
            <a:cxnLst/>
            <a:rect l="l" t="t" r="r" b="b"/>
            <a:pathLst>
              <a:path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1990" y="36054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01587" y="101733"/>
            <a:ext cx="1288415" cy="3136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6045" marR="5080" indent="-93980">
              <a:lnSpc>
                <a:spcPct val="157400"/>
              </a:lnSpc>
              <a:spcBef>
                <a:spcPts val="100"/>
              </a:spcBef>
            </a:pP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Integration Management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Develop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Project Management</a:t>
            </a:r>
            <a:r>
              <a:rPr sz="600" spc="5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Plan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vert="horz" wrap="square" lIns="0" tIns="6223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Project </a:t>
            </a:r>
            <a:r>
              <a:rPr sz="1400" spc="20" dirty="0">
                <a:solidFill>
                  <a:srgbClr val="FFFFFF"/>
                </a:solidFill>
                <a:latin typeface="Arial"/>
                <a:cs typeface="Arial"/>
              </a:rPr>
              <a:t>Management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Plan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95363" y="1744510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95363" y="2298700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47294" y="1283613"/>
            <a:ext cx="3704590" cy="130048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212725">
              <a:lnSpc>
                <a:spcPct val="102600"/>
              </a:lnSpc>
              <a:spcBef>
                <a:spcPts val="55"/>
              </a:spcBef>
            </a:pPr>
            <a:r>
              <a:rPr sz="1100" spc="-10" dirty="0">
                <a:latin typeface="Arial"/>
                <a:cs typeface="Arial"/>
              </a:rPr>
              <a:t>The </a:t>
            </a:r>
            <a:r>
              <a:rPr sz="1100" spc="-5" dirty="0">
                <a:latin typeface="Arial"/>
                <a:cs typeface="Arial"/>
              </a:rPr>
              <a:t>Project </a:t>
            </a:r>
            <a:r>
              <a:rPr sz="1100" spc="-10" dirty="0">
                <a:latin typeface="Arial"/>
                <a:cs typeface="Arial"/>
              </a:rPr>
              <a:t>Management </a:t>
            </a:r>
            <a:r>
              <a:rPr sz="1100" spc="-5" dirty="0">
                <a:latin typeface="Arial"/>
                <a:cs typeface="Arial"/>
              </a:rPr>
              <a:t>Plan defines </a:t>
            </a:r>
            <a:r>
              <a:rPr sz="1100" spc="-15" dirty="0">
                <a:latin typeface="Arial"/>
                <a:cs typeface="Arial"/>
              </a:rPr>
              <a:t>how </a:t>
            </a:r>
            <a:r>
              <a:rPr sz="1100" spc="-5" dirty="0">
                <a:latin typeface="Arial"/>
                <a:cs typeface="Arial"/>
              </a:rPr>
              <a:t>the project is  </a:t>
            </a:r>
            <a:r>
              <a:rPr sz="1100" spc="-15" dirty="0">
                <a:latin typeface="Arial"/>
                <a:cs typeface="Arial"/>
              </a:rPr>
              <a:t>executed, </a:t>
            </a:r>
            <a:r>
              <a:rPr sz="1100" spc="-5" dirty="0">
                <a:latin typeface="Arial"/>
                <a:cs typeface="Arial"/>
              </a:rPr>
              <a:t>monitored </a:t>
            </a:r>
            <a:r>
              <a:rPr sz="1100" spc="-10" dirty="0">
                <a:latin typeface="Arial"/>
                <a:cs typeface="Arial"/>
              </a:rPr>
              <a:t>&amp; </a:t>
            </a:r>
            <a:r>
              <a:rPr sz="1100" spc="-5" dirty="0">
                <a:latin typeface="Arial"/>
                <a:cs typeface="Arial"/>
              </a:rPr>
              <a:t>controlled, </a:t>
            </a:r>
            <a:r>
              <a:rPr sz="1100" spc="-10" dirty="0">
                <a:latin typeface="Arial"/>
                <a:cs typeface="Arial"/>
              </a:rPr>
              <a:t>and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closed.</a:t>
            </a:r>
            <a:endParaRPr sz="1100">
              <a:latin typeface="Arial"/>
              <a:cs typeface="Arial"/>
            </a:endParaRPr>
          </a:p>
          <a:p>
            <a:pPr marL="289560" marR="5080">
              <a:lnSpc>
                <a:spcPct val="102600"/>
              </a:lnSpc>
              <a:spcBef>
                <a:spcPts val="300"/>
              </a:spcBef>
            </a:pPr>
            <a:r>
              <a:rPr sz="1100" spc="-10" dirty="0">
                <a:latin typeface="Arial"/>
                <a:cs typeface="Arial"/>
              </a:rPr>
              <a:t>PM </a:t>
            </a:r>
            <a:r>
              <a:rPr sz="1100" spc="-5" dirty="0">
                <a:latin typeface="Arial"/>
                <a:cs typeface="Arial"/>
              </a:rPr>
              <a:t>plan can </a:t>
            </a:r>
            <a:r>
              <a:rPr sz="1100" spc="-10" dirty="0">
                <a:latin typeface="Arial"/>
                <a:cs typeface="Arial"/>
              </a:rPr>
              <a:t>be </a:t>
            </a:r>
            <a:r>
              <a:rPr sz="1100" spc="-5" dirty="0">
                <a:latin typeface="Arial"/>
                <a:cs typeface="Arial"/>
              </a:rPr>
              <a:t>summary </a:t>
            </a:r>
            <a:r>
              <a:rPr sz="1100" spc="-20" dirty="0">
                <a:latin typeface="Arial"/>
                <a:cs typeface="Arial"/>
              </a:rPr>
              <a:t>level </a:t>
            </a:r>
            <a:r>
              <a:rPr sz="1100" spc="-5" dirty="0">
                <a:latin typeface="Arial"/>
                <a:cs typeface="Arial"/>
              </a:rPr>
              <a:t>or detailed </a:t>
            </a:r>
            <a:r>
              <a:rPr sz="1100" spc="-10" dirty="0">
                <a:latin typeface="Arial"/>
                <a:cs typeface="Arial"/>
              </a:rPr>
              <a:t>and </a:t>
            </a:r>
            <a:r>
              <a:rPr sz="1100" spc="-5" dirty="0">
                <a:latin typeface="Arial"/>
                <a:cs typeface="Arial"/>
              </a:rPr>
              <a:t>can </a:t>
            </a:r>
            <a:r>
              <a:rPr sz="1100" spc="-10" dirty="0">
                <a:latin typeface="Arial"/>
                <a:cs typeface="Arial"/>
              </a:rPr>
              <a:t>be  </a:t>
            </a:r>
            <a:r>
              <a:rPr sz="1100" spc="-5" dirty="0">
                <a:latin typeface="Arial"/>
                <a:cs typeface="Arial"/>
              </a:rPr>
              <a:t>comprised of </a:t>
            </a:r>
            <a:r>
              <a:rPr sz="1100" spc="-10" dirty="0">
                <a:latin typeface="Arial"/>
                <a:cs typeface="Arial"/>
              </a:rPr>
              <a:t>one </a:t>
            </a:r>
            <a:r>
              <a:rPr sz="1100" spc="-5" dirty="0">
                <a:latin typeface="Arial"/>
                <a:cs typeface="Arial"/>
              </a:rPr>
              <a:t>or </a:t>
            </a:r>
            <a:r>
              <a:rPr sz="1100" spc="-10" dirty="0">
                <a:latin typeface="Arial"/>
                <a:cs typeface="Arial"/>
              </a:rPr>
              <a:t>more </a:t>
            </a:r>
            <a:r>
              <a:rPr sz="1100" spc="-5" dirty="0">
                <a:latin typeface="Arial"/>
                <a:cs typeface="Arial"/>
              </a:rPr>
              <a:t>subsidiary plans and/or other  </a:t>
            </a:r>
            <a:r>
              <a:rPr sz="1100" spc="-10" dirty="0">
                <a:latin typeface="Arial"/>
                <a:cs typeface="Arial"/>
              </a:rPr>
              <a:t>components.</a:t>
            </a:r>
            <a:endParaRPr sz="1100">
              <a:latin typeface="Arial"/>
              <a:cs typeface="Arial"/>
            </a:endParaRPr>
          </a:p>
          <a:p>
            <a:pPr marL="289560" marR="254000">
              <a:lnSpc>
                <a:spcPct val="102600"/>
              </a:lnSpc>
              <a:spcBef>
                <a:spcPts val="300"/>
              </a:spcBef>
            </a:pPr>
            <a:r>
              <a:rPr sz="1100" spc="-20" dirty="0">
                <a:latin typeface="Arial"/>
                <a:cs typeface="Arial"/>
              </a:rPr>
              <a:t>For </a:t>
            </a:r>
            <a:r>
              <a:rPr sz="1100" spc="-5" dirty="0">
                <a:latin typeface="Arial"/>
                <a:cs typeface="Arial"/>
              </a:rPr>
              <a:t>construction </a:t>
            </a:r>
            <a:r>
              <a:rPr sz="1100" spc="-10" dirty="0">
                <a:latin typeface="Arial"/>
                <a:cs typeface="Arial"/>
              </a:rPr>
              <a:t>projects,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-10" dirty="0">
                <a:latin typeface="Arial"/>
                <a:cs typeface="Arial"/>
              </a:rPr>
              <a:t>PM </a:t>
            </a:r>
            <a:r>
              <a:rPr sz="1100" spc="-5" dirty="0">
                <a:latin typeface="Arial"/>
                <a:cs typeface="Arial"/>
              </a:rPr>
              <a:t>Plan usually </a:t>
            </a:r>
            <a:r>
              <a:rPr sz="1100" spc="-10" dirty="0">
                <a:latin typeface="Arial"/>
                <a:cs typeface="Arial"/>
              </a:rPr>
              <a:t>does  </a:t>
            </a:r>
            <a:r>
              <a:rPr sz="1100" spc="-5" dirty="0">
                <a:latin typeface="Arial"/>
                <a:cs typeface="Arial"/>
              </a:rPr>
              <a:t>comprise of subsidiary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plans</a:t>
            </a:r>
            <a:endParaRPr sz="1100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t>12</a:t>
            </a:fld>
            <a:r>
              <a:rPr spc="-100" dirty="0"/>
              <a:t> </a:t>
            </a:r>
            <a:r>
              <a:rPr spc="-5" dirty="0"/>
              <a:t>/</a:t>
            </a:r>
            <a:r>
              <a:rPr spc="-95" dirty="0"/>
              <a:t> </a:t>
            </a:r>
            <a:r>
              <a:rPr spc="-5" dirty="0"/>
              <a:t>38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5" name="Ink 14"/>
              <p14:cNvContentPartPr/>
              <p14:nvPr/>
            </p14:nvContentPartPr>
            <p14:xfrm>
              <a:off x="218160" y="1213560"/>
              <a:ext cx="4379400" cy="2131200"/>
            </p14:xfrm>
          </p:contentPart>
        </mc:Choice>
        <mc:Fallback>
          <p:pic>
            <p:nvPicPr>
              <p:cNvPr id="15" name="Ink 14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07720" y="1205280"/>
                <a:ext cx="4400280" cy="21470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2286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29463" y="288620"/>
            <a:ext cx="0" cy="74930"/>
          </a:xfrm>
          <a:custGeom>
            <a:avLst/>
            <a:gdLst/>
            <a:ahLst/>
            <a:cxnLst/>
            <a:rect l="l" t="t" r="r" b="b"/>
            <a:pathLst>
              <a:path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1990" y="36054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01587" y="101733"/>
            <a:ext cx="1288415" cy="3136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6045" marR="5080" indent="-93980">
              <a:lnSpc>
                <a:spcPct val="157400"/>
              </a:lnSpc>
              <a:spcBef>
                <a:spcPts val="100"/>
              </a:spcBef>
            </a:pP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Integration Management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Develop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Project Management</a:t>
            </a:r>
            <a:r>
              <a:rPr sz="600" spc="5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Plan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vert="horz" wrap="square" lIns="0" tIns="6223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Project </a:t>
            </a:r>
            <a:r>
              <a:rPr sz="1400" spc="20" dirty="0">
                <a:solidFill>
                  <a:srgbClr val="FFFFFF"/>
                </a:solidFill>
                <a:latin typeface="Arial"/>
                <a:cs typeface="Arial"/>
              </a:rPr>
              <a:t>Management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Plan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95363" y="886841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78738" y="1055535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7"/>
                </a:moveTo>
                <a:lnTo>
                  <a:pt x="66167" y="66167"/>
                </a:lnTo>
                <a:lnTo>
                  <a:pt x="66167" y="0"/>
                </a:lnTo>
                <a:lnTo>
                  <a:pt x="0" y="0"/>
                </a:lnTo>
                <a:lnTo>
                  <a:pt x="0" y="66167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95363" y="1540865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95363" y="1900885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95363" y="2088832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95363" y="2276779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95363" y="2464739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95363" y="2824759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95363" y="3012706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95363" y="3200654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624395" y="799098"/>
            <a:ext cx="3550285" cy="2514600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289560" marR="5080" indent="-277495">
              <a:lnSpc>
                <a:spcPct val="101200"/>
              </a:lnSpc>
              <a:spcBef>
                <a:spcPts val="145"/>
              </a:spcBef>
            </a:pPr>
            <a:r>
              <a:rPr sz="1100" spc="-5" dirty="0">
                <a:latin typeface="Arial"/>
                <a:cs typeface="Arial"/>
              </a:rPr>
              <a:t>Defines the processes that will </a:t>
            </a:r>
            <a:r>
              <a:rPr sz="1100" spc="-10" dirty="0">
                <a:latin typeface="Arial"/>
                <a:cs typeface="Arial"/>
              </a:rPr>
              <a:t>be used </a:t>
            </a:r>
            <a:r>
              <a:rPr sz="1100" spc="-20" dirty="0">
                <a:latin typeface="Arial"/>
                <a:cs typeface="Arial"/>
              </a:rPr>
              <a:t>for </a:t>
            </a:r>
            <a:r>
              <a:rPr sz="1100" spc="-5" dirty="0">
                <a:latin typeface="Arial"/>
                <a:cs typeface="Arial"/>
              </a:rPr>
              <a:t>the project  </a:t>
            </a:r>
            <a:r>
              <a:rPr sz="1000" spc="-5" dirty="0">
                <a:latin typeface="Arial"/>
                <a:cs typeface="Arial"/>
              </a:rPr>
              <a:t>States the degrees of </a:t>
            </a:r>
            <a:r>
              <a:rPr sz="1000" spc="-10" dirty="0">
                <a:latin typeface="Arial"/>
                <a:cs typeface="Arial"/>
              </a:rPr>
              <a:t>execution </a:t>
            </a:r>
            <a:r>
              <a:rPr sz="1000" spc="-5" dirty="0">
                <a:latin typeface="Arial"/>
                <a:cs typeface="Arial"/>
              </a:rPr>
              <a:t>of each process; the tools  &amp; techniques from each process; Essential Inputs &amp;  Outputs</a:t>
            </a:r>
            <a:endParaRPr sz="1000">
              <a:latin typeface="Arial"/>
              <a:cs typeface="Arial"/>
            </a:endParaRPr>
          </a:p>
          <a:p>
            <a:pPr marL="12700" marR="50165">
              <a:lnSpc>
                <a:spcPct val="102600"/>
              </a:lnSpc>
              <a:spcBef>
                <a:spcPts val="145"/>
              </a:spcBef>
            </a:pPr>
            <a:r>
              <a:rPr sz="1100" spc="-10" dirty="0">
                <a:latin typeface="Arial"/>
                <a:cs typeface="Arial"/>
              </a:rPr>
              <a:t>Documents </a:t>
            </a:r>
            <a:r>
              <a:rPr sz="1100" spc="-5" dirty="0">
                <a:latin typeface="Arial"/>
                <a:cs typeface="Arial"/>
              </a:rPr>
              <a:t>the dependencies </a:t>
            </a:r>
            <a:r>
              <a:rPr sz="1100" spc="-10" dirty="0">
                <a:latin typeface="Arial"/>
                <a:cs typeface="Arial"/>
              </a:rPr>
              <a:t>and interactions </a:t>
            </a:r>
            <a:r>
              <a:rPr sz="1100" spc="-5" dirty="0">
                <a:latin typeface="Arial"/>
                <a:cs typeface="Arial"/>
              </a:rPr>
              <a:t>of the </a:t>
            </a:r>
            <a:r>
              <a:rPr sz="1100" spc="-10" dirty="0">
                <a:latin typeface="Arial"/>
                <a:cs typeface="Arial"/>
              </a:rPr>
              <a:t>PM  </a:t>
            </a:r>
            <a:r>
              <a:rPr sz="1100" spc="-5" dirty="0">
                <a:latin typeface="Arial"/>
                <a:cs typeface="Arial"/>
              </a:rPr>
              <a:t>processes </a:t>
            </a:r>
            <a:r>
              <a:rPr sz="1100" spc="-10" dirty="0">
                <a:latin typeface="Arial"/>
                <a:cs typeface="Arial"/>
              </a:rPr>
              <a:t>used </a:t>
            </a:r>
            <a:r>
              <a:rPr sz="1100" spc="-5" dirty="0">
                <a:latin typeface="Arial"/>
                <a:cs typeface="Arial"/>
              </a:rPr>
              <a:t>to </a:t>
            </a:r>
            <a:r>
              <a:rPr sz="1100" spc="-10" dirty="0">
                <a:latin typeface="Arial"/>
                <a:cs typeface="Arial"/>
              </a:rPr>
              <a:t>manage </a:t>
            </a:r>
            <a:r>
              <a:rPr sz="1100" spc="-5" dirty="0">
                <a:latin typeface="Arial"/>
                <a:cs typeface="Arial"/>
              </a:rPr>
              <a:t>the project</a:t>
            </a:r>
            <a:endParaRPr sz="1100">
              <a:latin typeface="Arial"/>
              <a:cs typeface="Arial"/>
            </a:endParaRPr>
          </a:p>
          <a:p>
            <a:pPr marL="12700" marR="175895">
              <a:lnSpc>
                <a:spcPct val="109700"/>
              </a:lnSpc>
              <a:spcBef>
                <a:spcPts val="30"/>
              </a:spcBef>
            </a:pPr>
            <a:r>
              <a:rPr sz="1100" spc="-10" dirty="0">
                <a:latin typeface="Arial"/>
                <a:cs typeface="Arial"/>
              </a:rPr>
              <a:t>Methods </a:t>
            </a:r>
            <a:r>
              <a:rPr sz="1100" spc="-20" dirty="0">
                <a:latin typeface="Arial"/>
                <a:cs typeface="Arial"/>
              </a:rPr>
              <a:t>for </a:t>
            </a:r>
            <a:r>
              <a:rPr sz="1100" spc="-15" dirty="0">
                <a:latin typeface="Arial"/>
                <a:cs typeface="Arial"/>
              </a:rPr>
              <a:t>executing </a:t>
            </a:r>
            <a:r>
              <a:rPr sz="1100" spc="-5" dirty="0">
                <a:latin typeface="Arial"/>
                <a:cs typeface="Arial"/>
              </a:rPr>
              <a:t>the work to fulfill </a:t>
            </a:r>
            <a:r>
              <a:rPr sz="1100" spc="-10" dirty="0">
                <a:latin typeface="Arial"/>
                <a:cs typeface="Arial"/>
              </a:rPr>
              <a:t>objectives  Methods </a:t>
            </a:r>
            <a:r>
              <a:rPr sz="1100" spc="-5" dirty="0">
                <a:latin typeface="Arial"/>
                <a:cs typeface="Arial"/>
              </a:rPr>
              <a:t>of monitoring </a:t>
            </a:r>
            <a:r>
              <a:rPr sz="1100" spc="-10" dirty="0">
                <a:latin typeface="Arial"/>
                <a:cs typeface="Arial"/>
              </a:rPr>
              <a:t>and </a:t>
            </a:r>
            <a:r>
              <a:rPr sz="1100" spc="-5" dirty="0">
                <a:latin typeface="Arial"/>
                <a:cs typeface="Arial"/>
              </a:rPr>
              <a:t>controlling </a:t>
            </a:r>
            <a:r>
              <a:rPr sz="1100" spc="-10" dirty="0">
                <a:latin typeface="Arial"/>
                <a:cs typeface="Arial"/>
              </a:rPr>
              <a:t>change  Methods </a:t>
            </a:r>
            <a:r>
              <a:rPr sz="1100" spc="-5" dirty="0">
                <a:latin typeface="Arial"/>
                <a:cs typeface="Arial"/>
              </a:rPr>
              <a:t>to </a:t>
            </a:r>
            <a:r>
              <a:rPr sz="1100" spc="-10" dirty="0">
                <a:latin typeface="Arial"/>
                <a:cs typeface="Arial"/>
              </a:rPr>
              <a:t>perform configuration management  Methods </a:t>
            </a:r>
            <a:r>
              <a:rPr sz="1100" spc="-20" dirty="0">
                <a:latin typeface="Arial"/>
                <a:cs typeface="Arial"/>
              </a:rPr>
              <a:t>for </a:t>
            </a:r>
            <a:r>
              <a:rPr sz="1100" spc="-5" dirty="0">
                <a:latin typeface="Arial"/>
                <a:cs typeface="Arial"/>
              </a:rPr>
              <a:t>determining </a:t>
            </a:r>
            <a:r>
              <a:rPr sz="1100" spc="-10" dirty="0">
                <a:latin typeface="Arial"/>
                <a:cs typeface="Arial"/>
              </a:rPr>
              <a:t>and </a:t>
            </a:r>
            <a:r>
              <a:rPr sz="1100" spc="-5" dirty="0">
                <a:latin typeface="Arial"/>
                <a:cs typeface="Arial"/>
              </a:rPr>
              <a:t>maintaining the </a:t>
            </a:r>
            <a:r>
              <a:rPr sz="1100" spc="-10" dirty="0">
                <a:latin typeface="Arial"/>
                <a:cs typeface="Arial"/>
              </a:rPr>
              <a:t>validity </a:t>
            </a:r>
            <a:r>
              <a:rPr sz="1100" spc="-5" dirty="0">
                <a:latin typeface="Arial"/>
                <a:cs typeface="Arial"/>
              </a:rPr>
              <a:t>of  </a:t>
            </a:r>
            <a:r>
              <a:rPr sz="1100" spc="-10" dirty="0">
                <a:latin typeface="Arial"/>
                <a:cs typeface="Arial"/>
              </a:rPr>
              <a:t>performance </a:t>
            </a:r>
            <a:r>
              <a:rPr sz="1100" spc="-5" dirty="0">
                <a:latin typeface="Arial"/>
                <a:cs typeface="Arial"/>
              </a:rPr>
              <a:t>baselines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sz="1100" spc="-10" dirty="0">
                <a:latin typeface="Arial"/>
                <a:cs typeface="Arial"/>
              </a:rPr>
              <a:t>Communication needs </a:t>
            </a:r>
            <a:r>
              <a:rPr sz="1100" spc="-5" dirty="0">
                <a:latin typeface="Arial"/>
                <a:cs typeface="Arial"/>
              </a:rPr>
              <a:t>of the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stakeholders</a:t>
            </a:r>
            <a:endParaRPr sz="1100">
              <a:latin typeface="Arial"/>
              <a:cs typeface="Arial"/>
            </a:endParaRPr>
          </a:p>
          <a:p>
            <a:pPr marL="12700" marR="217170">
              <a:lnSpc>
                <a:spcPct val="112100"/>
              </a:lnSpc>
            </a:pPr>
            <a:r>
              <a:rPr sz="1100" spc="-5" dirty="0">
                <a:latin typeface="Arial"/>
                <a:cs typeface="Arial"/>
              </a:rPr>
              <a:t>Project </a:t>
            </a:r>
            <a:r>
              <a:rPr sz="1100" spc="-15" dirty="0">
                <a:latin typeface="Arial"/>
                <a:cs typeface="Arial"/>
              </a:rPr>
              <a:t>Life </a:t>
            </a:r>
            <a:r>
              <a:rPr sz="1100" spc="-10" dirty="0">
                <a:latin typeface="Arial"/>
                <a:cs typeface="Arial"/>
              </a:rPr>
              <a:t>Cycle, Phases </a:t>
            </a:r>
            <a:r>
              <a:rPr sz="1100" spc="-20" dirty="0">
                <a:latin typeface="Arial"/>
                <a:cs typeface="Arial"/>
              </a:rPr>
              <a:t>for </a:t>
            </a:r>
            <a:r>
              <a:rPr sz="1100" spc="-10" dirty="0">
                <a:latin typeface="Arial"/>
                <a:cs typeface="Arial"/>
              </a:rPr>
              <a:t>multi-phase </a:t>
            </a:r>
            <a:r>
              <a:rPr sz="1100" spc="-5" dirty="0">
                <a:latin typeface="Arial"/>
                <a:cs typeface="Arial"/>
              </a:rPr>
              <a:t>projects  </a:t>
            </a:r>
            <a:r>
              <a:rPr sz="1100" spc="-10" dirty="0">
                <a:latin typeface="Arial"/>
                <a:cs typeface="Arial"/>
              </a:rPr>
              <a:t>Management </a:t>
            </a:r>
            <a:r>
              <a:rPr sz="1100" spc="-15" dirty="0">
                <a:latin typeface="Arial"/>
                <a:cs typeface="Arial"/>
              </a:rPr>
              <a:t>reviews </a:t>
            </a:r>
            <a:r>
              <a:rPr sz="1100" spc="-5" dirty="0">
                <a:latin typeface="Arial"/>
                <a:cs typeface="Arial"/>
              </a:rPr>
              <a:t>of issues </a:t>
            </a:r>
            <a:r>
              <a:rPr sz="1100" spc="-10" dirty="0">
                <a:latin typeface="Arial"/>
                <a:cs typeface="Arial"/>
              </a:rPr>
              <a:t>and </a:t>
            </a:r>
            <a:r>
              <a:rPr sz="1100" spc="-5" dirty="0">
                <a:latin typeface="Arial"/>
                <a:cs typeface="Arial"/>
              </a:rPr>
              <a:t>pending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decisions</a:t>
            </a:r>
            <a:endParaRPr sz="1100">
              <a:latin typeface="Arial"/>
              <a:cs typeface="Arial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t>13</a:t>
            </a:fld>
            <a:r>
              <a:rPr spc="-100" dirty="0"/>
              <a:t> </a:t>
            </a:r>
            <a:r>
              <a:rPr spc="-5" dirty="0"/>
              <a:t>/</a:t>
            </a:r>
            <a:r>
              <a:rPr spc="-95" dirty="0"/>
              <a:t> </a:t>
            </a:r>
            <a:r>
              <a:rPr spc="-5" dirty="0"/>
              <a:t>38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3" name="Ink 22"/>
              <p14:cNvContentPartPr/>
              <p14:nvPr/>
            </p14:nvContentPartPr>
            <p14:xfrm>
              <a:off x="1393200" y="1959840"/>
              <a:ext cx="2895840" cy="574920"/>
            </p14:xfrm>
          </p:contentPart>
        </mc:Choice>
        <mc:Fallback>
          <p:pic>
            <p:nvPicPr>
              <p:cNvPr id="23" name="Ink 22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89600" y="1952280"/>
                <a:ext cx="2908440" cy="5929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2286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29463" y="288620"/>
            <a:ext cx="0" cy="74930"/>
          </a:xfrm>
          <a:custGeom>
            <a:avLst/>
            <a:gdLst/>
            <a:ahLst/>
            <a:cxnLst/>
            <a:rect l="l" t="t" r="r" b="b"/>
            <a:pathLst>
              <a:path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1990" y="36054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431761"/>
            <a:ext cx="4608195" cy="321945"/>
          </a:xfrm>
          <a:custGeom>
            <a:avLst/>
            <a:gdLst/>
            <a:ahLst/>
            <a:cxnLst/>
            <a:rect l="l" t="t" r="r" b="b"/>
            <a:pathLst>
              <a:path w="4608195" h="321945">
                <a:moveTo>
                  <a:pt x="0" y="321500"/>
                </a:moveTo>
                <a:lnTo>
                  <a:pt x="4608004" y="321500"/>
                </a:lnTo>
                <a:lnTo>
                  <a:pt x="4608004" y="0"/>
                </a:lnTo>
                <a:lnTo>
                  <a:pt x="0" y="0"/>
                </a:lnTo>
                <a:lnTo>
                  <a:pt x="0" y="32150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95363" y="1259332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95363" y="1469364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95363" y="1679397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95363" y="1889429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95363" y="2099462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95363" y="2309495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95363" y="2519527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95363" y="2729560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95363" y="2939592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08000" y="101733"/>
            <a:ext cx="3963670" cy="29508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9390" marR="2586355" indent="-93980">
              <a:lnSpc>
                <a:spcPct val="157400"/>
              </a:lnSpc>
              <a:spcBef>
                <a:spcPts val="100"/>
              </a:spcBef>
            </a:pP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Integration Management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Develop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Project Management</a:t>
            </a:r>
            <a:r>
              <a:rPr sz="600" spc="5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Plan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tabLst>
                <a:tab pos="2587625" algn="l"/>
              </a:tabLst>
            </a:pP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Project</a:t>
            </a:r>
            <a:r>
              <a:rPr sz="14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20" dirty="0">
                <a:solidFill>
                  <a:srgbClr val="FFFFFF"/>
                </a:solidFill>
                <a:latin typeface="Arial"/>
                <a:cs typeface="Arial"/>
              </a:rPr>
              <a:t>Management</a:t>
            </a:r>
            <a:r>
              <a:rPr sz="14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Plan	</a:t>
            </a:r>
            <a:r>
              <a:rPr sz="1400" spc="20" dirty="0">
                <a:solidFill>
                  <a:srgbClr val="FFFFFF"/>
                </a:solidFill>
                <a:latin typeface="Arial"/>
                <a:cs typeface="Arial"/>
              </a:rPr>
              <a:t>Subsidiary</a:t>
            </a:r>
            <a:r>
              <a:rPr sz="14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Plans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251460">
              <a:lnSpc>
                <a:spcPct val="100000"/>
              </a:lnSpc>
            </a:pPr>
            <a:r>
              <a:rPr sz="1100" spc="-20" dirty="0">
                <a:latin typeface="Arial"/>
                <a:cs typeface="Arial"/>
              </a:rPr>
              <a:t>Typically:</a:t>
            </a:r>
            <a:endParaRPr sz="1100">
              <a:latin typeface="Arial"/>
              <a:cs typeface="Arial"/>
            </a:endParaRPr>
          </a:p>
          <a:p>
            <a:pPr marL="528955" marR="1400810">
              <a:lnSpc>
                <a:spcPct val="125299"/>
              </a:lnSpc>
            </a:pPr>
            <a:r>
              <a:rPr sz="1100" spc="-5" dirty="0">
                <a:latin typeface="Arial"/>
                <a:cs typeface="Arial"/>
              </a:rPr>
              <a:t>Project </a:t>
            </a:r>
            <a:r>
              <a:rPr sz="1100" spc="-10" dirty="0">
                <a:latin typeface="Arial"/>
                <a:cs typeface="Arial"/>
              </a:rPr>
              <a:t>Scope Management </a:t>
            </a:r>
            <a:r>
              <a:rPr sz="1100" spc="-5" dirty="0">
                <a:latin typeface="Arial"/>
                <a:cs typeface="Arial"/>
              </a:rPr>
              <a:t>Plan  Schedule </a:t>
            </a:r>
            <a:r>
              <a:rPr sz="1100" spc="-10" dirty="0">
                <a:latin typeface="Arial"/>
                <a:cs typeface="Arial"/>
              </a:rPr>
              <a:t>Management </a:t>
            </a:r>
            <a:r>
              <a:rPr sz="1100" spc="-5" dirty="0">
                <a:latin typeface="Arial"/>
                <a:cs typeface="Arial"/>
              </a:rPr>
              <a:t>Plan  Cost </a:t>
            </a:r>
            <a:r>
              <a:rPr sz="1100" spc="-10" dirty="0">
                <a:latin typeface="Arial"/>
                <a:cs typeface="Arial"/>
              </a:rPr>
              <a:t>Management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Plan</a:t>
            </a:r>
            <a:endParaRPr sz="1100">
              <a:latin typeface="Arial"/>
              <a:cs typeface="Arial"/>
            </a:endParaRPr>
          </a:p>
          <a:p>
            <a:pPr marL="528955" marR="1302385">
              <a:lnSpc>
                <a:spcPct val="125299"/>
              </a:lnSpc>
            </a:pPr>
            <a:r>
              <a:rPr sz="1100" spc="-5" dirty="0">
                <a:latin typeface="Arial"/>
                <a:cs typeface="Arial"/>
              </a:rPr>
              <a:t>Quality </a:t>
            </a:r>
            <a:r>
              <a:rPr sz="1100" spc="-10" dirty="0">
                <a:latin typeface="Arial"/>
                <a:cs typeface="Arial"/>
              </a:rPr>
              <a:t>Management </a:t>
            </a:r>
            <a:r>
              <a:rPr sz="1100" spc="-5" dirty="0">
                <a:latin typeface="Arial"/>
                <a:cs typeface="Arial"/>
              </a:rPr>
              <a:t>Plan  Process </a:t>
            </a:r>
            <a:r>
              <a:rPr sz="1100" spc="-10" dirty="0">
                <a:latin typeface="Arial"/>
                <a:cs typeface="Arial"/>
              </a:rPr>
              <a:t>Improvement </a:t>
            </a:r>
            <a:r>
              <a:rPr sz="1100" spc="-5" dirty="0">
                <a:latin typeface="Arial"/>
                <a:cs typeface="Arial"/>
              </a:rPr>
              <a:t>Plan  Staffing </a:t>
            </a:r>
            <a:r>
              <a:rPr sz="1100" spc="-10" dirty="0">
                <a:latin typeface="Arial"/>
                <a:cs typeface="Arial"/>
              </a:rPr>
              <a:t>Management </a:t>
            </a:r>
            <a:r>
              <a:rPr sz="1100" spc="-5" dirty="0">
                <a:latin typeface="Arial"/>
                <a:cs typeface="Arial"/>
              </a:rPr>
              <a:t>Plan  </a:t>
            </a:r>
            <a:r>
              <a:rPr sz="1100" spc="-10" dirty="0">
                <a:latin typeface="Arial"/>
                <a:cs typeface="Arial"/>
              </a:rPr>
              <a:t>Communication Management </a:t>
            </a:r>
            <a:r>
              <a:rPr sz="1100" spc="-5" dirty="0">
                <a:latin typeface="Arial"/>
                <a:cs typeface="Arial"/>
              </a:rPr>
              <a:t>Plan  Risk </a:t>
            </a:r>
            <a:r>
              <a:rPr sz="1100" spc="-10" dirty="0">
                <a:latin typeface="Arial"/>
                <a:cs typeface="Arial"/>
              </a:rPr>
              <a:t>Management </a:t>
            </a:r>
            <a:r>
              <a:rPr sz="1100" spc="-5" dirty="0">
                <a:latin typeface="Arial"/>
                <a:cs typeface="Arial"/>
              </a:rPr>
              <a:t>Plan  Procurement </a:t>
            </a:r>
            <a:r>
              <a:rPr sz="1100" spc="-10" dirty="0">
                <a:latin typeface="Arial"/>
                <a:cs typeface="Arial"/>
              </a:rPr>
              <a:t>Management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Plan</a:t>
            </a:r>
            <a:endParaRPr sz="1100">
              <a:latin typeface="Arial"/>
              <a:cs typeface="Arial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t>14</a:t>
            </a:fld>
            <a:r>
              <a:rPr spc="-100" dirty="0"/>
              <a:t> </a:t>
            </a:r>
            <a:r>
              <a:rPr spc="-5" dirty="0"/>
              <a:t>/</a:t>
            </a:r>
            <a:r>
              <a:rPr spc="-95" dirty="0"/>
              <a:t> </a:t>
            </a:r>
            <a:r>
              <a:rPr spc="-5" dirty="0"/>
              <a:t>38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1" name="Ink 20"/>
              <p14:cNvContentPartPr/>
              <p14:nvPr/>
            </p14:nvContentPartPr>
            <p14:xfrm>
              <a:off x="2150280" y="465120"/>
              <a:ext cx="1897200" cy="1858680"/>
            </p14:xfrm>
          </p:contentPart>
        </mc:Choice>
        <mc:Fallback>
          <p:pic>
            <p:nvPicPr>
              <p:cNvPr id="21" name="Ink 20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144520" y="453600"/>
                <a:ext cx="1910880" cy="18817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2286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29463" y="288620"/>
            <a:ext cx="0" cy="74930"/>
          </a:xfrm>
          <a:custGeom>
            <a:avLst/>
            <a:gdLst/>
            <a:ahLst/>
            <a:cxnLst/>
            <a:rect l="l" t="t" r="r" b="b"/>
            <a:pathLst>
              <a:path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1990" y="36054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01587" y="101733"/>
            <a:ext cx="1288415" cy="3136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6045" marR="5080" indent="-93980">
              <a:lnSpc>
                <a:spcPct val="157400"/>
              </a:lnSpc>
              <a:spcBef>
                <a:spcPts val="100"/>
              </a:spcBef>
            </a:pP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Integration Management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Develop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Project Management</a:t>
            </a:r>
            <a:r>
              <a:rPr sz="600" spc="5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Plan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431761"/>
            <a:ext cx="4608195" cy="321945"/>
          </a:xfrm>
          <a:custGeom>
            <a:avLst/>
            <a:gdLst/>
            <a:ahLst/>
            <a:cxnLst/>
            <a:rect l="l" t="t" r="r" b="b"/>
            <a:pathLst>
              <a:path w="4608195" h="321945">
                <a:moveTo>
                  <a:pt x="0" y="321500"/>
                </a:moveTo>
                <a:lnTo>
                  <a:pt x="4608004" y="321500"/>
                </a:lnTo>
                <a:lnTo>
                  <a:pt x="4608004" y="0"/>
                </a:lnTo>
                <a:lnTo>
                  <a:pt x="0" y="0"/>
                </a:lnTo>
                <a:lnTo>
                  <a:pt x="0" y="32150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08000" y="477339"/>
            <a:ext cx="210947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Project </a:t>
            </a:r>
            <a:r>
              <a:rPr sz="1400" spc="20" dirty="0">
                <a:solidFill>
                  <a:srgbClr val="FFFFFF"/>
                </a:solidFill>
                <a:latin typeface="Arial"/>
                <a:cs typeface="Arial"/>
              </a:rPr>
              <a:t>Management</a:t>
            </a:r>
            <a:r>
              <a:rPr sz="140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Plan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744569" y="477339"/>
            <a:ext cx="127889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Other</a:t>
            </a:r>
            <a:r>
              <a:rPr sz="14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Elements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95363" y="1201635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78738" y="1385062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7"/>
                </a:moveTo>
                <a:lnTo>
                  <a:pt x="66167" y="66167"/>
                </a:lnTo>
                <a:lnTo>
                  <a:pt x="66167" y="0"/>
                </a:lnTo>
                <a:lnTo>
                  <a:pt x="0" y="0"/>
                </a:lnTo>
                <a:lnTo>
                  <a:pt x="0" y="66167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95363" y="1568564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78738" y="1751990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7"/>
                </a:moveTo>
                <a:lnTo>
                  <a:pt x="66167" y="66167"/>
                </a:lnTo>
                <a:lnTo>
                  <a:pt x="66167" y="0"/>
                </a:lnTo>
                <a:lnTo>
                  <a:pt x="0" y="0"/>
                </a:lnTo>
                <a:lnTo>
                  <a:pt x="0" y="66167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95363" y="2107565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95363" y="2317597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95363" y="2527630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95363" y="2737662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624395" y="1097762"/>
            <a:ext cx="3319145" cy="175323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1100" spc="-5" dirty="0">
                <a:latin typeface="Arial"/>
                <a:cs typeface="Arial"/>
              </a:rPr>
              <a:t>Milestone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List</a:t>
            </a:r>
            <a:endParaRPr sz="11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175"/>
              </a:spcBef>
            </a:pPr>
            <a:r>
              <a:rPr sz="1000" spc="-5" dirty="0">
                <a:latin typeface="Arial"/>
                <a:cs typeface="Arial"/>
              </a:rPr>
              <a:t>Vital on construction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projects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1100" spc="-5" dirty="0">
                <a:latin typeface="Arial"/>
                <a:cs typeface="Arial"/>
              </a:rPr>
              <a:t>Resource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Calendar</a:t>
            </a:r>
            <a:endParaRPr sz="1100">
              <a:latin typeface="Arial"/>
              <a:cs typeface="Arial"/>
            </a:endParaRPr>
          </a:p>
          <a:p>
            <a:pPr marL="289560" marR="5080">
              <a:lnSpc>
                <a:spcPct val="100000"/>
              </a:lnSpc>
              <a:spcBef>
                <a:spcPts val="175"/>
              </a:spcBef>
            </a:pPr>
            <a:r>
              <a:rPr sz="1000" spc="-5" dirty="0">
                <a:latin typeface="Arial"/>
                <a:cs typeface="Arial"/>
              </a:rPr>
              <a:t>Identifies working/non-working </a:t>
            </a:r>
            <a:r>
              <a:rPr sz="1000" spc="-10" dirty="0">
                <a:latin typeface="Arial"/>
                <a:cs typeface="Arial"/>
              </a:rPr>
              <a:t>days </a:t>
            </a:r>
            <a:r>
              <a:rPr sz="1000" spc="-5" dirty="0">
                <a:latin typeface="Arial"/>
                <a:cs typeface="Arial"/>
              </a:rPr>
              <a:t>in general and </a:t>
            </a:r>
            <a:r>
              <a:rPr sz="1000" spc="-15" dirty="0">
                <a:latin typeface="Arial"/>
                <a:cs typeface="Arial"/>
              </a:rPr>
              <a:t>for  </a:t>
            </a:r>
            <a:r>
              <a:rPr sz="1000" spc="-5" dirty="0">
                <a:latin typeface="Arial"/>
                <a:cs typeface="Arial"/>
              </a:rPr>
              <a:t>individual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resources</a:t>
            </a:r>
            <a:endParaRPr sz="1000">
              <a:latin typeface="Arial"/>
              <a:cs typeface="Arial"/>
            </a:endParaRPr>
          </a:p>
          <a:p>
            <a:pPr marL="12700" marR="2150745">
              <a:lnSpc>
                <a:spcPct val="125299"/>
              </a:lnSpc>
              <a:spcBef>
                <a:spcPts val="15"/>
              </a:spcBef>
            </a:pPr>
            <a:r>
              <a:rPr sz="1100" spc="-5" dirty="0">
                <a:latin typeface="Arial"/>
                <a:cs typeface="Arial"/>
              </a:rPr>
              <a:t>Schedule</a:t>
            </a:r>
            <a:r>
              <a:rPr sz="1100" spc="-9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Baseline  Cost Baseline  Quality Baseline  Risk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Register</a:t>
            </a:r>
            <a:endParaRPr sz="1100">
              <a:latin typeface="Arial"/>
              <a:cs typeface="Arial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t>15</a:t>
            </a:fld>
            <a:r>
              <a:rPr spc="-100" dirty="0"/>
              <a:t> </a:t>
            </a:r>
            <a:r>
              <a:rPr spc="-5" dirty="0"/>
              <a:t>/</a:t>
            </a:r>
            <a:r>
              <a:rPr spc="-95" dirty="0"/>
              <a:t> </a:t>
            </a:r>
            <a:r>
              <a:rPr spc="-5" dirty="0"/>
              <a:t>38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3" name="Ink 22"/>
              <p14:cNvContentPartPr/>
              <p14:nvPr/>
            </p14:nvContentPartPr>
            <p14:xfrm>
              <a:off x="668160" y="2488320"/>
              <a:ext cx="2855520" cy="817560"/>
            </p14:xfrm>
          </p:contentPart>
        </mc:Choice>
        <mc:Fallback>
          <p:pic>
            <p:nvPicPr>
              <p:cNvPr id="23" name="Ink 22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59520" y="2480400"/>
                <a:ext cx="2874600" cy="8366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2286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29463" y="288620"/>
            <a:ext cx="0" cy="74930"/>
          </a:xfrm>
          <a:custGeom>
            <a:avLst/>
            <a:gdLst/>
            <a:ahLst/>
            <a:cxnLst/>
            <a:rect l="l" t="t" r="r" b="b"/>
            <a:pathLst>
              <a:path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1990" y="36054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01587" y="101733"/>
            <a:ext cx="1288415" cy="3136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6045" marR="5080" indent="-93980">
              <a:lnSpc>
                <a:spcPct val="157400"/>
              </a:lnSpc>
              <a:spcBef>
                <a:spcPts val="100"/>
              </a:spcBef>
            </a:pP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Integration Management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Develop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Project Management</a:t>
            </a:r>
            <a:r>
              <a:rPr sz="600" spc="5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Plan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431761"/>
            <a:ext cx="4608195" cy="321945"/>
          </a:xfrm>
          <a:custGeom>
            <a:avLst/>
            <a:gdLst/>
            <a:ahLst/>
            <a:cxnLst/>
            <a:rect l="l" t="t" r="r" b="b"/>
            <a:pathLst>
              <a:path w="4608195" h="321945">
                <a:moveTo>
                  <a:pt x="0" y="321500"/>
                </a:moveTo>
                <a:lnTo>
                  <a:pt x="4608004" y="321500"/>
                </a:lnTo>
                <a:lnTo>
                  <a:pt x="4608004" y="0"/>
                </a:lnTo>
                <a:lnTo>
                  <a:pt x="0" y="0"/>
                </a:lnTo>
                <a:lnTo>
                  <a:pt x="0" y="32150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08000" y="477339"/>
            <a:ext cx="210947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Project </a:t>
            </a:r>
            <a:r>
              <a:rPr sz="1400" spc="20" dirty="0">
                <a:solidFill>
                  <a:srgbClr val="FFFFFF"/>
                </a:solidFill>
                <a:latin typeface="Arial"/>
                <a:cs typeface="Arial"/>
              </a:rPr>
              <a:t>Management</a:t>
            </a:r>
            <a:r>
              <a:rPr sz="140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Plan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795038" y="477339"/>
            <a:ext cx="117792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Dependencies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95363" y="1882482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95363" y="2608732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47294" y="1077428"/>
            <a:ext cx="3814445" cy="181673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66040">
              <a:lnSpc>
                <a:spcPct val="102600"/>
              </a:lnSpc>
              <a:spcBef>
                <a:spcPts val="55"/>
              </a:spcBef>
            </a:pPr>
            <a:r>
              <a:rPr sz="1100" spc="-10" dirty="0">
                <a:latin typeface="Arial"/>
                <a:cs typeface="Arial"/>
              </a:rPr>
              <a:t>The </a:t>
            </a:r>
            <a:r>
              <a:rPr sz="1100" spc="-5" dirty="0">
                <a:latin typeface="Arial"/>
                <a:cs typeface="Arial"/>
              </a:rPr>
              <a:t>top </a:t>
            </a:r>
            <a:r>
              <a:rPr sz="1100" spc="-20" dirty="0">
                <a:latin typeface="Arial"/>
                <a:cs typeface="Arial"/>
              </a:rPr>
              <a:t>level </a:t>
            </a:r>
            <a:r>
              <a:rPr sz="1100" spc="-5" dirty="0">
                <a:latin typeface="Arial"/>
                <a:cs typeface="Arial"/>
              </a:rPr>
              <a:t>Project </a:t>
            </a:r>
            <a:r>
              <a:rPr sz="1100" spc="-10" dirty="0">
                <a:latin typeface="Arial"/>
                <a:cs typeface="Arial"/>
              </a:rPr>
              <a:t>Management </a:t>
            </a:r>
            <a:r>
              <a:rPr sz="1100" spc="-5" dirty="0">
                <a:latin typeface="Arial"/>
                <a:cs typeface="Arial"/>
              </a:rPr>
              <a:t>Plan contains elements of  </a:t>
            </a:r>
            <a:r>
              <a:rPr sz="1100" spc="-10" dirty="0">
                <a:latin typeface="Arial"/>
                <a:cs typeface="Arial"/>
              </a:rPr>
              <a:t>each </a:t>
            </a:r>
            <a:r>
              <a:rPr sz="1100" spc="-5" dirty="0">
                <a:latin typeface="Arial"/>
                <a:cs typeface="Arial"/>
              </a:rPr>
              <a:t>of the individual subsidiary </a:t>
            </a:r>
            <a:r>
              <a:rPr sz="1100" spc="-10" dirty="0">
                <a:latin typeface="Arial"/>
                <a:cs typeface="Arial"/>
              </a:rPr>
              <a:t>plans.</a:t>
            </a:r>
            <a:endParaRPr sz="1100">
              <a:latin typeface="Arial"/>
              <a:cs typeface="Arial"/>
            </a:endParaRPr>
          </a:p>
          <a:p>
            <a:pPr marL="12700" marR="133350">
              <a:lnSpc>
                <a:spcPct val="102699"/>
              </a:lnSpc>
            </a:pPr>
            <a:r>
              <a:rPr sz="1100" spc="-10" dirty="0">
                <a:latin typeface="Arial"/>
                <a:cs typeface="Arial"/>
              </a:rPr>
              <a:t>One </a:t>
            </a:r>
            <a:r>
              <a:rPr sz="1100" spc="-5" dirty="0">
                <a:latin typeface="Arial"/>
                <a:cs typeface="Arial"/>
              </a:rPr>
              <a:t>of the </a:t>
            </a:r>
            <a:r>
              <a:rPr sz="1100" spc="-25" dirty="0">
                <a:latin typeface="Arial"/>
                <a:cs typeface="Arial"/>
              </a:rPr>
              <a:t>key </a:t>
            </a:r>
            <a:r>
              <a:rPr sz="1100" spc="-5" dirty="0">
                <a:latin typeface="Arial"/>
                <a:cs typeface="Arial"/>
              </a:rPr>
              <a:t>elements of the </a:t>
            </a:r>
            <a:r>
              <a:rPr sz="1100" spc="-15" dirty="0">
                <a:latin typeface="Arial"/>
                <a:cs typeface="Arial"/>
              </a:rPr>
              <a:t>top-level </a:t>
            </a:r>
            <a:r>
              <a:rPr sz="1100" spc="-5" dirty="0">
                <a:latin typeface="Arial"/>
                <a:cs typeface="Arial"/>
              </a:rPr>
              <a:t>plan is that it ‘maps  out’ the dependencies </a:t>
            </a:r>
            <a:r>
              <a:rPr sz="1100" spc="-10" dirty="0">
                <a:latin typeface="Arial"/>
                <a:cs typeface="Arial"/>
              </a:rPr>
              <a:t>between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-10" dirty="0">
                <a:latin typeface="Arial"/>
                <a:cs typeface="Arial"/>
              </a:rPr>
              <a:t>various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processes.</a:t>
            </a:r>
            <a:endParaRPr sz="1100">
              <a:latin typeface="Arial"/>
              <a:cs typeface="Arial"/>
            </a:endParaRPr>
          </a:p>
          <a:p>
            <a:pPr marL="289560" marR="5080">
              <a:lnSpc>
                <a:spcPct val="102600"/>
              </a:lnSpc>
              <a:spcBef>
                <a:spcPts val="300"/>
              </a:spcBef>
            </a:pPr>
            <a:r>
              <a:rPr sz="1100" spc="-10" dirty="0">
                <a:latin typeface="Arial"/>
                <a:cs typeface="Arial"/>
              </a:rPr>
              <a:t>i.e. </a:t>
            </a:r>
            <a:r>
              <a:rPr sz="1100" spc="-5" dirty="0">
                <a:latin typeface="Arial"/>
                <a:cs typeface="Arial"/>
              </a:rPr>
              <a:t>if </a:t>
            </a:r>
            <a:r>
              <a:rPr sz="1100" spc="-15" dirty="0">
                <a:latin typeface="Arial"/>
                <a:cs typeface="Arial"/>
              </a:rPr>
              <a:t>you </a:t>
            </a:r>
            <a:r>
              <a:rPr sz="1100" spc="-5" dirty="0">
                <a:latin typeface="Arial"/>
                <a:cs typeface="Arial"/>
              </a:rPr>
              <a:t>identify </a:t>
            </a:r>
            <a:r>
              <a:rPr sz="1100" spc="-10" dirty="0">
                <a:latin typeface="Arial"/>
                <a:cs typeface="Arial"/>
              </a:rPr>
              <a:t>a </a:t>
            </a:r>
            <a:r>
              <a:rPr sz="1100" spc="-5" dirty="0">
                <a:latin typeface="Arial"/>
                <a:cs typeface="Arial"/>
              </a:rPr>
              <a:t>schedule </a:t>
            </a:r>
            <a:r>
              <a:rPr sz="1100" spc="-10" dirty="0">
                <a:latin typeface="Arial"/>
                <a:cs typeface="Arial"/>
              </a:rPr>
              <a:t>overrun </a:t>
            </a:r>
            <a:r>
              <a:rPr sz="1100" spc="-5" dirty="0">
                <a:latin typeface="Arial"/>
                <a:cs typeface="Arial"/>
              </a:rPr>
              <a:t>(Schedule  </a:t>
            </a:r>
            <a:r>
              <a:rPr sz="1100" spc="-10" dirty="0">
                <a:latin typeface="Arial"/>
                <a:cs typeface="Arial"/>
              </a:rPr>
              <a:t>Management) </a:t>
            </a:r>
            <a:r>
              <a:rPr sz="1100" spc="-15" dirty="0">
                <a:latin typeface="Arial"/>
                <a:cs typeface="Arial"/>
              </a:rPr>
              <a:t>you </a:t>
            </a:r>
            <a:r>
              <a:rPr sz="1100" spc="-5" dirty="0">
                <a:latin typeface="Arial"/>
                <a:cs typeface="Arial"/>
              </a:rPr>
              <a:t>can </a:t>
            </a:r>
            <a:r>
              <a:rPr sz="1100" spc="-10" dirty="0">
                <a:latin typeface="Arial"/>
                <a:cs typeface="Arial"/>
              </a:rPr>
              <a:t>quickly </a:t>
            </a:r>
            <a:r>
              <a:rPr sz="1100" dirty="0">
                <a:latin typeface="Arial"/>
                <a:cs typeface="Arial"/>
              </a:rPr>
              <a:t>ascertain </a:t>
            </a:r>
            <a:r>
              <a:rPr sz="1100" spc="-5" dirty="0">
                <a:latin typeface="Arial"/>
                <a:cs typeface="Arial"/>
              </a:rPr>
              <a:t>the impacts in  other plans </a:t>
            </a:r>
            <a:r>
              <a:rPr sz="1100" spc="-10" dirty="0">
                <a:latin typeface="Arial"/>
                <a:cs typeface="Arial"/>
              </a:rPr>
              <a:t>and </a:t>
            </a:r>
            <a:r>
              <a:rPr sz="1100" spc="-5" dirty="0">
                <a:latin typeface="Arial"/>
                <a:cs typeface="Arial"/>
              </a:rPr>
              <a:t>processes such as the cost </a:t>
            </a:r>
            <a:r>
              <a:rPr sz="1100" spc="-10" dirty="0">
                <a:latin typeface="Arial"/>
                <a:cs typeface="Arial"/>
              </a:rPr>
              <a:t>management  </a:t>
            </a:r>
            <a:r>
              <a:rPr sz="1100" spc="-5" dirty="0">
                <a:latin typeface="Arial"/>
                <a:cs typeface="Arial"/>
              </a:rPr>
              <a:t>plan, procurement </a:t>
            </a:r>
            <a:r>
              <a:rPr sz="1100" spc="-10" dirty="0">
                <a:latin typeface="Arial"/>
                <a:cs typeface="Arial"/>
              </a:rPr>
              <a:t>management </a:t>
            </a:r>
            <a:r>
              <a:rPr sz="1100" spc="-5" dirty="0">
                <a:latin typeface="Arial"/>
                <a:cs typeface="Arial"/>
              </a:rPr>
              <a:t>plan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etc.</a:t>
            </a:r>
            <a:endParaRPr sz="1100">
              <a:latin typeface="Arial"/>
              <a:cs typeface="Arial"/>
            </a:endParaRPr>
          </a:p>
          <a:p>
            <a:pPr marL="289560" marR="267970">
              <a:lnSpc>
                <a:spcPct val="102600"/>
              </a:lnSpc>
              <a:spcBef>
                <a:spcPts val="300"/>
              </a:spcBef>
            </a:pPr>
            <a:r>
              <a:rPr sz="1100" spc="-15" dirty="0">
                <a:latin typeface="Arial"/>
                <a:cs typeface="Arial"/>
              </a:rPr>
              <a:t>Any </a:t>
            </a:r>
            <a:r>
              <a:rPr sz="1100" spc="-10" dirty="0">
                <a:latin typeface="Arial"/>
                <a:cs typeface="Arial"/>
              </a:rPr>
              <a:t>and </a:t>
            </a:r>
            <a:r>
              <a:rPr sz="1100" spc="-5" dirty="0">
                <a:latin typeface="Arial"/>
                <a:cs typeface="Arial"/>
              </a:rPr>
              <a:t>all changes </a:t>
            </a:r>
            <a:r>
              <a:rPr sz="1100" spc="-10" dirty="0">
                <a:latin typeface="Arial"/>
                <a:cs typeface="Arial"/>
              </a:rPr>
              <a:t>must be </a:t>
            </a:r>
            <a:r>
              <a:rPr sz="1100" dirty="0">
                <a:latin typeface="Arial"/>
                <a:cs typeface="Arial"/>
              </a:rPr>
              <a:t>run </a:t>
            </a:r>
            <a:r>
              <a:rPr sz="1100" spc="-5" dirty="0">
                <a:latin typeface="Arial"/>
                <a:cs typeface="Arial"/>
              </a:rPr>
              <a:t>through the </a:t>
            </a:r>
            <a:r>
              <a:rPr sz="1100" spc="-10" dirty="0">
                <a:latin typeface="Arial"/>
                <a:cs typeface="Arial"/>
              </a:rPr>
              <a:t>change  </a:t>
            </a:r>
            <a:r>
              <a:rPr sz="1100" spc="-5" dirty="0">
                <a:latin typeface="Arial"/>
                <a:cs typeface="Arial"/>
              </a:rPr>
              <a:t>control</a:t>
            </a:r>
            <a:r>
              <a:rPr sz="1100" spc="-10" dirty="0">
                <a:latin typeface="Arial"/>
                <a:cs typeface="Arial"/>
              </a:rPr>
              <a:t> process.</a:t>
            </a:r>
            <a:endParaRPr sz="1100">
              <a:latin typeface="Arial"/>
              <a:cs typeface="Arial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t>16</a:t>
            </a:fld>
            <a:r>
              <a:rPr spc="-100" dirty="0"/>
              <a:t> </a:t>
            </a:r>
            <a:r>
              <a:rPr spc="-5" dirty="0"/>
              <a:t>/</a:t>
            </a:r>
            <a:r>
              <a:rPr spc="-95" dirty="0"/>
              <a:t> </a:t>
            </a:r>
            <a:r>
              <a:rPr spc="-5" dirty="0"/>
              <a:t>38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7" name="Ink 16"/>
              <p14:cNvContentPartPr/>
              <p14:nvPr/>
            </p14:nvContentPartPr>
            <p14:xfrm>
              <a:off x="601200" y="1590120"/>
              <a:ext cx="3175200" cy="1338120"/>
            </p14:xfrm>
          </p:contentPart>
        </mc:Choice>
        <mc:Fallback>
          <p:pic>
            <p:nvPicPr>
              <p:cNvPr id="17" name="Ink 16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97240" y="1580760"/>
                <a:ext cx="3191400" cy="1359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2286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29463" y="288620"/>
            <a:ext cx="0" cy="74930"/>
          </a:xfrm>
          <a:custGeom>
            <a:avLst/>
            <a:gdLst/>
            <a:ahLst/>
            <a:cxnLst/>
            <a:rect l="l" t="t" r="r" b="b"/>
            <a:pathLst>
              <a:path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1990" y="36054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01587" y="101733"/>
            <a:ext cx="1288415" cy="3136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6045" marR="5080" indent="-93980">
              <a:lnSpc>
                <a:spcPct val="157400"/>
              </a:lnSpc>
              <a:spcBef>
                <a:spcPts val="100"/>
              </a:spcBef>
            </a:pP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Integration Management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Develop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Project Management</a:t>
            </a:r>
            <a:r>
              <a:rPr sz="600" spc="5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Plan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431761"/>
            <a:ext cx="4608195" cy="321945"/>
          </a:xfrm>
          <a:custGeom>
            <a:avLst/>
            <a:gdLst/>
            <a:ahLst/>
            <a:cxnLst/>
            <a:rect l="l" t="t" r="r" b="b"/>
            <a:pathLst>
              <a:path w="4608195" h="321945">
                <a:moveTo>
                  <a:pt x="0" y="321500"/>
                </a:moveTo>
                <a:lnTo>
                  <a:pt x="4608004" y="321500"/>
                </a:lnTo>
                <a:lnTo>
                  <a:pt x="4608004" y="0"/>
                </a:lnTo>
                <a:lnTo>
                  <a:pt x="0" y="0"/>
                </a:lnTo>
                <a:lnTo>
                  <a:pt x="0" y="32150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08000" y="477339"/>
            <a:ext cx="111696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1400" spc="5" dirty="0">
                <a:solidFill>
                  <a:srgbClr val="FFFFFF"/>
                </a:solidFill>
                <a:latin typeface="Arial"/>
                <a:cs typeface="Arial"/>
              </a:rPr>
              <a:t>Develop</a:t>
            </a:r>
            <a:r>
              <a:rPr sz="14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25" dirty="0">
                <a:solidFill>
                  <a:srgbClr val="FFFFFF"/>
                </a:solidFill>
                <a:latin typeface="Arial"/>
                <a:cs typeface="Arial"/>
              </a:rPr>
              <a:t>PMP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006855" y="477339"/>
            <a:ext cx="1761489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1400" spc="-20" dirty="0">
                <a:solidFill>
                  <a:srgbClr val="FFFFFF"/>
                </a:solidFill>
                <a:latin typeface="Arial"/>
                <a:cs typeface="Arial"/>
              </a:rPr>
              <a:t>Tools </a:t>
            </a: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4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Techniques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95363" y="1404124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95363" y="1614157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95363" y="1996262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95363" y="2206294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95363" y="2396083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78738" y="2731338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7"/>
                </a:moveTo>
                <a:lnTo>
                  <a:pt x="66167" y="66167"/>
                </a:lnTo>
                <a:lnTo>
                  <a:pt x="66167" y="0"/>
                </a:lnTo>
                <a:lnTo>
                  <a:pt x="0" y="0"/>
                </a:lnTo>
                <a:lnTo>
                  <a:pt x="0" y="66167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347294" y="1071522"/>
            <a:ext cx="3845560" cy="176403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100" dirty="0">
                <a:latin typeface="Arial"/>
                <a:cs typeface="Arial"/>
              </a:rPr>
              <a:t>Expert</a:t>
            </a:r>
            <a:r>
              <a:rPr sz="1100" spc="-10" dirty="0">
                <a:latin typeface="Arial"/>
                <a:cs typeface="Arial"/>
              </a:rPr>
              <a:t> Judgment:</a:t>
            </a:r>
            <a:endParaRPr sz="11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334"/>
              </a:spcBef>
            </a:pPr>
            <a:r>
              <a:rPr sz="1100" spc="-30" dirty="0">
                <a:latin typeface="Arial"/>
                <a:cs typeface="Arial"/>
              </a:rPr>
              <a:t>Tailor </a:t>
            </a:r>
            <a:r>
              <a:rPr sz="1100" spc="-5" dirty="0">
                <a:latin typeface="Arial"/>
                <a:cs typeface="Arial"/>
              </a:rPr>
              <a:t>the process to </a:t>
            </a:r>
            <a:r>
              <a:rPr sz="1100" spc="-10" dirty="0">
                <a:latin typeface="Arial"/>
                <a:cs typeface="Arial"/>
              </a:rPr>
              <a:t>meet </a:t>
            </a:r>
            <a:r>
              <a:rPr sz="1100" spc="-5" dirty="0">
                <a:latin typeface="Arial"/>
                <a:cs typeface="Arial"/>
              </a:rPr>
              <a:t>project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needs</a:t>
            </a:r>
            <a:endParaRPr sz="1100">
              <a:latin typeface="Arial"/>
              <a:cs typeface="Arial"/>
            </a:endParaRPr>
          </a:p>
          <a:p>
            <a:pPr marL="289560" marR="5080">
              <a:lnSpc>
                <a:spcPct val="102600"/>
              </a:lnSpc>
              <a:spcBef>
                <a:spcPts val="295"/>
              </a:spcBef>
            </a:pPr>
            <a:r>
              <a:rPr sz="1100" spc="-15" dirty="0">
                <a:latin typeface="Arial"/>
                <a:cs typeface="Arial"/>
              </a:rPr>
              <a:t>Develop </a:t>
            </a:r>
            <a:r>
              <a:rPr sz="1100" spc="-5" dirty="0">
                <a:latin typeface="Arial"/>
                <a:cs typeface="Arial"/>
              </a:rPr>
              <a:t>technical </a:t>
            </a:r>
            <a:r>
              <a:rPr sz="1100" spc="-10" dirty="0">
                <a:latin typeface="Arial"/>
                <a:cs typeface="Arial"/>
              </a:rPr>
              <a:t>and management </a:t>
            </a:r>
            <a:r>
              <a:rPr sz="1100" spc="-5" dirty="0">
                <a:latin typeface="Arial"/>
                <a:cs typeface="Arial"/>
              </a:rPr>
              <a:t>details to </a:t>
            </a:r>
            <a:r>
              <a:rPr sz="1100" spc="-10" dirty="0">
                <a:latin typeface="Arial"/>
                <a:cs typeface="Arial"/>
              </a:rPr>
              <a:t>be </a:t>
            </a:r>
            <a:r>
              <a:rPr sz="1100" spc="-5" dirty="0">
                <a:latin typeface="Arial"/>
                <a:cs typeface="Arial"/>
              </a:rPr>
              <a:t>included  in the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plan</a:t>
            </a:r>
            <a:endParaRPr sz="11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335"/>
              </a:spcBef>
            </a:pPr>
            <a:r>
              <a:rPr sz="1100" spc="-5" dirty="0">
                <a:latin typeface="Arial"/>
                <a:cs typeface="Arial"/>
              </a:rPr>
              <a:t>Determine resources </a:t>
            </a:r>
            <a:r>
              <a:rPr sz="1100" spc="-10" dirty="0">
                <a:latin typeface="Arial"/>
                <a:cs typeface="Arial"/>
              </a:rPr>
              <a:t>and </a:t>
            </a:r>
            <a:r>
              <a:rPr sz="1100" spc="-5" dirty="0">
                <a:latin typeface="Arial"/>
                <a:cs typeface="Arial"/>
              </a:rPr>
              <a:t>skill </a:t>
            </a:r>
            <a:r>
              <a:rPr sz="1100" spc="-15" dirty="0">
                <a:latin typeface="Arial"/>
                <a:cs typeface="Arial"/>
              </a:rPr>
              <a:t>levels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needed</a:t>
            </a:r>
            <a:endParaRPr sz="11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335"/>
              </a:spcBef>
            </a:pPr>
            <a:r>
              <a:rPr sz="1100" spc="-5" dirty="0">
                <a:latin typeface="Arial"/>
                <a:cs typeface="Arial"/>
              </a:rPr>
              <a:t>Define the </a:t>
            </a:r>
            <a:r>
              <a:rPr sz="1100" spc="-20" dirty="0">
                <a:latin typeface="Arial"/>
                <a:cs typeface="Arial"/>
              </a:rPr>
              <a:t>level </a:t>
            </a:r>
            <a:r>
              <a:rPr sz="1100" spc="-5" dirty="0">
                <a:latin typeface="Arial"/>
                <a:cs typeface="Arial"/>
              </a:rPr>
              <a:t>of </a:t>
            </a:r>
            <a:r>
              <a:rPr sz="1100" spc="-10" dirty="0">
                <a:latin typeface="Arial"/>
                <a:cs typeface="Arial"/>
              </a:rPr>
              <a:t>configuration management </a:t>
            </a:r>
            <a:r>
              <a:rPr sz="1100" spc="-5" dirty="0">
                <a:latin typeface="Arial"/>
                <a:cs typeface="Arial"/>
              </a:rPr>
              <a:t>to</a:t>
            </a:r>
            <a:r>
              <a:rPr sz="1100" spc="3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apply</a:t>
            </a:r>
            <a:endParaRPr sz="1100">
              <a:latin typeface="Arial"/>
              <a:cs typeface="Arial"/>
            </a:endParaRPr>
          </a:p>
          <a:p>
            <a:pPr marL="289560" marR="287020">
              <a:lnSpc>
                <a:spcPts val="1200"/>
              </a:lnSpc>
              <a:spcBef>
                <a:spcPts val="315"/>
              </a:spcBef>
            </a:pPr>
            <a:r>
              <a:rPr sz="1100" spc="-5" dirty="0">
                <a:latin typeface="Arial"/>
                <a:cs typeface="Arial"/>
              </a:rPr>
              <a:t>Determine which project documents will </a:t>
            </a:r>
            <a:r>
              <a:rPr sz="1100" spc="-10" dirty="0">
                <a:latin typeface="Arial"/>
                <a:cs typeface="Arial"/>
              </a:rPr>
              <a:t>be </a:t>
            </a:r>
            <a:r>
              <a:rPr sz="1100" spc="-5" dirty="0">
                <a:latin typeface="Arial"/>
                <a:cs typeface="Arial"/>
              </a:rPr>
              <a:t>subject</a:t>
            </a:r>
            <a:r>
              <a:rPr sz="1100" spc="-4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to  </a:t>
            </a:r>
            <a:r>
              <a:rPr sz="1100" spc="-10" dirty="0">
                <a:latin typeface="Arial"/>
                <a:cs typeface="Arial"/>
              </a:rPr>
              <a:t>change </a:t>
            </a:r>
            <a:r>
              <a:rPr sz="1100" spc="-5" dirty="0">
                <a:latin typeface="Arial"/>
                <a:cs typeface="Arial"/>
              </a:rPr>
              <a:t>control processes</a:t>
            </a:r>
            <a:endParaRPr sz="1100">
              <a:latin typeface="Arial"/>
              <a:cs typeface="Arial"/>
            </a:endParaRPr>
          </a:p>
          <a:p>
            <a:pPr marR="581660" algn="ctr">
              <a:lnSpc>
                <a:spcPct val="100000"/>
              </a:lnSpc>
              <a:spcBef>
                <a:spcPts val="150"/>
              </a:spcBef>
            </a:pPr>
            <a:r>
              <a:rPr sz="1000" spc="-10" dirty="0">
                <a:latin typeface="Arial"/>
                <a:cs typeface="Arial"/>
              </a:rPr>
              <a:t>Drawings, </a:t>
            </a:r>
            <a:r>
              <a:rPr sz="1000" spc="-5" dirty="0">
                <a:latin typeface="Arial"/>
                <a:cs typeface="Arial"/>
              </a:rPr>
              <a:t>specs, minutes of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meetings</a:t>
            </a:r>
            <a:endParaRPr sz="1000">
              <a:latin typeface="Arial"/>
              <a:cs typeface="Arial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t>17</a:t>
            </a:fld>
            <a:r>
              <a:rPr spc="-100" dirty="0"/>
              <a:t> </a:t>
            </a:r>
            <a:r>
              <a:rPr spc="-5" dirty="0"/>
              <a:t>/</a:t>
            </a:r>
            <a:r>
              <a:rPr spc="-95" dirty="0"/>
              <a:t> </a:t>
            </a:r>
            <a:r>
              <a:rPr spc="-5" dirty="0"/>
              <a:t>38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1" name="Ink 20"/>
              <p14:cNvContentPartPr/>
              <p14:nvPr/>
            </p14:nvContentPartPr>
            <p14:xfrm>
              <a:off x="1022040" y="1100160"/>
              <a:ext cx="2107440" cy="1767600"/>
            </p14:xfrm>
          </p:contentPart>
        </mc:Choice>
        <mc:Fallback>
          <p:pic>
            <p:nvPicPr>
              <p:cNvPr id="21" name="Ink 20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12320" y="1089720"/>
                <a:ext cx="2129760" cy="17884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2286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29463" y="288620"/>
            <a:ext cx="0" cy="74930"/>
          </a:xfrm>
          <a:custGeom>
            <a:avLst/>
            <a:gdLst/>
            <a:ahLst/>
            <a:cxnLst/>
            <a:rect l="l" t="t" r="r" b="b"/>
            <a:pathLst>
              <a:path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1990" y="36054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01587" y="101733"/>
            <a:ext cx="1288415" cy="3136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6045" marR="5080" indent="-93980">
              <a:lnSpc>
                <a:spcPct val="157400"/>
              </a:lnSpc>
              <a:spcBef>
                <a:spcPts val="100"/>
              </a:spcBef>
            </a:pP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Integration Management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Develop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Project Management</a:t>
            </a:r>
            <a:r>
              <a:rPr sz="600" spc="5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Plan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0" y="431761"/>
            <a:ext cx="4608195" cy="520065"/>
          </a:xfrm>
          <a:prstGeom prst="rect">
            <a:avLst/>
          </a:prstGeom>
          <a:solidFill>
            <a:srgbClr val="3333B2"/>
          </a:solidFill>
        </p:spPr>
        <p:txBody>
          <a:bodyPr vert="horz" wrap="square" lIns="0" tIns="48260" rIns="0" bIns="0" rtlCol="0">
            <a:spAutoFit/>
          </a:bodyPr>
          <a:lstStyle/>
          <a:p>
            <a:pPr marL="107950" marR="594995">
              <a:lnSpc>
                <a:spcPct val="106700"/>
              </a:lnSpc>
              <a:spcBef>
                <a:spcPts val="380"/>
              </a:spcBef>
            </a:pPr>
            <a:r>
              <a:rPr sz="1400" spc="10" dirty="0">
                <a:solidFill>
                  <a:srgbClr val="FFFFFF"/>
                </a:solidFill>
                <a:latin typeface="Arial"/>
                <a:cs typeface="Arial"/>
              </a:rPr>
              <a:t>Configuration </a:t>
            </a:r>
            <a:r>
              <a:rPr sz="1400" spc="20" dirty="0">
                <a:solidFill>
                  <a:srgbClr val="FFFFFF"/>
                </a:solidFill>
                <a:latin typeface="Arial"/>
                <a:cs typeface="Arial"/>
              </a:rPr>
              <a:t>Management </a:t>
            </a: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System and</a:t>
            </a:r>
            <a:r>
              <a:rPr sz="14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20" dirty="0">
                <a:solidFill>
                  <a:srgbClr val="FFFFFF"/>
                </a:solidFill>
                <a:latin typeface="Arial"/>
                <a:cs typeface="Arial"/>
              </a:rPr>
              <a:t>Change  </a:t>
            </a: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Control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System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95363" y="1627009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95363" y="1837042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95363" y="2219147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95363" y="2429179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47294" y="1166112"/>
            <a:ext cx="3850640" cy="193040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258445">
              <a:lnSpc>
                <a:spcPct val="102600"/>
              </a:lnSpc>
              <a:spcBef>
                <a:spcPts val="55"/>
              </a:spcBef>
            </a:pPr>
            <a:r>
              <a:rPr sz="1100" spc="-5" dirty="0">
                <a:latin typeface="Arial"/>
                <a:cs typeface="Arial"/>
              </a:rPr>
              <a:t>Both are subsets of the </a:t>
            </a:r>
            <a:r>
              <a:rPr sz="1100" spc="-15" dirty="0">
                <a:latin typeface="Arial"/>
                <a:cs typeface="Arial"/>
              </a:rPr>
              <a:t>overall </a:t>
            </a:r>
            <a:r>
              <a:rPr sz="1100" spc="-10" dirty="0">
                <a:latin typeface="Arial"/>
                <a:cs typeface="Arial"/>
              </a:rPr>
              <a:t>PM information </a:t>
            </a:r>
            <a:r>
              <a:rPr sz="1100" spc="-5" dirty="0">
                <a:latin typeface="Arial"/>
                <a:cs typeface="Arial"/>
              </a:rPr>
              <a:t>system.  </a:t>
            </a:r>
            <a:r>
              <a:rPr sz="1100" spc="-10" dirty="0">
                <a:latin typeface="Arial"/>
                <a:cs typeface="Arial"/>
              </a:rPr>
              <a:t>Configuration Management </a:t>
            </a:r>
            <a:r>
              <a:rPr sz="1100" spc="-5" dirty="0">
                <a:latin typeface="Arial"/>
                <a:cs typeface="Arial"/>
              </a:rPr>
              <a:t>System consists of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processes:</a:t>
            </a:r>
            <a:endParaRPr sz="11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335"/>
              </a:spcBef>
            </a:pPr>
            <a:r>
              <a:rPr sz="1100" spc="-20" dirty="0">
                <a:latin typeface="Arial"/>
                <a:cs typeface="Arial"/>
              </a:rPr>
              <a:t>for </a:t>
            </a:r>
            <a:r>
              <a:rPr sz="1100" spc="-5" dirty="0">
                <a:latin typeface="Arial"/>
                <a:cs typeface="Arial"/>
              </a:rPr>
              <a:t>submitting proposed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changes</a:t>
            </a:r>
            <a:endParaRPr sz="1100">
              <a:latin typeface="Arial"/>
              <a:cs typeface="Arial"/>
            </a:endParaRPr>
          </a:p>
          <a:p>
            <a:pPr marL="289560" marR="5080">
              <a:lnSpc>
                <a:spcPct val="102600"/>
              </a:lnSpc>
              <a:spcBef>
                <a:spcPts val="300"/>
              </a:spcBef>
            </a:pPr>
            <a:r>
              <a:rPr sz="1100" spc="-5" dirty="0">
                <a:latin typeface="Arial"/>
                <a:cs typeface="Arial"/>
              </a:rPr>
              <a:t>that include </a:t>
            </a:r>
            <a:r>
              <a:rPr sz="1100" spc="-10" dirty="0">
                <a:latin typeface="Arial"/>
                <a:cs typeface="Arial"/>
              </a:rPr>
              <a:t>a tracking </a:t>
            </a:r>
            <a:r>
              <a:rPr sz="1100" spc="-5" dirty="0">
                <a:latin typeface="Arial"/>
                <a:cs typeface="Arial"/>
              </a:rPr>
              <a:t>system </a:t>
            </a:r>
            <a:r>
              <a:rPr sz="1100" spc="-20" dirty="0">
                <a:latin typeface="Arial"/>
                <a:cs typeface="Arial"/>
              </a:rPr>
              <a:t>for </a:t>
            </a:r>
            <a:r>
              <a:rPr sz="1100" spc="-15" dirty="0">
                <a:latin typeface="Arial"/>
                <a:cs typeface="Arial"/>
              </a:rPr>
              <a:t>reviewing </a:t>
            </a:r>
            <a:r>
              <a:rPr sz="1100" spc="-10" dirty="0">
                <a:latin typeface="Arial"/>
                <a:cs typeface="Arial"/>
              </a:rPr>
              <a:t>and approving  </a:t>
            </a:r>
            <a:r>
              <a:rPr sz="1100" spc="-5" dirty="0">
                <a:latin typeface="Arial"/>
                <a:cs typeface="Arial"/>
              </a:rPr>
              <a:t>or rejecting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changes</a:t>
            </a:r>
            <a:endParaRPr sz="1100">
              <a:latin typeface="Arial"/>
              <a:cs typeface="Arial"/>
            </a:endParaRPr>
          </a:p>
          <a:p>
            <a:pPr marL="289560" marR="342265">
              <a:lnSpc>
                <a:spcPct val="125299"/>
              </a:lnSpc>
            </a:pPr>
            <a:r>
              <a:rPr sz="1100" spc="-5" dirty="0">
                <a:latin typeface="Arial"/>
                <a:cs typeface="Arial"/>
              </a:rPr>
              <a:t>that define </a:t>
            </a:r>
            <a:r>
              <a:rPr sz="1100" spc="-15" dirty="0">
                <a:latin typeface="Arial"/>
                <a:cs typeface="Arial"/>
              </a:rPr>
              <a:t>approval levels </a:t>
            </a:r>
            <a:r>
              <a:rPr sz="1100" spc="-20" dirty="0">
                <a:latin typeface="Arial"/>
                <a:cs typeface="Arial"/>
              </a:rPr>
              <a:t>for </a:t>
            </a:r>
            <a:r>
              <a:rPr sz="1100" spc="-5" dirty="0">
                <a:latin typeface="Arial"/>
                <a:cs typeface="Arial"/>
              </a:rPr>
              <a:t>authorising changes  that define </a:t>
            </a:r>
            <a:r>
              <a:rPr sz="1100" spc="-10" dirty="0">
                <a:latin typeface="Arial"/>
                <a:cs typeface="Arial"/>
              </a:rPr>
              <a:t>a method </a:t>
            </a:r>
            <a:r>
              <a:rPr sz="1100" spc="-5" dirty="0">
                <a:latin typeface="Arial"/>
                <a:cs typeface="Arial"/>
              </a:rPr>
              <a:t>of </a:t>
            </a:r>
            <a:r>
              <a:rPr sz="1100" spc="-10" dirty="0">
                <a:latin typeface="Arial"/>
                <a:cs typeface="Arial"/>
              </a:rPr>
              <a:t>validating </a:t>
            </a:r>
            <a:r>
              <a:rPr sz="1100" spc="-15" dirty="0">
                <a:latin typeface="Arial"/>
                <a:cs typeface="Arial"/>
              </a:rPr>
              <a:t>approved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changes</a:t>
            </a:r>
            <a:endParaRPr sz="1100">
              <a:latin typeface="Arial"/>
              <a:cs typeface="Arial"/>
            </a:endParaRPr>
          </a:p>
          <a:p>
            <a:pPr marL="12700" marR="62230">
              <a:lnSpc>
                <a:spcPct val="102600"/>
              </a:lnSpc>
              <a:spcBef>
                <a:spcPts val="300"/>
              </a:spcBef>
            </a:pPr>
            <a:r>
              <a:rPr sz="1100" spc="-5" dirty="0">
                <a:latin typeface="Arial"/>
                <a:cs typeface="Arial"/>
              </a:rPr>
              <a:t>Normally the </a:t>
            </a:r>
            <a:r>
              <a:rPr sz="1100" spc="-10" dirty="0">
                <a:latin typeface="Arial"/>
                <a:cs typeface="Arial"/>
              </a:rPr>
              <a:t>Configuration Management </a:t>
            </a:r>
            <a:r>
              <a:rPr sz="1100" spc="-5" dirty="0">
                <a:latin typeface="Arial"/>
                <a:cs typeface="Arial"/>
              </a:rPr>
              <a:t>System includes the  </a:t>
            </a:r>
            <a:r>
              <a:rPr sz="1100" spc="-10" dirty="0">
                <a:latin typeface="Arial"/>
                <a:cs typeface="Arial"/>
              </a:rPr>
              <a:t>change </a:t>
            </a:r>
            <a:r>
              <a:rPr sz="1100" spc="-5" dirty="0">
                <a:latin typeface="Arial"/>
                <a:cs typeface="Arial"/>
              </a:rPr>
              <a:t>control system - </a:t>
            </a:r>
            <a:r>
              <a:rPr sz="1100" spc="-20" dirty="0">
                <a:latin typeface="Arial"/>
                <a:cs typeface="Arial"/>
              </a:rPr>
              <a:t>however </a:t>
            </a:r>
            <a:r>
              <a:rPr sz="1100" spc="-5" dirty="0">
                <a:latin typeface="Arial"/>
                <a:cs typeface="Arial"/>
              </a:rPr>
              <a:t>sometimes </a:t>
            </a:r>
            <a:r>
              <a:rPr sz="1100" spc="-10" dirty="0">
                <a:latin typeface="Arial"/>
                <a:cs typeface="Arial"/>
              </a:rPr>
              <a:t>(rarely) </a:t>
            </a:r>
            <a:r>
              <a:rPr sz="1100" spc="-5" dirty="0">
                <a:latin typeface="Arial"/>
                <a:cs typeface="Arial"/>
              </a:rPr>
              <a:t>it is  </a:t>
            </a:r>
            <a:r>
              <a:rPr sz="1100" spc="-10" dirty="0">
                <a:latin typeface="Arial"/>
                <a:cs typeface="Arial"/>
              </a:rPr>
              <a:t>separated</a:t>
            </a:r>
            <a:endParaRPr sz="1100">
              <a:latin typeface="Arial"/>
              <a:cs typeface="Arial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t>18</a:t>
            </a:fld>
            <a:r>
              <a:rPr spc="-100" dirty="0"/>
              <a:t> </a:t>
            </a:r>
            <a:r>
              <a:rPr spc="-5" dirty="0"/>
              <a:t>/</a:t>
            </a:r>
            <a:r>
              <a:rPr spc="-95" dirty="0"/>
              <a:t> </a:t>
            </a:r>
            <a:r>
              <a:rPr spc="-5" dirty="0"/>
              <a:t>38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7" name="Ink 16"/>
              <p14:cNvContentPartPr/>
              <p14:nvPr/>
            </p14:nvContentPartPr>
            <p14:xfrm>
              <a:off x="231840" y="1311840"/>
              <a:ext cx="3951360" cy="1767960"/>
            </p14:xfrm>
          </p:contentPart>
        </mc:Choice>
        <mc:Fallback>
          <p:pic>
            <p:nvPicPr>
              <p:cNvPr id="17" name="Ink 16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21040" y="1301760"/>
                <a:ext cx="3972960" cy="17859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2286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29463" y="288620"/>
            <a:ext cx="0" cy="74930"/>
          </a:xfrm>
          <a:custGeom>
            <a:avLst/>
            <a:gdLst/>
            <a:ahLst/>
            <a:cxnLst/>
            <a:rect l="l" t="t" r="r" b="b"/>
            <a:pathLst>
              <a:path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1990" y="36054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01587" y="101733"/>
            <a:ext cx="1288415" cy="3136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6045" marR="5080" indent="-93980">
              <a:lnSpc>
                <a:spcPct val="157400"/>
              </a:lnSpc>
              <a:spcBef>
                <a:spcPts val="100"/>
              </a:spcBef>
            </a:pP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Integration Management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Develop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Project Management</a:t>
            </a:r>
            <a:r>
              <a:rPr sz="600" spc="5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Plan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vert="horz" wrap="square" lIns="0" tIns="6223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sz="1400" spc="10" dirty="0">
                <a:solidFill>
                  <a:srgbClr val="FFFFFF"/>
                </a:solidFill>
                <a:latin typeface="Arial"/>
                <a:cs typeface="Arial"/>
              </a:rPr>
              <a:t>Configuration </a:t>
            </a:r>
            <a:r>
              <a:rPr sz="1400" spc="20" dirty="0">
                <a:solidFill>
                  <a:srgbClr val="FFFFFF"/>
                </a:solidFill>
                <a:latin typeface="Arial"/>
                <a:cs typeface="Arial"/>
              </a:rPr>
              <a:t>Management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System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95363" y="1426984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78738" y="1762239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7"/>
                </a:moveTo>
                <a:lnTo>
                  <a:pt x="66167" y="66167"/>
                </a:lnTo>
                <a:lnTo>
                  <a:pt x="66167" y="0"/>
                </a:lnTo>
                <a:lnTo>
                  <a:pt x="0" y="0"/>
                </a:lnTo>
                <a:lnTo>
                  <a:pt x="0" y="66167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95363" y="1945741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78738" y="2129167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6"/>
                </a:moveTo>
                <a:lnTo>
                  <a:pt x="66167" y="66166"/>
                </a:lnTo>
                <a:lnTo>
                  <a:pt x="66167" y="0"/>
                </a:lnTo>
                <a:lnTo>
                  <a:pt x="0" y="0"/>
                </a:lnTo>
                <a:lnTo>
                  <a:pt x="0" y="66166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95363" y="2464498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78738" y="2647912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6"/>
                </a:moveTo>
                <a:lnTo>
                  <a:pt x="66167" y="66166"/>
                </a:lnTo>
                <a:lnTo>
                  <a:pt x="66167" y="0"/>
                </a:lnTo>
                <a:lnTo>
                  <a:pt x="0" y="0"/>
                </a:lnTo>
                <a:lnTo>
                  <a:pt x="0" y="66166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78738" y="2799753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7"/>
                </a:moveTo>
                <a:lnTo>
                  <a:pt x="66167" y="66167"/>
                </a:lnTo>
                <a:lnTo>
                  <a:pt x="66167" y="0"/>
                </a:lnTo>
                <a:lnTo>
                  <a:pt x="0" y="0"/>
                </a:lnTo>
                <a:lnTo>
                  <a:pt x="0" y="66167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95363" y="3003499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347294" y="814259"/>
            <a:ext cx="3886200" cy="247459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spc="-10" dirty="0">
                <a:latin typeface="Arial"/>
                <a:cs typeface="Arial"/>
              </a:rPr>
              <a:t>The Configuration </a:t>
            </a:r>
            <a:r>
              <a:rPr sz="1100" spc="-5" dirty="0">
                <a:latin typeface="Arial"/>
                <a:cs typeface="Arial"/>
              </a:rPr>
              <a:t>Mgt System is </a:t>
            </a:r>
            <a:r>
              <a:rPr sz="1100" spc="-10" dirty="0">
                <a:latin typeface="Arial"/>
                <a:cs typeface="Arial"/>
              </a:rPr>
              <a:t>a </a:t>
            </a:r>
            <a:r>
              <a:rPr sz="1100" spc="-5" dirty="0">
                <a:latin typeface="Arial"/>
                <a:cs typeface="Arial"/>
              </a:rPr>
              <a:t>collection of </a:t>
            </a:r>
            <a:r>
              <a:rPr sz="1100" spc="-10" dirty="0">
                <a:latin typeface="Arial"/>
                <a:cs typeface="Arial"/>
              </a:rPr>
              <a:t>formal  </a:t>
            </a:r>
            <a:r>
              <a:rPr sz="1100" spc="-5" dirty="0">
                <a:latin typeface="Arial"/>
                <a:cs typeface="Arial"/>
              </a:rPr>
              <a:t>procedures </a:t>
            </a:r>
            <a:r>
              <a:rPr sz="1100" spc="-10" dirty="0">
                <a:latin typeface="Arial"/>
                <a:cs typeface="Arial"/>
              </a:rPr>
              <a:t>used </a:t>
            </a:r>
            <a:r>
              <a:rPr sz="1100" spc="-5" dirty="0">
                <a:latin typeface="Arial"/>
                <a:cs typeface="Arial"/>
              </a:rPr>
              <a:t>to apply technical </a:t>
            </a:r>
            <a:r>
              <a:rPr sz="1100" spc="-10" dirty="0">
                <a:latin typeface="Arial"/>
                <a:cs typeface="Arial"/>
              </a:rPr>
              <a:t>and administrative </a:t>
            </a:r>
            <a:r>
              <a:rPr sz="1100" spc="-5" dirty="0">
                <a:latin typeface="Arial"/>
                <a:cs typeface="Arial"/>
              </a:rPr>
              <a:t>direction  </a:t>
            </a:r>
            <a:r>
              <a:rPr sz="1100" spc="-10" dirty="0">
                <a:latin typeface="Arial"/>
                <a:cs typeface="Arial"/>
              </a:rPr>
              <a:t>and </a:t>
            </a:r>
            <a:r>
              <a:rPr sz="1100" spc="-5" dirty="0">
                <a:latin typeface="Arial"/>
                <a:cs typeface="Arial"/>
              </a:rPr>
              <a:t>surveillance to:</a:t>
            </a:r>
            <a:endParaRPr sz="1100">
              <a:latin typeface="Arial"/>
              <a:cs typeface="Arial"/>
            </a:endParaRPr>
          </a:p>
          <a:p>
            <a:pPr marL="289560" marR="558165">
              <a:lnSpc>
                <a:spcPts val="1200"/>
              </a:lnSpc>
              <a:spcBef>
                <a:spcPts val="315"/>
              </a:spcBef>
            </a:pPr>
            <a:r>
              <a:rPr sz="1100" spc="-5" dirty="0">
                <a:latin typeface="Arial"/>
                <a:cs typeface="Arial"/>
              </a:rPr>
              <a:t>Identify </a:t>
            </a:r>
            <a:r>
              <a:rPr sz="1100" spc="-10" dirty="0">
                <a:latin typeface="Arial"/>
                <a:cs typeface="Arial"/>
              </a:rPr>
              <a:t>and document </a:t>
            </a:r>
            <a:r>
              <a:rPr sz="1100" spc="-5" dirty="0">
                <a:latin typeface="Arial"/>
                <a:cs typeface="Arial"/>
              </a:rPr>
              <a:t>the functional </a:t>
            </a:r>
            <a:r>
              <a:rPr sz="1100" spc="-10" dirty="0">
                <a:latin typeface="Arial"/>
                <a:cs typeface="Arial"/>
              </a:rPr>
              <a:t>and physical  </a:t>
            </a:r>
            <a:r>
              <a:rPr sz="1100" spc="-5" dirty="0">
                <a:latin typeface="Arial"/>
                <a:cs typeface="Arial"/>
              </a:rPr>
              <a:t>characteristics of </a:t>
            </a:r>
            <a:r>
              <a:rPr sz="1100" spc="-10" dirty="0">
                <a:latin typeface="Arial"/>
                <a:cs typeface="Arial"/>
              </a:rPr>
              <a:t>a </a:t>
            </a:r>
            <a:r>
              <a:rPr sz="1100" spc="-5" dirty="0">
                <a:latin typeface="Arial"/>
                <a:cs typeface="Arial"/>
              </a:rPr>
              <a:t>product or</a:t>
            </a:r>
            <a:r>
              <a:rPr sz="1100" spc="-10" dirty="0">
                <a:latin typeface="Arial"/>
                <a:cs typeface="Arial"/>
              </a:rPr>
              <a:t> component</a:t>
            </a:r>
            <a:endParaRPr sz="1100">
              <a:latin typeface="Arial"/>
              <a:cs typeface="Arial"/>
            </a:endParaRPr>
          </a:p>
          <a:p>
            <a:pPr marL="566420">
              <a:lnSpc>
                <a:spcPct val="100000"/>
              </a:lnSpc>
              <a:spcBef>
                <a:spcPts val="150"/>
              </a:spcBef>
            </a:pPr>
            <a:r>
              <a:rPr sz="1000" spc="-5" dirty="0">
                <a:latin typeface="Arial"/>
                <a:cs typeface="Arial"/>
              </a:rPr>
              <a:t>Design </a:t>
            </a:r>
            <a:r>
              <a:rPr sz="1000" spc="-10" dirty="0">
                <a:latin typeface="Arial"/>
                <a:cs typeface="Arial"/>
              </a:rPr>
              <a:t>Drawings, </a:t>
            </a:r>
            <a:r>
              <a:rPr sz="1000" spc="-5" dirty="0">
                <a:latin typeface="Arial"/>
                <a:cs typeface="Arial"/>
              </a:rPr>
              <a:t>Specs, etc.</a:t>
            </a:r>
            <a:endParaRPr sz="1000">
              <a:latin typeface="Arial"/>
              <a:cs typeface="Arial"/>
            </a:endParaRPr>
          </a:p>
          <a:p>
            <a:pPr marL="566420" marR="334645" indent="-277495">
              <a:lnSpc>
                <a:spcPct val="106400"/>
              </a:lnSpc>
              <a:spcBef>
                <a:spcPts val="110"/>
              </a:spcBef>
            </a:pPr>
            <a:r>
              <a:rPr sz="1100" spc="-5" dirty="0">
                <a:latin typeface="Arial"/>
                <a:cs typeface="Arial"/>
              </a:rPr>
              <a:t>Control </a:t>
            </a:r>
            <a:r>
              <a:rPr sz="1100" spc="-15" dirty="0">
                <a:latin typeface="Arial"/>
                <a:cs typeface="Arial"/>
              </a:rPr>
              <a:t>any </a:t>
            </a:r>
            <a:r>
              <a:rPr sz="1100" spc="-5" dirty="0">
                <a:latin typeface="Arial"/>
                <a:cs typeface="Arial"/>
              </a:rPr>
              <a:t>changes to these characteristics  </a:t>
            </a:r>
            <a:r>
              <a:rPr sz="1000" spc="-5" dirty="0">
                <a:latin typeface="Arial"/>
                <a:cs typeface="Arial"/>
              </a:rPr>
              <a:t>Changes to design </a:t>
            </a:r>
            <a:r>
              <a:rPr sz="1000" spc="-15" dirty="0">
                <a:latin typeface="Arial"/>
                <a:cs typeface="Arial"/>
              </a:rPr>
              <a:t>(move </a:t>
            </a:r>
            <a:r>
              <a:rPr sz="1000" spc="-5" dirty="0">
                <a:latin typeface="Arial"/>
                <a:cs typeface="Arial"/>
              </a:rPr>
              <a:t>a door) or changes to spec  (change the door handles being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used)</a:t>
            </a:r>
            <a:endParaRPr sz="10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195"/>
              </a:spcBef>
            </a:pPr>
            <a:r>
              <a:rPr sz="1100" spc="-5" dirty="0">
                <a:latin typeface="Arial"/>
                <a:cs typeface="Arial"/>
              </a:rPr>
              <a:t>Record </a:t>
            </a:r>
            <a:r>
              <a:rPr sz="1100" spc="-10" dirty="0">
                <a:latin typeface="Arial"/>
                <a:cs typeface="Arial"/>
              </a:rPr>
              <a:t>and </a:t>
            </a:r>
            <a:r>
              <a:rPr sz="1100" dirty="0">
                <a:latin typeface="Arial"/>
                <a:cs typeface="Arial"/>
              </a:rPr>
              <a:t>Report </a:t>
            </a:r>
            <a:r>
              <a:rPr sz="1100" spc="-10" dirty="0">
                <a:latin typeface="Arial"/>
                <a:cs typeface="Arial"/>
              </a:rPr>
              <a:t>each change and </a:t>
            </a:r>
            <a:r>
              <a:rPr sz="1100" spc="-5" dirty="0">
                <a:latin typeface="Arial"/>
                <a:cs typeface="Arial"/>
              </a:rPr>
              <a:t>its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implications</a:t>
            </a:r>
            <a:endParaRPr sz="1100">
              <a:latin typeface="Arial"/>
              <a:cs typeface="Arial"/>
            </a:endParaRPr>
          </a:p>
          <a:p>
            <a:pPr marL="566420" marR="654685">
              <a:lnSpc>
                <a:spcPct val="100000"/>
              </a:lnSpc>
              <a:spcBef>
                <a:spcPts val="175"/>
              </a:spcBef>
            </a:pPr>
            <a:r>
              <a:rPr sz="1000" dirty="0">
                <a:latin typeface="Arial"/>
                <a:cs typeface="Arial"/>
              </a:rPr>
              <a:t>Necessary </a:t>
            </a:r>
            <a:r>
              <a:rPr sz="1000" spc="-15" dirty="0">
                <a:latin typeface="Arial"/>
                <a:cs typeface="Arial"/>
              </a:rPr>
              <a:t>for </a:t>
            </a:r>
            <a:r>
              <a:rPr sz="1000" spc="-5" dirty="0">
                <a:latin typeface="Arial"/>
                <a:cs typeface="Arial"/>
              </a:rPr>
              <a:t>final accounts (read the contract)  </a:t>
            </a:r>
            <a:r>
              <a:rPr sz="1000" spc="-15" dirty="0">
                <a:latin typeface="Arial"/>
                <a:cs typeface="Arial"/>
              </a:rPr>
              <a:t>May have </a:t>
            </a:r>
            <a:r>
              <a:rPr sz="1000" spc="-5" dirty="0">
                <a:latin typeface="Arial"/>
                <a:cs typeface="Arial"/>
              </a:rPr>
              <a:t>cost, </a:t>
            </a:r>
            <a:r>
              <a:rPr sz="1000" spc="-10" dirty="0">
                <a:latin typeface="Arial"/>
                <a:cs typeface="Arial"/>
              </a:rPr>
              <a:t>safety </a:t>
            </a:r>
            <a:r>
              <a:rPr sz="1000" spc="-5" dirty="0">
                <a:latin typeface="Arial"/>
                <a:cs typeface="Arial"/>
              </a:rPr>
              <a:t>or schedule</a:t>
            </a:r>
            <a:r>
              <a:rPr sz="1000" spc="3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implications</a:t>
            </a:r>
            <a:endParaRPr sz="1000">
              <a:latin typeface="Arial"/>
              <a:cs typeface="Arial"/>
            </a:endParaRPr>
          </a:p>
          <a:p>
            <a:pPr marL="289560" marR="95885">
              <a:lnSpc>
                <a:spcPct val="102600"/>
              </a:lnSpc>
              <a:spcBef>
                <a:spcPts val="315"/>
              </a:spcBef>
            </a:pPr>
            <a:r>
              <a:rPr sz="1100" dirty="0">
                <a:latin typeface="Arial"/>
                <a:cs typeface="Arial"/>
              </a:rPr>
              <a:t>Support </a:t>
            </a:r>
            <a:r>
              <a:rPr sz="1100" spc="-5" dirty="0">
                <a:latin typeface="Arial"/>
                <a:cs typeface="Arial"/>
              </a:rPr>
              <a:t>the audit of the products or components to</a:t>
            </a:r>
            <a:r>
              <a:rPr sz="1100" spc="-6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verify  conformance </a:t>
            </a:r>
            <a:r>
              <a:rPr sz="1100" spc="-5" dirty="0">
                <a:latin typeface="Arial"/>
                <a:cs typeface="Arial"/>
              </a:rPr>
              <a:t>to requirements</a:t>
            </a:r>
            <a:endParaRPr sz="1100">
              <a:latin typeface="Arial"/>
              <a:cs typeface="Arial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t>19</a:t>
            </a:fld>
            <a:r>
              <a:rPr spc="-100" dirty="0"/>
              <a:t> </a:t>
            </a:r>
            <a:r>
              <a:rPr spc="-5" dirty="0"/>
              <a:t>/</a:t>
            </a:r>
            <a:r>
              <a:rPr spc="-95" dirty="0"/>
              <a:t> </a:t>
            </a:r>
            <a:r>
              <a:rPr spc="-5" dirty="0"/>
              <a:t>38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1" name="Ink 20"/>
              <p14:cNvContentPartPr/>
              <p14:nvPr/>
            </p14:nvContentPartPr>
            <p14:xfrm>
              <a:off x="690840" y="1163880"/>
              <a:ext cx="3009600" cy="1583280"/>
            </p14:xfrm>
          </p:contentPart>
        </mc:Choice>
        <mc:Fallback>
          <p:pic>
            <p:nvPicPr>
              <p:cNvPr id="21" name="Ink 20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87240" y="1154520"/>
                <a:ext cx="3025080" cy="15973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2286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29463" y="288620"/>
            <a:ext cx="0" cy="74930"/>
          </a:xfrm>
          <a:custGeom>
            <a:avLst/>
            <a:gdLst/>
            <a:ahLst/>
            <a:cxnLst/>
            <a:rect l="l" t="t" r="r" b="b"/>
            <a:pathLst>
              <a:path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1990" y="36054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01587" y="101733"/>
            <a:ext cx="1104265" cy="3136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6045" marR="5080" indent="-93980">
              <a:lnSpc>
                <a:spcPct val="157400"/>
              </a:lnSpc>
              <a:spcBef>
                <a:spcPts val="100"/>
              </a:spcBef>
            </a:pP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Integration Management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vert="horz" wrap="square" lIns="0" tIns="6223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Project </a:t>
            </a:r>
            <a:r>
              <a:rPr sz="1400" spc="10" dirty="0">
                <a:solidFill>
                  <a:srgbClr val="FFFFFF"/>
                </a:solidFill>
                <a:latin typeface="Arial"/>
                <a:cs typeface="Arial"/>
              </a:rPr>
              <a:t>Integration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20" dirty="0">
                <a:solidFill>
                  <a:srgbClr val="FFFFFF"/>
                </a:solidFill>
                <a:latin typeface="Arial"/>
                <a:cs typeface="Arial"/>
              </a:rPr>
              <a:t>Management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48703" y="1604314"/>
            <a:ext cx="119380" cy="119380"/>
          </a:xfrm>
          <a:custGeom>
            <a:avLst/>
            <a:gdLst/>
            <a:ahLst/>
            <a:cxnLst/>
            <a:rect l="l" t="t" r="r" b="b"/>
            <a:pathLst>
              <a:path w="119379" h="119380">
                <a:moveTo>
                  <a:pt x="0" y="119113"/>
                </a:moveTo>
                <a:lnTo>
                  <a:pt x="119113" y="119113"/>
                </a:lnTo>
                <a:lnTo>
                  <a:pt x="119113" y="0"/>
                </a:lnTo>
                <a:lnTo>
                  <a:pt x="0" y="0"/>
                </a:lnTo>
                <a:lnTo>
                  <a:pt x="0" y="11911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48703" y="1814347"/>
            <a:ext cx="119380" cy="119380"/>
          </a:xfrm>
          <a:custGeom>
            <a:avLst/>
            <a:gdLst/>
            <a:ahLst/>
            <a:cxnLst/>
            <a:rect l="l" t="t" r="r" b="b"/>
            <a:pathLst>
              <a:path w="119379" h="119380">
                <a:moveTo>
                  <a:pt x="0" y="119113"/>
                </a:moveTo>
                <a:lnTo>
                  <a:pt x="119113" y="119113"/>
                </a:lnTo>
                <a:lnTo>
                  <a:pt x="119113" y="0"/>
                </a:lnTo>
                <a:lnTo>
                  <a:pt x="0" y="0"/>
                </a:lnTo>
                <a:lnTo>
                  <a:pt x="0" y="11911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48703" y="2024380"/>
            <a:ext cx="119380" cy="119380"/>
          </a:xfrm>
          <a:custGeom>
            <a:avLst/>
            <a:gdLst/>
            <a:ahLst/>
            <a:cxnLst/>
            <a:rect l="l" t="t" r="r" b="b"/>
            <a:pathLst>
              <a:path w="119379" h="119380">
                <a:moveTo>
                  <a:pt x="0" y="119113"/>
                </a:moveTo>
                <a:lnTo>
                  <a:pt x="119113" y="119113"/>
                </a:lnTo>
                <a:lnTo>
                  <a:pt x="119113" y="0"/>
                </a:lnTo>
                <a:lnTo>
                  <a:pt x="0" y="0"/>
                </a:lnTo>
                <a:lnTo>
                  <a:pt x="0" y="11911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48703" y="2234412"/>
            <a:ext cx="119380" cy="119380"/>
          </a:xfrm>
          <a:custGeom>
            <a:avLst/>
            <a:gdLst/>
            <a:ahLst/>
            <a:cxnLst/>
            <a:rect l="l" t="t" r="r" b="b"/>
            <a:pathLst>
              <a:path w="119379" h="119380">
                <a:moveTo>
                  <a:pt x="0" y="119113"/>
                </a:moveTo>
                <a:lnTo>
                  <a:pt x="119113" y="119113"/>
                </a:lnTo>
                <a:lnTo>
                  <a:pt x="119113" y="0"/>
                </a:lnTo>
                <a:lnTo>
                  <a:pt x="0" y="0"/>
                </a:lnTo>
                <a:lnTo>
                  <a:pt x="0" y="11911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48703" y="2444445"/>
            <a:ext cx="119380" cy="119380"/>
          </a:xfrm>
          <a:custGeom>
            <a:avLst/>
            <a:gdLst/>
            <a:ahLst/>
            <a:cxnLst/>
            <a:rect l="l" t="t" r="r" b="b"/>
            <a:pathLst>
              <a:path w="119379" h="119380">
                <a:moveTo>
                  <a:pt x="0" y="119113"/>
                </a:moveTo>
                <a:lnTo>
                  <a:pt x="119113" y="119113"/>
                </a:lnTo>
                <a:lnTo>
                  <a:pt x="119113" y="0"/>
                </a:lnTo>
                <a:lnTo>
                  <a:pt x="0" y="0"/>
                </a:lnTo>
                <a:lnTo>
                  <a:pt x="0" y="11911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47294" y="1168906"/>
            <a:ext cx="3798570" cy="1624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245745">
              <a:lnSpc>
                <a:spcPct val="102600"/>
              </a:lnSpc>
              <a:spcBef>
                <a:spcPts val="55"/>
              </a:spcBef>
            </a:pPr>
            <a:r>
              <a:rPr sz="1100" spc="-5" dirty="0">
                <a:latin typeface="Arial"/>
                <a:cs typeface="Arial"/>
              </a:rPr>
              <a:t>Project </a:t>
            </a:r>
            <a:r>
              <a:rPr sz="1100" spc="-10" dirty="0">
                <a:latin typeface="Arial"/>
                <a:cs typeface="Arial"/>
              </a:rPr>
              <a:t>Integration Management Spans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-10" dirty="0">
                <a:latin typeface="Arial"/>
                <a:cs typeface="Arial"/>
              </a:rPr>
              <a:t>5 PM </a:t>
            </a:r>
            <a:r>
              <a:rPr sz="1100" spc="-5" dirty="0">
                <a:latin typeface="Arial"/>
                <a:cs typeface="Arial"/>
              </a:rPr>
              <a:t>Process  Groups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of:</a:t>
            </a:r>
            <a:endParaRPr sz="1100">
              <a:latin typeface="Arial"/>
              <a:cs typeface="Arial"/>
            </a:endParaRPr>
          </a:p>
          <a:p>
            <a:pPr marL="289560" indent="-156845">
              <a:lnSpc>
                <a:spcPct val="100000"/>
              </a:lnSpc>
              <a:spcBef>
                <a:spcPts val="335"/>
              </a:spcBef>
              <a:buClr>
                <a:srgbClr val="FFFFFF"/>
              </a:buClr>
              <a:buSzPct val="72727"/>
              <a:buAutoNum type="arabicPlain"/>
              <a:tabLst>
                <a:tab pos="290195" algn="l"/>
              </a:tabLst>
            </a:pPr>
            <a:r>
              <a:rPr sz="1100" spc="-5" dirty="0">
                <a:latin typeface="Arial"/>
                <a:cs typeface="Arial"/>
              </a:rPr>
              <a:t>Initiating</a:t>
            </a:r>
            <a:endParaRPr sz="1100">
              <a:latin typeface="Arial"/>
              <a:cs typeface="Arial"/>
            </a:endParaRPr>
          </a:p>
          <a:p>
            <a:pPr marL="289560" indent="-156845">
              <a:lnSpc>
                <a:spcPct val="100000"/>
              </a:lnSpc>
              <a:spcBef>
                <a:spcPts val="334"/>
              </a:spcBef>
              <a:buClr>
                <a:srgbClr val="FFFFFF"/>
              </a:buClr>
              <a:buSzPct val="72727"/>
              <a:buAutoNum type="arabicPlain"/>
              <a:tabLst>
                <a:tab pos="290195" algn="l"/>
              </a:tabLst>
            </a:pPr>
            <a:r>
              <a:rPr sz="1100" spc="-5" dirty="0">
                <a:latin typeface="Arial"/>
                <a:cs typeface="Arial"/>
              </a:rPr>
              <a:t>Planning</a:t>
            </a:r>
            <a:endParaRPr sz="1100">
              <a:latin typeface="Arial"/>
              <a:cs typeface="Arial"/>
            </a:endParaRPr>
          </a:p>
          <a:p>
            <a:pPr marL="289560" indent="-156845">
              <a:lnSpc>
                <a:spcPct val="100000"/>
              </a:lnSpc>
              <a:spcBef>
                <a:spcPts val="330"/>
              </a:spcBef>
              <a:buClr>
                <a:srgbClr val="FFFFFF"/>
              </a:buClr>
              <a:buSzPct val="72727"/>
              <a:buAutoNum type="arabicPlain"/>
              <a:tabLst>
                <a:tab pos="290195" algn="l"/>
              </a:tabLst>
            </a:pPr>
            <a:r>
              <a:rPr sz="1100" spc="-10" dirty="0">
                <a:latin typeface="Arial"/>
                <a:cs typeface="Arial"/>
              </a:rPr>
              <a:t>Executing</a:t>
            </a:r>
            <a:endParaRPr sz="1100">
              <a:latin typeface="Arial"/>
              <a:cs typeface="Arial"/>
            </a:endParaRPr>
          </a:p>
          <a:p>
            <a:pPr marL="289560" indent="-156845">
              <a:lnSpc>
                <a:spcPct val="100000"/>
              </a:lnSpc>
              <a:spcBef>
                <a:spcPts val="335"/>
              </a:spcBef>
              <a:buClr>
                <a:srgbClr val="FFFFFF"/>
              </a:buClr>
              <a:buSzPct val="72727"/>
              <a:buAutoNum type="arabicPlain"/>
              <a:tabLst>
                <a:tab pos="290195" algn="l"/>
              </a:tabLst>
            </a:pPr>
            <a:r>
              <a:rPr sz="1100" spc="-5" dirty="0">
                <a:latin typeface="Arial"/>
                <a:cs typeface="Arial"/>
              </a:rPr>
              <a:t>Monitoring </a:t>
            </a:r>
            <a:r>
              <a:rPr sz="1100" spc="-10" dirty="0">
                <a:latin typeface="Arial"/>
                <a:cs typeface="Arial"/>
              </a:rPr>
              <a:t>&amp; </a:t>
            </a:r>
            <a:r>
              <a:rPr sz="1100" spc="-5" dirty="0">
                <a:latin typeface="Arial"/>
                <a:cs typeface="Arial"/>
              </a:rPr>
              <a:t>Controlling</a:t>
            </a:r>
            <a:endParaRPr sz="1100">
              <a:latin typeface="Arial"/>
              <a:cs typeface="Arial"/>
            </a:endParaRPr>
          </a:p>
          <a:p>
            <a:pPr marL="289560" indent="-156845">
              <a:lnSpc>
                <a:spcPct val="100000"/>
              </a:lnSpc>
              <a:spcBef>
                <a:spcPts val="335"/>
              </a:spcBef>
              <a:buClr>
                <a:srgbClr val="FFFFFF"/>
              </a:buClr>
              <a:buSzPct val="72727"/>
              <a:buAutoNum type="arabicPlain"/>
              <a:tabLst>
                <a:tab pos="290195" algn="l"/>
              </a:tabLst>
            </a:pPr>
            <a:r>
              <a:rPr sz="1100" spc="-5" dirty="0">
                <a:latin typeface="Arial"/>
                <a:cs typeface="Arial"/>
              </a:rPr>
              <a:t>Closing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4"/>
              </a:spcBef>
            </a:pPr>
            <a:r>
              <a:rPr sz="1100" i="1" spc="-5" dirty="0">
                <a:latin typeface="Arial"/>
                <a:cs typeface="Arial"/>
              </a:rPr>
              <a:t>It is the first of the </a:t>
            </a:r>
            <a:r>
              <a:rPr sz="1100" i="1" spc="-10" dirty="0">
                <a:latin typeface="Arial"/>
                <a:cs typeface="Arial"/>
              </a:rPr>
              <a:t>10 PM Knowledge </a:t>
            </a:r>
            <a:r>
              <a:rPr sz="1100" i="1" spc="-5" dirty="0">
                <a:latin typeface="Arial"/>
                <a:cs typeface="Arial"/>
              </a:rPr>
              <a:t>Areas that </a:t>
            </a:r>
            <a:r>
              <a:rPr sz="1100" i="1" spc="-15" dirty="0">
                <a:latin typeface="Arial"/>
                <a:cs typeface="Arial"/>
              </a:rPr>
              <a:t>we </a:t>
            </a:r>
            <a:r>
              <a:rPr sz="1100" i="1" spc="-5" dirty="0">
                <a:latin typeface="Arial"/>
                <a:cs typeface="Arial"/>
              </a:rPr>
              <a:t>will</a:t>
            </a:r>
            <a:r>
              <a:rPr sz="1100" i="1" spc="20" dirty="0">
                <a:latin typeface="Arial"/>
                <a:cs typeface="Arial"/>
              </a:rPr>
              <a:t> </a:t>
            </a:r>
            <a:r>
              <a:rPr sz="1100" i="1" spc="-25" dirty="0">
                <a:latin typeface="Arial"/>
                <a:cs typeface="Arial"/>
              </a:rPr>
              <a:t>cover.</a:t>
            </a:r>
            <a:endParaRPr sz="1100">
              <a:latin typeface="Arial"/>
              <a:cs typeface="Arial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t>2</a:t>
            </a:fld>
            <a:r>
              <a:rPr spc="-100" dirty="0"/>
              <a:t> </a:t>
            </a:r>
            <a:r>
              <a:rPr spc="-5" dirty="0"/>
              <a:t>/</a:t>
            </a:r>
            <a:r>
              <a:rPr spc="-95" dirty="0"/>
              <a:t> </a:t>
            </a:r>
            <a:r>
              <a:rPr spc="-5" dirty="0"/>
              <a:t>38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2286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29463" y="288620"/>
            <a:ext cx="0" cy="74930"/>
          </a:xfrm>
          <a:custGeom>
            <a:avLst/>
            <a:gdLst/>
            <a:ahLst/>
            <a:cxnLst/>
            <a:rect l="l" t="t" r="r" b="b"/>
            <a:pathLst>
              <a:path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1990" y="36054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01587" y="101733"/>
            <a:ext cx="1288415" cy="3136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6045" marR="5080" indent="-93980">
              <a:lnSpc>
                <a:spcPct val="157400"/>
              </a:lnSpc>
              <a:spcBef>
                <a:spcPts val="100"/>
              </a:spcBef>
            </a:pP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Integration Management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Develop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Project Management</a:t>
            </a:r>
            <a:r>
              <a:rPr sz="600" spc="5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Plan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vert="horz" wrap="square" lIns="0" tIns="6223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sz="1400" spc="20" dirty="0">
                <a:solidFill>
                  <a:srgbClr val="FFFFFF"/>
                </a:solidFill>
                <a:latin typeface="Arial"/>
                <a:cs typeface="Arial"/>
              </a:rPr>
              <a:t>Change </a:t>
            </a: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Control</a:t>
            </a:r>
            <a:r>
              <a:rPr sz="14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System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95363" y="1458061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95363" y="1878126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95363" y="2260231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95363" y="2814409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47294" y="825079"/>
            <a:ext cx="3813175" cy="244665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495934">
              <a:lnSpc>
                <a:spcPct val="102600"/>
              </a:lnSpc>
              <a:spcBef>
                <a:spcPts val="55"/>
              </a:spcBef>
            </a:pPr>
            <a:r>
              <a:rPr sz="1100" spc="-10" dirty="0">
                <a:latin typeface="Arial"/>
                <a:cs typeface="Arial"/>
              </a:rPr>
              <a:t>Change </a:t>
            </a:r>
            <a:r>
              <a:rPr sz="1100" spc="-5" dirty="0">
                <a:latin typeface="Arial"/>
                <a:cs typeface="Arial"/>
              </a:rPr>
              <a:t>Control System is </a:t>
            </a:r>
            <a:r>
              <a:rPr sz="1100" spc="-10" dirty="0">
                <a:latin typeface="Arial"/>
                <a:cs typeface="Arial"/>
              </a:rPr>
              <a:t>a </a:t>
            </a:r>
            <a:r>
              <a:rPr sz="1100" spc="-5" dirty="0">
                <a:latin typeface="Arial"/>
                <a:cs typeface="Arial"/>
              </a:rPr>
              <a:t>collection of </a:t>
            </a:r>
            <a:r>
              <a:rPr sz="1100" spc="-10" dirty="0">
                <a:latin typeface="Arial"/>
                <a:cs typeface="Arial"/>
              </a:rPr>
              <a:t>documented  </a:t>
            </a:r>
            <a:r>
              <a:rPr sz="1100" spc="-5" dirty="0">
                <a:latin typeface="Arial"/>
                <a:cs typeface="Arial"/>
              </a:rPr>
              <a:t>procedures that define </a:t>
            </a:r>
            <a:r>
              <a:rPr sz="1100" spc="-15" dirty="0">
                <a:latin typeface="Arial"/>
                <a:cs typeface="Arial"/>
              </a:rPr>
              <a:t>how </a:t>
            </a:r>
            <a:r>
              <a:rPr sz="1100" spc="-5" dirty="0">
                <a:latin typeface="Arial"/>
                <a:cs typeface="Arial"/>
              </a:rPr>
              <a:t>project </a:t>
            </a:r>
            <a:r>
              <a:rPr sz="1100" spc="-10" dirty="0">
                <a:latin typeface="Arial"/>
                <a:cs typeface="Arial"/>
              </a:rPr>
              <a:t>deliverables and  </a:t>
            </a:r>
            <a:r>
              <a:rPr sz="1100" spc="-5" dirty="0">
                <a:latin typeface="Arial"/>
                <a:cs typeface="Arial"/>
              </a:rPr>
              <a:t>documentation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are:</a:t>
            </a:r>
            <a:endParaRPr sz="11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335"/>
              </a:spcBef>
            </a:pPr>
            <a:r>
              <a:rPr sz="1100" spc="-5" dirty="0">
                <a:latin typeface="Arial"/>
                <a:cs typeface="Arial"/>
              </a:rPr>
              <a:t>Controlled, </a:t>
            </a:r>
            <a:r>
              <a:rPr sz="1100" spc="-10" dirty="0">
                <a:latin typeface="Arial"/>
                <a:cs typeface="Arial"/>
              </a:rPr>
              <a:t>Changed, and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15" dirty="0">
                <a:latin typeface="Arial"/>
                <a:cs typeface="Arial"/>
              </a:rPr>
              <a:t>Approved.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4"/>
              </a:spcBef>
            </a:pPr>
            <a:r>
              <a:rPr sz="1100" spc="-5" dirty="0">
                <a:latin typeface="Arial"/>
                <a:cs typeface="Arial"/>
              </a:rPr>
              <a:t>Control</a:t>
            </a:r>
            <a:endParaRPr sz="1100">
              <a:latin typeface="Arial"/>
              <a:cs typeface="Arial"/>
            </a:endParaRPr>
          </a:p>
          <a:p>
            <a:pPr marL="289560" marR="5080">
              <a:lnSpc>
                <a:spcPct val="102600"/>
              </a:lnSpc>
              <a:spcBef>
                <a:spcPts val="295"/>
              </a:spcBef>
            </a:pPr>
            <a:r>
              <a:rPr sz="1100" spc="-10" dirty="0">
                <a:latin typeface="Arial"/>
                <a:cs typeface="Arial"/>
              </a:rPr>
              <a:t>Who </a:t>
            </a:r>
            <a:r>
              <a:rPr sz="1100" spc="-5" dirty="0">
                <a:latin typeface="Arial"/>
                <a:cs typeface="Arial"/>
              </a:rPr>
              <a:t>has the documents </a:t>
            </a:r>
            <a:r>
              <a:rPr sz="1100" spc="-10" dirty="0">
                <a:latin typeface="Arial"/>
                <a:cs typeface="Arial"/>
              </a:rPr>
              <a:t>and </a:t>
            </a:r>
            <a:r>
              <a:rPr sz="1100" spc="-5" dirty="0">
                <a:latin typeface="Arial"/>
                <a:cs typeface="Arial"/>
              </a:rPr>
              <a:t>ensuring the correct </a:t>
            </a:r>
            <a:r>
              <a:rPr sz="1100" spc="-10" dirty="0">
                <a:latin typeface="Arial"/>
                <a:cs typeface="Arial"/>
              </a:rPr>
              <a:t>version  </a:t>
            </a:r>
            <a:r>
              <a:rPr sz="1100" spc="-5" dirty="0">
                <a:latin typeface="Arial"/>
                <a:cs typeface="Arial"/>
              </a:rPr>
              <a:t>is </a:t>
            </a:r>
            <a:r>
              <a:rPr sz="1100" spc="-10" dirty="0">
                <a:latin typeface="Arial"/>
                <a:cs typeface="Arial"/>
              </a:rPr>
              <a:t>where </a:t>
            </a:r>
            <a:r>
              <a:rPr sz="1100" spc="-5" dirty="0">
                <a:latin typeface="Arial"/>
                <a:cs typeface="Arial"/>
              </a:rPr>
              <a:t>it should </a:t>
            </a:r>
            <a:r>
              <a:rPr sz="1100" spc="-15" dirty="0">
                <a:latin typeface="Arial"/>
                <a:cs typeface="Arial"/>
              </a:rPr>
              <a:t>be.</a:t>
            </a:r>
            <a:endParaRPr sz="1100">
              <a:latin typeface="Arial"/>
              <a:cs typeface="Arial"/>
            </a:endParaRPr>
          </a:p>
          <a:p>
            <a:pPr marL="289560" marR="147955">
              <a:lnSpc>
                <a:spcPct val="102600"/>
              </a:lnSpc>
              <a:spcBef>
                <a:spcPts val="300"/>
              </a:spcBef>
            </a:pPr>
            <a:r>
              <a:rPr sz="1100" spc="-5" dirty="0">
                <a:latin typeface="Arial"/>
                <a:cs typeface="Arial"/>
              </a:rPr>
              <a:t>Normally controlled documents </a:t>
            </a:r>
            <a:r>
              <a:rPr sz="1100" spc="-20" dirty="0">
                <a:latin typeface="Arial"/>
                <a:cs typeface="Arial"/>
              </a:rPr>
              <a:t>have </a:t>
            </a:r>
            <a:r>
              <a:rPr sz="1100" spc="-10" dirty="0">
                <a:latin typeface="Arial"/>
                <a:cs typeface="Arial"/>
              </a:rPr>
              <a:t>a formal </a:t>
            </a:r>
            <a:r>
              <a:rPr sz="1100" spc="-5" dirty="0">
                <a:latin typeface="Arial"/>
                <a:cs typeface="Arial"/>
              </a:rPr>
              <a:t>list of  recipients - ‘Controlled Copies’ are normally </a:t>
            </a:r>
            <a:r>
              <a:rPr sz="1100" spc="-10" dirty="0">
                <a:latin typeface="Arial"/>
                <a:cs typeface="Arial"/>
              </a:rPr>
              <a:t>marked </a:t>
            </a:r>
            <a:r>
              <a:rPr sz="1100" spc="-5" dirty="0">
                <a:latin typeface="Arial"/>
                <a:cs typeface="Arial"/>
              </a:rPr>
              <a:t>as  such.</a:t>
            </a:r>
            <a:endParaRPr sz="1100">
              <a:latin typeface="Arial"/>
              <a:cs typeface="Arial"/>
            </a:endParaRPr>
          </a:p>
          <a:p>
            <a:pPr marL="289560" marR="11430">
              <a:lnSpc>
                <a:spcPct val="102600"/>
              </a:lnSpc>
              <a:spcBef>
                <a:spcPts val="300"/>
              </a:spcBef>
            </a:pPr>
            <a:r>
              <a:rPr sz="1100" spc="-20" dirty="0">
                <a:latin typeface="Arial"/>
                <a:cs typeface="Arial"/>
              </a:rPr>
              <a:t>May </a:t>
            </a:r>
            <a:r>
              <a:rPr sz="1100" spc="-5" dirty="0">
                <a:latin typeface="Arial"/>
                <a:cs typeface="Arial"/>
              </a:rPr>
              <a:t>define </a:t>
            </a:r>
            <a:r>
              <a:rPr sz="1100" spc="-10" dirty="0">
                <a:latin typeface="Arial"/>
                <a:cs typeface="Arial"/>
              </a:rPr>
              <a:t>a </a:t>
            </a:r>
            <a:r>
              <a:rPr sz="1100" spc="-5" dirty="0">
                <a:latin typeface="Arial"/>
                <a:cs typeface="Arial"/>
              </a:rPr>
              <a:t>requirement that all controlled copies of  superseded </a:t>
            </a:r>
            <a:r>
              <a:rPr sz="1100" spc="-10" dirty="0">
                <a:latin typeface="Arial"/>
                <a:cs typeface="Arial"/>
              </a:rPr>
              <a:t>drawings and </a:t>
            </a:r>
            <a:r>
              <a:rPr sz="1100" spc="-5" dirty="0">
                <a:latin typeface="Arial"/>
                <a:cs typeface="Arial"/>
              </a:rPr>
              <a:t>specs are returned to the </a:t>
            </a:r>
            <a:r>
              <a:rPr sz="1100" spc="-10" dirty="0">
                <a:latin typeface="Arial"/>
                <a:cs typeface="Arial"/>
              </a:rPr>
              <a:t>main  contractor </a:t>
            </a:r>
            <a:r>
              <a:rPr sz="1100" spc="-5" dirty="0">
                <a:latin typeface="Arial"/>
                <a:cs typeface="Arial"/>
              </a:rPr>
              <a:t>or </a:t>
            </a:r>
            <a:r>
              <a:rPr sz="1100" spc="-15" dirty="0">
                <a:latin typeface="Arial"/>
                <a:cs typeface="Arial"/>
              </a:rPr>
              <a:t>employer </a:t>
            </a:r>
            <a:r>
              <a:rPr sz="1100" spc="-20" dirty="0">
                <a:latin typeface="Arial"/>
                <a:cs typeface="Arial"/>
              </a:rPr>
              <a:t>for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destruction;</a:t>
            </a:r>
            <a:endParaRPr sz="11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304131" y="3344092"/>
            <a:ext cx="240665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-5" dirty="0">
                <a:latin typeface="Arial"/>
                <a:cs typeface="Arial"/>
              </a:rPr>
              <a:t>20</a:t>
            </a:r>
            <a:r>
              <a:rPr sz="600" spc="-100" dirty="0">
                <a:latin typeface="Arial"/>
                <a:cs typeface="Arial"/>
              </a:rPr>
              <a:t> </a:t>
            </a:r>
            <a:r>
              <a:rPr sz="600" spc="-5" dirty="0">
                <a:latin typeface="Arial"/>
                <a:cs typeface="Arial"/>
              </a:rPr>
              <a:t>/</a:t>
            </a:r>
            <a:r>
              <a:rPr sz="600" spc="-95" dirty="0">
                <a:latin typeface="Arial"/>
                <a:cs typeface="Arial"/>
              </a:rPr>
              <a:t> </a:t>
            </a:r>
            <a:r>
              <a:rPr sz="600" spc="-5" dirty="0">
                <a:latin typeface="Arial"/>
                <a:cs typeface="Arial"/>
              </a:rPr>
              <a:t>38</a:t>
            </a:r>
            <a:endParaRPr sz="600">
              <a:latin typeface="Arial"/>
              <a:cs typeface="Arial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7" name="Ink 16"/>
              <p14:cNvContentPartPr/>
              <p14:nvPr/>
            </p14:nvContentPartPr>
            <p14:xfrm>
              <a:off x="263520" y="1502280"/>
              <a:ext cx="3943800" cy="1817280"/>
            </p14:xfrm>
          </p:contentPart>
        </mc:Choice>
        <mc:Fallback>
          <p:pic>
            <p:nvPicPr>
              <p:cNvPr id="17" name="Ink 16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54160" y="1495440"/>
                <a:ext cx="3967560" cy="18320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2286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29463" y="288620"/>
            <a:ext cx="0" cy="74930"/>
          </a:xfrm>
          <a:custGeom>
            <a:avLst/>
            <a:gdLst/>
            <a:ahLst/>
            <a:cxnLst/>
            <a:rect l="l" t="t" r="r" b="b"/>
            <a:pathLst>
              <a:path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1990" y="36054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01587" y="101733"/>
            <a:ext cx="1288415" cy="3136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6045" marR="5080" indent="-93980">
              <a:lnSpc>
                <a:spcPct val="157400"/>
              </a:lnSpc>
              <a:spcBef>
                <a:spcPts val="100"/>
              </a:spcBef>
            </a:pP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Integration Management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Develop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Project Management</a:t>
            </a:r>
            <a:r>
              <a:rPr sz="600" spc="5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Plan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vert="horz" wrap="square" lIns="0" tIns="6223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Documentation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Control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47294" y="833601"/>
            <a:ext cx="217614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" dirty="0">
                <a:latin typeface="Arial"/>
                <a:cs typeface="Arial"/>
              </a:rPr>
              <a:t>Documentation Issue </a:t>
            </a:r>
            <a:r>
              <a:rPr sz="1100" spc="-10" dirty="0">
                <a:latin typeface="Arial"/>
                <a:cs typeface="Arial"/>
              </a:rPr>
              <a:t>and</a:t>
            </a:r>
            <a:r>
              <a:rPr sz="1100" spc="-50" dirty="0">
                <a:latin typeface="Arial"/>
                <a:cs typeface="Arial"/>
              </a:rPr>
              <a:t> </a:t>
            </a:r>
            <a:r>
              <a:rPr sz="1100" spc="-15" dirty="0">
                <a:latin typeface="Arial"/>
                <a:cs typeface="Arial"/>
              </a:rPr>
              <a:t>Approval</a:t>
            </a:r>
            <a:endParaRPr sz="11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049750" y="1140265"/>
            <a:ext cx="2476232" cy="165082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47294" y="2932035"/>
            <a:ext cx="3879215" cy="36385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99"/>
              </a:lnSpc>
              <a:spcBef>
                <a:spcPts val="55"/>
              </a:spcBef>
            </a:pPr>
            <a:r>
              <a:rPr sz="1100" spc="-10" dirty="0">
                <a:latin typeface="Arial"/>
                <a:cs typeface="Arial"/>
              </a:rPr>
              <a:t>Extracted </a:t>
            </a:r>
            <a:r>
              <a:rPr sz="1100" spc="-5" dirty="0">
                <a:latin typeface="Arial"/>
                <a:cs typeface="Arial"/>
              </a:rPr>
              <a:t>from </a:t>
            </a:r>
            <a:r>
              <a:rPr sz="1100" spc="-10" dirty="0">
                <a:latin typeface="Arial"/>
                <a:cs typeface="Arial"/>
              </a:rPr>
              <a:t>Environmental </a:t>
            </a:r>
            <a:r>
              <a:rPr sz="1100" spc="-5" dirty="0">
                <a:latin typeface="Arial"/>
                <a:cs typeface="Arial"/>
              </a:rPr>
              <a:t>Impact Statement, Mutton Island  </a:t>
            </a:r>
            <a:r>
              <a:rPr sz="1100" spc="-10" dirty="0">
                <a:latin typeface="Arial"/>
                <a:cs typeface="Arial"/>
              </a:rPr>
              <a:t>Upgrade </a:t>
            </a:r>
            <a:r>
              <a:rPr sz="1100" spc="-5" dirty="0">
                <a:latin typeface="Arial"/>
                <a:cs typeface="Arial"/>
              </a:rPr>
              <a:t>Project</a:t>
            </a:r>
            <a:endParaRPr sz="1100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t>21</a:t>
            </a:fld>
            <a:r>
              <a:rPr spc="-100" dirty="0"/>
              <a:t> </a:t>
            </a:r>
            <a:r>
              <a:rPr spc="-5" dirty="0"/>
              <a:t>/</a:t>
            </a:r>
            <a:r>
              <a:rPr spc="-95" dirty="0"/>
              <a:t> </a:t>
            </a:r>
            <a:r>
              <a:rPr spc="-5" dirty="0"/>
              <a:t>38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5" name="Ink 14"/>
              <p14:cNvContentPartPr/>
              <p14:nvPr/>
            </p14:nvContentPartPr>
            <p14:xfrm>
              <a:off x="520920" y="1142280"/>
              <a:ext cx="2574720" cy="1607400"/>
            </p14:xfrm>
          </p:contentPart>
        </mc:Choice>
        <mc:Fallback>
          <p:pic>
            <p:nvPicPr>
              <p:cNvPr id="15" name="Ink 14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09040" y="1128960"/>
                <a:ext cx="2594520" cy="16304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2286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29463" y="288620"/>
            <a:ext cx="0" cy="74930"/>
          </a:xfrm>
          <a:custGeom>
            <a:avLst/>
            <a:gdLst/>
            <a:ahLst/>
            <a:cxnLst/>
            <a:rect l="l" t="t" r="r" b="b"/>
            <a:pathLst>
              <a:path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1990" y="36054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01587" y="101733"/>
            <a:ext cx="1240155" cy="3136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6045" marR="5080" indent="-93980">
              <a:lnSpc>
                <a:spcPct val="157400"/>
              </a:lnSpc>
              <a:spcBef>
                <a:spcPts val="100"/>
              </a:spcBef>
            </a:pP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Integration Management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Monitor and Control Project</a:t>
            </a:r>
            <a:r>
              <a:rPr sz="600" spc="5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Work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vert="horz" wrap="square" lIns="0" tIns="6223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Monitor and Control Project</a:t>
            </a:r>
            <a:r>
              <a:rPr sz="14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Arial"/>
                <a:cs typeface="Arial"/>
              </a:rPr>
              <a:t>Work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32877" y="1209701"/>
            <a:ext cx="3520017" cy="138297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47294" y="2737013"/>
            <a:ext cx="3284854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Arial"/>
                <a:cs typeface="Arial"/>
              </a:rPr>
              <a:t>Part </a:t>
            </a:r>
            <a:r>
              <a:rPr sz="1100" spc="-5" dirty="0">
                <a:latin typeface="Arial"/>
                <a:cs typeface="Arial"/>
              </a:rPr>
              <a:t>of the Monitoring </a:t>
            </a:r>
            <a:r>
              <a:rPr sz="1100" spc="-10" dirty="0">
                <a:latin typeface="Arial"/>
                <a:cs typeface="Arial"/>
              </a:rPr>
              <a:t>and </a:t>
            </a:r>
            <a:r>
              <a:rPr sz="1100" spc="-5" dirty="0">
                <a:latin typeface="Arial"/>
                <a:cs typeface="Arial"/>
              </a:rPr>
              <a:t>Controlling Process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Group</a:t>
            </a:r>
            <a:endParaRPr sz="1100">
              <a:latin typeface="Arial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t>22</a:t>
            </a:fld>
            <a:r>
              <a:rPr spc="-100" dirty="0"/>
              <a:t> </a:t>
            </a:r>
            <a:r>
              <a:rPr spc="-5" dirty="0"/>
              <a:t>/</a:t>
            </a:r>
            <a:r>
              <a:rPr spc="-95" dirty="0"/>
              <a:t> </a:t>
            </a:r>
            <a:r>
              <a:rPr spc="-5" dirty="0"/>
              <a:t>38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4" name="Ink 13"/>
              <p14:cNvContentPartPr/>
              <p14:nvPr/>
            </p14:nvContentPartPr>
            <p14:xfrm>
              <a:off x="332640" y="1362240"/>
              <a:ext cx="3285720" cy="628200"/>
            </p14:xfrm>
          </p:contentPart>
        </mc:Choice>
        <mc:Fallback>
          <p:pic>
            <p:nvPicPr>
              <p:cNvPr id="14" name="Ink 13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25800" y="1355040"/>
                <a:ext cx="3301200" cy="6444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2286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29463" y="288620"/>
            <a:ext cx="0" cy="74930"/>
          </a:xfrm>
          <a:custGeom>
            <a:avLst/>
            <a:gdLst/>
            <a:ahLst/>
            <a:cxnLst/>
            <a:rect l="l" t="t" r="r" b="b"/>
            <a:pathLst>
              <a:path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1990" y="36054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01587" y="101733"/>
            <a:ext cx="1240155" cy="3136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6045" marR="5080" indent="-93980">
              <a:lnSpc>
                <a:spcPct val="157400"/>
              </a:lnSpc>
              <a:spcBef>
                <a:spcPts val="100"/>
              </a:spcBef>
            </a:pP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Integration Management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Monitor and Control Project</a:t>
            </a:r>
            <a:r>
              <a:rPr sz="600" spc="5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Work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vert="horz" wrap="square" lIns="0" tIns="6223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Monitor and Control Project</a:t>
            </a:r>
            <a:r>
              <a:rPr sz="14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Arial"/>
                <a:cs typeface="Arial"/>
              </a:rPr>
              <a:t>Work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95363" y="1093660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95363" y="1471091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95363" y="1848510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95363" y="2225941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95363" y="2603373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95363" y="2808732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95363" y="3186150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47294" y="768855"/>
            <a:ext cx="3806825" cy="2530475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100" spc="-15" dirty="0">
                <a:latin typeface="Arial"/>
                <a:cs typeface="Arial"/>
              </a:rPr>
              <a:t>Involves:</a:t>
            </a:r>
            <a:endParaRPr sz="1100">
              <a:latin typeface="Arial"/>
              <a:cs typeface="Arial"/>
            </a:endParaRPr>
          </a:p>
          <a:p>
            <a:pPr marL="289560" marR="80010">
              <a:lnSpc>
                <a:spcPct val="102600"/>
              </a:lnSpc>
              <a:spcBef>
                <a:spcPts val="265"/>
              </a:spcBef>
            </a:pPr>
            <a:r>
              <a:rPr sz="1100" spc="-5" dirty="0">
                <a:latin typeface="Arial"/>
                <a:cs typeface="Arial"/>
              </a:rPr>
              <a:t>Comparing Actual </a:t>
            </a:r>
            <a:r>
              <a:rPr sz="1100" spc="-15" dirty="0">
                <a:latin typeface="Arial"/>
                <a:cs typeface="Arial"/>
              </a:rPr>
              <a:t>Performance </a:t>
            </a:r>
            <a:r>
              <a:rPr sz="1100" spc="-5" dirty="0">
                <a:latin typeface="Arial"/>
                <a:cs typeface="Arial"/>
              </a:rPr>
              <a:t>against Planned Project  </a:t>
            </a:r>
            <a:r>
              <a:rPr sz="1100" spc="-15" dirty="0">
                <a:latin typeface="Arial"/>
                <a:cs typeface="Arial"/>
              </a:rPr>
              <a:t>Performance </a:t>
            </a:r>
            <a:r>
              <a:rPr sz="1100" spc="-10" dirty="0">
                <a:latin typeface="Arial"/>
                <a:cs typeface="Arial"/>
              </a:rPr>
              <a:t>and PM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Plan</a:t>
            </a:r>
            <a:endParaRPr sz="1100">
              <a:latin typeface="Arial"/>
              <a:cs typeface="Arial"/>
            </a:endParaRPr>
          </a:p>
          <a:p>
            <a:pPr marL="289560" marR="336550">
              <a:lnSpc>
                <a:spcPct val="102600"/>
              </a:lnSpc>
              <a:spcBef>
                <a:spcPts val="265"/>
              </a:spcBef>
            </a:pPr>
            <a:r>
              <a:rPr sz="1100" spc="-5" dirty="0">
                <a:latin typeface="Arial"/>
                <a:cs typeface="Arial"/>
              </a:rPr>
              <a:t>Assessing </a:t>
            </a:r>
            <a:r>
              <a:rPr sz="1100" spc="-15" dirty="0">
                <a:latin typeface="Arial"/>
                <a:cs typeface="Arial"/>
              </a:rPr>
              <a:t>Performance </a:t>
            </a:r>
            <a:r>
              <a:rPr sz="1100" spc="-5" dirty="0">
                <a:latin typeface="Arial"/>
                <a:cs typeface="Arial"/>
              </a:rPr>
              <a:t>to determine if </a:t>
            </a:r>
            <a:r>
              <a:rPr sz="1100" spc="-10" dirty="0">
                <a:latin typeface="Arial"/>
                <a:cs typeface="Arial"/>
              </a:rPr>
              <a:t>corrective </a:t>
            </a:r>
            <a:r>
              <a:rPr sz="1100" spc="-5" dirty="0">
                <a:latin typeface="Arial"/>
                <a:cs typeface="Arial"/>
              </a:rPr>
              <a:t>or  </a:t>
            </a:r>
            <a:r>
              <a:rPr sz="1100" spc="-15" dirty="0">
                <a:latin typeface="Arial"/>
                <a:cs typeface="Arial"/>
              </a:rPr>
              <a:t>preventative </a:t>
            </a:r>
            <a:r>
              <a:rPr sz="1100" spc="-5" dirty="0">
                <a:latin typeface="Arial"/>
                <a:cs typeface="Arial"/>
              </a:rPr>
              <a:t>actions are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required</a:t>
            </a:r>
            <a:endParaRPr sz="1100">
              <a:latin typeface="Arial"/>
              <a:cs typeface="Arial"/>
            </a:endParaRPr>
          </a:p>
          <a:p>
            <a:pPr marL="289560" marR="208915">
              <a:lnSpc>
                <a:spcPct val="102699"/>
              </a:lnSpc>
              <a:spcBef>
                <a:spcPts val="260"/>
              </a:spcBef>
            </a:pPr>
            <a:r>
              <a:rPr sz="1100" spc="-5" dirty="0">
                <a:latin typeface="Arial"/>
                <a:cs typeface="Arial"/>
              </a:rPr>
              <a:t>Analysing, </a:t>
            </a:r>
            <a:r>
              <a:rPr sz="1100" spc="-30" dirty="0">
                <a:latin typeface="Arial"/>
                <a:cs typeface="Arial"/>
              </a:rPr>
              <a:t>Tracking </a:t>
            </a:r>
            <a:r>
              <a:rPr sz="1100" spc="-10" dirty="0">
                <a:latin typeface="Arial"/>
                <a:cs typeface="Arial"/>
              </a:rPr>
              <a:t>and </a:t>
            </a:r>
            <a:r>
              <a:rPr sz="1100" spc="-5" dirty="0">
                <a:latin typeface="Arial"/>
                <a:cs typeface="Arial"/>
              </a:rPr>
              <a:t>Monitoring Project Risks; </a:t>
            </a:r>
            <a:r>
              <a:rPr sz="1100" spc="-10" dirty="0">
                <a:latin typeface="Arial"/>
                <a:cs typeface="Arial"/>
              </a:rPr>
              <a:t>and  </a:t>
            </a:r>
            <a:r>
              <a:rPr sz="1100" spc="-5" dirty="0">
                <a:latin typeface="Arial"/>
                <a:cs typeface="Arial"/>
              </a:rPr>
              <a:t>documenting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findings</a:t>
            </a:r>
            <a:endParaRPr sz="1100">
              <a:latin typeface="Arial"/>
              <a:cs typeface="Arial"/>
            </a:endParaRPr>
          </a:p>
          <a:p>
            <a:pPr marL="289560" marR="5080">
              <a:lnSpc>
                <a:spcPct val="102600"/>
              </a:lnSpc>
              <a:spcBef>
                <a:spcPts val="265"/>
              </a:spcBef>
            </a:pPr>
            <a:r>
              <a:rPr sz="1100" spc="-5" dirty="0">
                <a:latin typeface="Arial"/>
                <a:cs typeface="Arial"/>
              </a:rPr>
              <a:t>Maintaining </a:t>
            </a:r>
            <a:r>
              <a:rPr sz="1100" spc="-10" dirty="0">
                <a:latin typeface="Arial"/>
                <a:cs typeface="Arial"/>
              </a:rPr>
              <a:t>Accurate Information and </a:t>
            </a:r>
            <a:r>
              <a:rPr sz="1100" spc="-5" dirty="0">
                <a:latin typeface="Arial"/>
                <a:cs typeface="Arial"/>
              </a:rPr>
              <a:t>ensuring that it can  </a:t>
            </a:r>
            <a:r>
              <a:rPr sz="1100" spc="-10" dirty="0">
                <a:latin typeface="Arial"/>
                <a:cs typeface="Arial"/>
              </a:rPr>
              <a:t>be retrieved </a:t>
            </a:r>
            <a:r>
              <a:rPr sz="1100" spc="-5" dirty="0">
                <a:latin typeface="Arial"/>
                <a:cs typeface="Arial"/>
              </a:rPr>
              <a:t>in </a:t>
            </a:r>
            <a:r>
              <a:rPr sz="1100" spc="-10" dirty="0">
                <a:latin typeface="Arial"/>
                <a:cs typeface="Arial"/>
              </a:rPr>
              <a:t>a </a:t>
            </a:r>
            <a:r>
              <a:rPr sz="1100" spc="-5" dirty="0">
                <a:latin typeface="Arial"/>
                <a:cs typeface="Arial"/>
              </a:rPr>
              <a:t>timely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manner</a:t>
            </a:r>
            <a:endParaRPr sz="11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295"/>
              </a:spcBef>
            </a:pPr>
            <a:r>
              <a:rPr sz="1100" spc="-10" dirty="0">
                <a:latin typeface="Arial"/>
                <a:cs typeface="Arial"/>
              </a:rPr>
              <a:t>Providing Information </a:t>
            </a:r>
            <a:r>
              <a:rPr sz="1100" spc="-20" dirty="0">
                <a:latin typeface="Arial"/>
                <a:cs typeface="Arial"/>
              </a:rPr>
              <a:t>for </a:t>
            </a:r>
            <a:r>
              <a:rPr sz="1100" spc="-5" dirty="0">
                <a:latin typeface="Arial"/>
                <a:cs typeface="Arial"/>
              </a:rPr>
              <a:t>Status</a:t>
            </a:r>
            <a:r>
              <a:rPr sz="1100" spc="2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Reporting</a:t>
            </a:r>
            <a:endParaRPr sz="1100">
              <a:latin typeface="Arial"/>
              <a:cs typeface="Arial"/>
            </a:endParaRPr>
          </a:p>
          <a:p>
            <a:pPr marL="289560" marR="226695">
              <a:lnSpc>
                <a:spcPct val="102600"/>
              </a:lnSpc>
              <a:spcBef>
                <a:spcPts val="265"/>
              </a:spcBef>
            </a:pPr>
            <a:r>
              <a:rPr sz="1100" spc="-10" dirty="0">
                <a:latin typeface="Arial"/>
                <a:cs typeface="Arial"/>
              </a:rPr>
              <a:t>Providing Forecasts </a:t>
            </a:r>
            <a:r>
              <a:rPr sz="1100" spc="-5" dirty="0">
                <a:latin typeface="Arial"/>
                <a:cs typeface="Arial"/>
              </a:rPr>
              <a:t>to cost </a:t>
            </a:r>
            <a:r>
              <a:rPr sz="1100" spc="-10" dirty="0">
                <a:latin typeface="Arial"/>
                <a:cs typeface="Arial"/>
              </a:rPr>
              <a:t>and </a:t>
            </a:r>
            <a:r>
              <a:rPr sz="1100" spc="-5" dirty="0">
                <a:latin typeface="Arial"/>
                <a:cs typeface="Arial"/>
              </a:rPr>
              <a:t>schedule models </a:t>
            </a:r>
            <a:r>
              <a:rPr sz="1100" spc="-10" dirty="0">
                <a:latin typeface="Arial"/>
                <a:cs typeface="Arial"/>
              </a:rPr>
              <a:t>and  </a:t>
            </a:r>
            <a:r>
              <a:rPr sz="1100" spc="-5" dirty="0">
                <a:latin typeface="Arial"/>
                <a:cs typeface="Arial"/>
              </a:rPr>
              <a:t>plans</a:t>
            </a:r>
            <a:endParaRPr sz="11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295"/>
              </a:spcBef>
            </a:pPr>
            <a:r>
              <a:rPr sz="1100" spc="-5" dirty="0">
                <a:latin typeface="Arial"/>
                <a:cs typeface="Arial"/>
              </a:rPr>
              <a:t>Monitoring the implementation of </a:t>
            </a:r>
            <a:r>
              <a:rPr sz="1100" spc="-15" dirty="0">
                <a:latin typeface="Arial"/>
                <a:cs typeface="Arial"/>
              </a:rPr>
              <a:t>approved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changes</a:t>
            </a:r>
            <a:endParaRPr sz="1100">
              <a:latin typeface="Arial"/>
              <a:cs typeface="Arial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t>23</a:t>
            </a:fld>
            <a:r>
              <a:rPr spc="-100" dirty="0"/>
              <a:t> </a:t>
            </a:r>
            <a:r>
              <a:rPr spc="-5" dirty="0"/>
              <a:t>/</a:t>
            </a:r>
            <a:r>
              <a:rPr spc="-95" dirty="0"/>
              <a:t> </a:t>
            </a:r>
            <a:r>
              <a:rPr spc="-5" dirty="0"/>
              <a:t>38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0" name="Ink 19"/>
              <p14:cNvContentPartPr/>
              <p14:nvPr/>
            </p14:nvContentPartPr>
            <p14:xfrm>
              <a:off x="350280" y="764280"/>
              <a:ext cx="3556800" cy="2011320"/>
            </p14:xfrm>
          </p:contentPart>
        </mc:Choice>
        <mc:Fallback>
          <p:pic>
            <p:nvPicPr>
              <p:cNvPr id="20" name="Ink 19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39840" y="751680"/>
                <a:ext cx="3570840" cy="20286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2286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29463" y="288620"/>
            <a:ext cx="0" cy="74930"/>
          </a:xfrm>
          <a:custGeom>
            <a:avLst/>
            <a:gdLst/>
            <a:ahLst/>
            <a:cxnLst/>
            <a:rect l="l" t="t" r="r" b="b"/>
            <a:pathLst>
              <a:path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1990" y="36054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01587" y="101733"/>
            <a:ext cx="1240155" cy="3136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6045" marR="5080" indent="-93980">
              <a:lnSpc>
                <a:spcPct val="157400"/>
              </a:lnSpc>
              <a:spcBef>
                <a:spcPts val="100"/>
              </a:spcBef>
            </a:pP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Integration Management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Monitor and Control Project</a:t>
            </a:r>
            <a:r>
              <a:rPr sz="600" spc="5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Work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vert="horz" wrap="square" lIns="0" tIns="6223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Monitor and Control Project</a:t>
            </a:r>
            <a:r>
              <a:rPr sz="14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Arial"/>
                <a:cs typeface="Arial"/>
              </a:rPr>
              <a:t>Work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95363" y="1617700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95363" y="1827733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95363" y="2037765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95363" y="2227554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78738" y="2410980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6"/>
                </a:moveTo>
                <a:lnTo>
                  <a:pt x="66167" y="66166"/>
                </a:lnTo>
                <a:lnTo>
                  <a:pt x="66167" y="0"/>
                </a:lnTo>
                <a:lnTo>
                  <a:pt x="0" y="0"/>
                </a:lnTo>
                <a:lnTo>
                  <a:pt x="0" y="66166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47294" y="1285098"/>
            <a:ext cx="2668270" cy="123063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100" spc="-5" dirty="0">
                <a:latin typeface="Arial"/>
                <a:cs typeface="Arial"/>
              </a:rPr>
              <a:t>Inputs:</a:t>
            </a:r>
            <a:endParaRPr sz="1100">
              <a:latin typeface="Arial"/>
              <a:cs typeface="Arial"/>
            </a:endParaRPr>
          </a:p>
          <a:p>
            <a:pPr marL="289560" marR="775970">
              <a:lnSpc>
                <a:spcPct val="125299"/>
              </a:lnSpc>
            </a:pPr>
            <a:r>
              <a:rPr sz="1100" spc="-5" dirty="0">
                <a:latin typeface="Arial"/>
                <a:cs typeface="Arial"/>
              </a:rPr>
              <a:t>Project </a:t>
            </a:r>
            <a:r>
              <a:rPr sz="1100" spc="-10" dirty="0">
                <a:latin typeface="Arial"/>
                <a:cs typeface="Arial"/>
              </a:rPr>
              <a:t>Management</a:t>
            </a:r>
            <a:r>
              <a:rPr sz="1100" spc="-5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Plan  </a:t>
            </a:r>
            <a:r>
              <a:rPr sz="1100" spc="-15" dirty="0">
                <a:latin typeface="Arial"/>
                <a:cs typeface="Arial"/>
              </a:rPr>
              <a:t>Performance </a:t>
            </a:r>
            <a:r>
              <a:rPr sz="1100" dirty="0">
                <a:latin typeface="Arial"/>
                <a:cs typeface="Arial"/>
              </a:rPr>
              <a:t>Reports</a:t>
            </a:r>
            <a:endParaRPr sz="1100">
              <a:latin typeface="Arial"/>
              <a:cs typeface="Arial"/>
            </a:endParaRPr>
          </a:p>
          <a:p>
            <a:pPr marL="289560" marR="318135">
              <a:lnSpc>
                <a:spcPct val="113199"/>
              </a:lnSpc>
              <a:spcBef>
                <a:spcPts val="160"/>
              </a:spcBef>
            </a:pPr>
            <a:r>
              <a:rPr sz="1100" dirty="0">
                <a:latin typeface="Arial"/>
                <a:cs typeface="Arial"/>
              </a:rPr>
              <a:t>Enterprise </a:t>
            </a:r>
            <a:r>
              <a:rPr sz="1100" spc="-10" dirty="0">
                <a:latin typeface="Arial"/>
                <a:cs typeface="Arial"/>
              </a:rPr>
              <a:t>Environmental</a:t>
            </a:r>
            <a:r>
              <a:rPr sz="1100" spc="-40" dirty="0">
                <a:latin typeface="Arial"/>
                <a:cs typeface="Arial"/>
              </a:rPr>
              <a:t> </a:t>
            </a:r>
            <a:r>
              <a:rPr sz="1100" spc="-15" dirty="0">
                <a:latin typeface="Arial"/>
                <a:cs typeface="Arial"/>
              </a:rPr>
              <a:t>Factors  </a:t>
            </a:r>
            <a:r>
              <a:rPr sz="1100" spc="-5" dirty="0">
                <a:latin typeface="Arial"/>
                <a:cs typeface="Arial"/>
              </a:rPr>
              <a:t>Organisational Process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Assets</a:t>
            </a:r>
            <a:endParaRPr sz="1100">
              <a:latin typeface="Arial"/>
              <a:cs typeface="Arial"/>
            </a:endParaRPr>
          </a:p>
          <a:p>
            <a:pPr marL="566420">
              <a:lnSpc>
                <a:spcPct val="100000"/>
              </a:lnSpc>
              <a:spcBef>
                <a:spcPts val="175"/>
              </a:spcBef>
            </a:pPr>
            <a:r>
              <a:rPr sz="1000" spc="-5" dirty="0">
                <a:latin typeface="Arial"/>
                <a:cs typeface="Arial"/>
              </a:rPr>
              <a:t>Financial Systems (Purchasing, et al)</a:t>
            </a:r>
            <a:endParaRPr sz="1000">
              <a:latin typeface="Arial"/>
              <a:cs typeface="Arial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t>24</a:t>
            </a:fld>
            <a:r>
              <a:rPr spc="-100" dirty="0"/>
              <a:t> </a:t>
            </a:r>
            <a:r>
              <a:rPr spc="-5" dirty="0"/>
              <a:t>/</a:t>
            </a:r>
            <a:r>
              <a:rPr spc="-95" dirty="0"/>
              <a:t> </a:t>
            </a:r>
            <a:r>
              <a:rPr spc="-5" dirty="0"/>
              <a:t>38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8" name="Ink 17"/>
              <p14:cNvContentPartPr/>
              <p14:nvPr/>
            </p14:nvContentPartPr>
            <p14:xfrm>
              <a:off x="1053360" y="1463040"/>
              <a:ext cx="1870920" cy="1114560"/>
            </p14:xfrm>
          </p:contentPart>
        </mc:Choice>
        <mc:Fallback>
          <p:pic>
            <p:nvPicPr>
              <p:cNvPr id="18" name="Ink 17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43280" y="1453320"/>
                <a:ext cx="1889280" cy="11372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2286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29463" y="288620"/>
            <a:ext cx="0" cy="74930"/>
          </a:xfrm>
          <a:custGeom>
            <a:avLst/>
            <a:gdLst/>
            <a:ahLst/>
            <a:cxnLst/>
            <a:rect l="l" t="t" r="r" b="b"/>
            <a:pathLst>
              <a:path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1990" y="36054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01587" y="101733"/>
            <a:ext cx="1240155" cy="3136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6045" marR="5080" indent="-93980">
              <a:lnSpc>
                <a:spcPct val="157400"/>
              </a:lnSpc>
              <a:spcBef>
                <a:spcPts val="100"/>
              </a:spcBef>
            </a:pP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Integration Management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Monitor and Control Project</a:t>
            </a:r>
            <a:r>
              <a:rPr sz="600" spc="5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Work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vert="horz" wrap="square" lIns="0" tIns="6223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Monitor and Control Project</a:t>
            </a:r>
            <a:r>
              <a:rPr sz="14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Arial"/>
                <a:cs typeface="Arial"/>
              </a:rPr>
              <a:t>Work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95363" y="1371028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95363" y="1560817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78738" y="1744230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7"/>
                </a:moveTo>
                <a:lnTo>
                  <a:pt x="66167" y="66167"/>
                </a:lnTo>
                <a:lnTo>
                  <a:pt x="66167" y="0"/>
                </a:lnTo>
                <a:lnTo>
                  <a:pt x="0" y="0"/>
                </a:lnTo>
                <a:lnTo>
                  <a:pt x="0" y="66167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95363" y="2079574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78738" y="2262987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6"/>
                </a:moveTo>
                <a:lnTo>
                  <a:pt x="66167" y="66166"/>
                </a:lnTo>
                <a:lnTo>
                  <a:pt x="66167" y="0"/>
                </a:lnTo>
                <a:lnTo>
                  <a:pt x="0" y="0"/>
                </a:lnTo>
                <a:lnTo>
                  <a:pt x="0" y="66166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95363" y="2446490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78738" y="2629916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6"/>
                </a:moveTo>
                <a:lnTo>
                  <a:pt x="66167" y="66166"/>
                </a:lnTo>
                <a:lnTo>
                  <a:pt x="66167" y="0"/>
                </a:lnTo>
                <a:lnTo>
                  <a:pt x="0" y="0"/>
                </a:lnTo>
                <a:lnTo>
                  <a:pt x="0" y="66166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47294" y="1038426"/>
            <a:ext cx="3885565" cy="1847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9560" marR="2460625" indent="-277495">
              <a:lnSpc>
                <a:spcPct val="125299"/>
              </a:lnSpc>
              <a:spcBef>
                <a:spcPts val="100"/>
              </a:spcBef>
            </a:pPr>
            <a:r>
              <a:rPr sz="1100" spc="-35" dirty="0">
                <a:latin typeface="Arial"/>
                <a:cs typeface="Arial"/>
              </a:rPr>
              <a:t>Tools </a:t>
            </a:r>
            <a:r>
              <a:rPr sz="1100" spc="-10" dirty="0">
                <a:latin typeface="Arial"/>
                <a:cs typeface="Arial"/>
              </a:rPr>
              <a:t>and </a:t>
            </a:r>
            <a:r>
              <a:rPr sz="1100" spc="-20" dirty="0">
                <a:latin typeface="Arial"/>
                <a:cs typeface="Arial"/>
              </a:rPr>
              <a:t>Techniques:  </a:t>
            </a:r>
            <a:r>
              <a:rPr sz="1100" dirty="0">
                <a:latin typeface="Arial"/>
                <a:cs typeface="Arial"/>
              </a:rPr>
              <a:t>Expert</a:t>
            </a:r>
            <a:r>
              <a:rPr sz="1100" spc="-7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Judgement</a:t>
            </a:r>
            <a:endParaRPr sz="11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175"/>
              </a:spcBef>
            </a:pPr>
            <a:r>
              <a:rPr sz="1100" spc="-5" dirty="0">
                <a:latin typeface="Arial"/>
                <a:cs typeface="Arial"/>
              </a:rPr>
              <a:t>Project </a:t>
            </a:r>
            <a:r>
              <a:rPr sz="1100" spc="-10" dirty="0">
                <a:latin typeface="Arial"/>
                <a:cs typeface="Arial"/>
              </a:rPr>
              <a:t>Management </a:t>
            </a:r>
            <a:r>
              <a:rPr sz="1100" spc="-5" dirty="0">
                <a:latin typeface="Arial"/>
                <a:cs typeface="Arial"/>
              </a:rPr>
              <a:t>Methodology</a:t>
            </a:r>
            <a:endParaRPr sz="1100">
              <a:latin typeface="Arial"/>
              <a:cs typeface="Arial"/>
            </a:endParaRPr>
          </a:p>
          <a:p>
            <a:pPr marL="566420" marR="111125">
              <a:lnSpc>
                <a:spcPct val="100000"/>
              </a:lnSpc>
              <a:spcBef>
                <a:spcPts val="175"/>
              </a:spcBef>
            </a:pPr>
            <a:r>
              <a:rPr sz="1000" spc="-5" dirty="0">
                <a:latin typeface="Arial"/>
                <a:cs typeface="Arial"/>
              </a:rPr>
              <a:t>Methodology used </a:t>
            </a:r>
            <a:r>
              <a:rPr sz="1000" spc="-15" dirty="0">
                <a:latin typeface="Arial"/>
                <a:cs typeface="Arial"/>
              </a:rPr>
              <a:t>by </a:t>
            </a:r>
            <a:r>
              <a:rPr sz="1000" spc="-5" dirty="0">
                <a:latin typeface="Arial"/>
                <a:cs typeface="Arial"/>
              </a:rPr>
              <a:t>the PM team to ensure that the  project is being </a:t>
            </a:r>
            <a:r>
              <a:rPr sz="1000" spc="-10" dirty="0">
                <a:latin typeface="Arial"/>
                <a:cs typeface="Arial"/>
              </a:rPr>
              <a:t>executed </a:t>
            </a:r>
            <a:r>
              <a:rPr sz="1000" spc="-5" dirty="0">
                <a:latin typeface="Arial"/>
                <a:cs typeface="Arial"/>
              </a:rPr>
              <a:t>in accordance with the PM</a:t>
            </a:r>
            <a:r>
              <a:rPr sz="1000" spc="2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Plan</a:t>
            </a:r>
            <a:endParaRPr sz="10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190"/>
              </a:spcBef>
            </a:pPr>
            <a:r>
              <a:rPr sz="1100" spc="-5" dirty="0">
                <a:latin typeface="Arial"/>
                <a:cs typeface="Arial"/>
              </a:rPr>
              <a:t>Project </a:t>
            </a:r>
            <a:r>
              <a:rPr sz="1100" spc="-10" dirty="0">
                <a:latin typeface="Arial"/>
                <a:cs typeface="Arial"/>
              </a:rPr>
              <a:t>Management Information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System</a:t>
            </a:r>
            <a:endParaRPr sz="1100">
              <a:latin typeface="Arial"/>
              <a:cs typeface="Arial"/>
            </a:endParaRPr>
          </a:p>
          <a:p>
            <a:pPr marL="566420">
              <a:lnSpc>
                <a:spcPct val="100000"/>
              </a:lnSpc>
              <a:spcBef>
                <a:spcPts val="175"/>
              </a:spcBef>
            </a:pPr>
            <a:r>
              <a:rPr sz="1000" spc="-5" dirty="0">
                <a:latin typeface="Arial"/>
                <a:cs typeface="Arial"/>
              </a:rPr>
              <a:t>Also used </a:t>
            </a:r>
            <a:r>
              <a:rPr sz="1000" spc="-15" dirty="0">
                <a:latin typeface="Arial"/>
                <a:cs typeface="Arial"/>
              </a:rPr>
              <a:t>for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forecasts</a:t>
            </a:r>
            <a:endParaRPr sz="10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195"/>
              </a:spcBef>
            </a:pPr>
            <a:r>
              <a:rPr sz="1100" spc="-5" dirty="0">
                <a:latin typeface="Arial"/>
                <a:cs typeface="Arial"/>
              </a:rPr>
              <a:t>Earned </a:t>
            </a:r>
            <a:r>
              <a:rPr sz="1100" spc="-25" dirty="0">
                <a:latin typeface="Arial"/>
                <a:cs typeface="Arial"/>
              </a:rPr>
              <a:t>Value </a:t>
            </a:r>
            <a:r>
              <a:rPr sz="1100" spc="-10" dirty="0">
                <a:latin typeface="Arial"/>
                <a:cs typeface="Arial"/>
              </a:rPr>
              <a:t>Management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System</a:t>
            </a:r>
            <a:endParaRPr sz="1100">
              <a:latin typeface="Arial"/>
              <a:cs typeface="Arial"/>
            </a:endParaRPr>
          </a:p>
          <a:p>
            <a:pPr marL="566420" marR="5080">
              <a:lnSpc>
                <a:spcPct val="100000"/>
              </a:lnSpc>
              <a:spcBef>
                <a:spcPts val="175"/>
              </a:spcBef>
            </a:pPr>
            <a:r>
              <a:rPr sz="1000" spc="-5" dirty="0">
                <a:latin typeface="Arial"/>
                <a:cs typeface="Arial"/>
              </a:rPr>
              <a:t>Used to </a:t>
            </a:r>
            <a:r>
              <a:rPr sz="1000" dirty="0">
                <a:latin typeface="Arial"/>
                <a:cs typeface="Arial"/>
              </a:rPr>
              <a:t>determine </a:t>
            </a:r>
            <a:r>
              <a:rPr sz="1000" spc="-5" dirty="0">
                <a:latin typeface="Arial"/>
                <a:cs typeface="Arial"/>
              </a:rPr>
              <a:t>current project status, past performance  and likely future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performance</a:t>
            </a:r>
            <a:endParaRPr sz="1000">
              <a:latin typeface="Arial"/>
              <a:cs typeface="Arial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t>25</a:t>
            </a:fld>
            <a:r>
              <a:rPr spc="-100" dirty="0"/>
              <a:t> </a:t>
            </a:r>
            <a:r>
              <a:rPr spc="-5" dirty="0"/>
              <a:t>/</a:t>
            </a:r>
            <a:r>
              <a:rPr spc="-95" dirty="0"/>
              <a:t> </a:t>
            </a:r>
            <a:r>
              <a:rPr spc="-5" dirty="0"/>
              <a:t>38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0" name="Ink 19"/>
              <p14:cNvContentPartPr/>
              <p14:nvPr/>
            </p14:nvContentPartPr>
            <p14:xfrm>
              <a:off x="466920" y="744120"/>
              <a:ext cx="3958560" cy="2586240"/>
            </p14:xfrm>
          </p:contentPart>
        </mc:Choice>
        <mc:Fallback>
          <p:pic>
            <p:nvPicPr>
              <p:cNvPr id="20" name="Ink 19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57200" y="737280"/>
                <a:ext cx="3981600" cy="26064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2286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29463" y="288620"/>
            <a:ext cx="0" cy="74930"/>
          </a:xfrm>
          <a:custGeom>
            <a:avLst/>
            <a:gdLst/>
            <a:ahLst/>
            <a:cxnLst/>
            <a:rect l="l" t="t" r="r" b="b"/>
            <a:pathLst>
              <a:path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1990" y="36054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01587" y="101733"/>
            <a:ext cx="1240155" cy="3136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6045" marR="5080" indent="-93980">
              <a:lnSpc>
                <a:spcPct val="157400"/>
              </a:lnSpc>
              <a:spcBef>
                <a:spcPts val="100"/>
              </a:spcBef>
            </a:pP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Integration Management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Monitor and Control Project</a:t>
            </a:r>
            <a:r>
              <a:rPr sz="600" spc="5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Work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vert="horz" wrap="square" lIns="0" tIns="6223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Monitor and Control Project</a:t>
            </a:r>
            <a:r>
              <a:rPr sz="14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Arial"/>
                <a:cs typeface="Arial"/>
              </a:rPr>
              <a:t>Work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95363" y="1253261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78738" y="1436687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7"/>
                </a:moveTo>
                <a:lnTo>
                  <a:pt x="66167" y="66167"/>
                </a:lnTo>
                <a:lnTo>
                  <a:pt x="66167" y="0"/>
                </a:lnTo>
                <a:lnTo>
                  <a:pt x="0" y="0"/>
                </a:lnTo>
                <a:lnTo>
                  <a:pt x="0" y="66167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78738" y="1892173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6"/>
                </a:moveTo>
                <a:lnTo>
                  <a:pt x="66167" y="66166"/>
                </a:lnTo>
                <a:lnTo>
                  <a:pt x="66167" y="0"/>
                </a:lnTo>
                <a:lnTo>
                  <a:pt x="0" y="0"/>
                </a:lnTo>
                <a:lnTo>
                  <a:pt x="0" y="66166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78738" y="2195842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6"/>
                </a:moveTo>
                <a:lnTo>
                  <a:pt x="66167" y="66166"/>
                </a:lnTo>
                <a:lnTo>
                  <a:pt x="66167" y="0"/>
                </a:lnTo>
                <a:lnTo>
                  <a:pt x="0" y="0"/>
                </a:lnTo>
                <a:lnTo>
                  <a:pt x="0" y="66166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95363" y="2531173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78738" y="2714587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6"/>
                </a:moveTo>
                <a:lnTo>
                  <a:pt x="66167" y="66166"/>
                </a:lnTo>
                <a:lnTo>
                  <a:pt x="66167" y="0"/>
                </a:lnTo>
                <a:lnTo>
                  <a:pt x="0" y="0"/>
                </a:lnTo>
                <a:lnTo>
                  <a:pt x="0" y="66166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95363" y="2918333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47294" y="961146"/>
            <a:ext cx="3839845" cy="2070100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5"/>
              </a:spcBef>
            </a:pPr>
            <a:r>
              <a:rPr sz="1100" spc="-5" dirty="0">
                <a:latin typeface="Arial"/>
                <a:cs typeface="Arial"/>
              </a:rPr>
              <a:t>Outputs:</a:t>
            </a:r>
            <a:endParaRPr sz="11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175"/>
              </a:spcBef>
            </a:pPr>
            <a:r>
              <a:rPr sz="1100" spc="-10" dirty="0">
                <a:latin typeface="Arial"/>
                <a:cs typeface="Arial"/>
              </a:rPr>
              <a:t>Change </a:t>
            </a:r>
            <a:r>
              <a:rPr sz="1100" spc="-5" dirty="0">
                <a:latin typeface="Arial"/>
                <a:cs typeface="Arial"/>
              </a:rPr>
              <a:t>Requests</a:t>
            </a:r>
            <a:endParaRPr sz="1100">
              <a:latin typeface="Arial"/>
              <a:cs typeface="Arial"/>
            </a:endParaRPr>
          </a:p>
          <a:p>
            <a:pPr marL="566420" marR="39370">
              <a:lnSpc>
                <a:spcPct val="100000"/>
              </a:lnSpc>
              <a:spcBef>
                <a:spcPts val="175"/>
              </a:spcBef>
            </a:pPr>
            <a:r>
              <a:rPr sz="1000" spc="-5" dirty="0">
                <a:latin typeface="Arial"/>
                <a:cs typeface="Arial"/>
              </a:rPr>
              <a:t>Corrective Actions - Documented recommendations  required to </a:t>
            </a:r>
            <a:r>
              <a:rPr sz="1000" dirty="0">
                <a:latin typeface="Arial"/>
                <a:cs typeface="Arial"/>
              </a:rPr>
              <a:t>bring </a:t>
            </a:r>
            <a:r>
              <a:rPr sz="1000" spc="-10" dirty="0">
                <a:latin typeface="Arial"/>
                <a:cs typeface="Arial"/>
              </a:rPr>
              <a:t>expected </a:t>
            </a:r>
            <a:r>
              <a:rPr sz="1000" spc="-5" dirty="0">
                <a:latin typeface="Arial"/>
                <a:cs typeface="Arial"/>
              </a:rPr>
              <a:t>future project performance into  conformance</a:t>
            </a:r>
            <a:endParaRPr sz="1000">
              <a:latin typeface="Arial"/>
              <a:cs typeface="Arial"/>
            </a:endParaRPr>
          </a:p>
          <a:p>
            <a:pPr marL="566420" marR="5080">
              <a:lnSpc>
                <a:spcPts val="1200"/>
              </a:lnSpc>
              <a:spcBef>
                <a:spcPts val="25"/>
              </a:spcBef>
            </a:pPr>
            <a:r>
              <a:rPr sz="1000" spc="-10" dirty="0">
                <a:latin typeface="Arial"/>
                <a:cs typeface="Arial"/>
              </a:rPr>
              <a:t>Preventative </a:t>
            </a:r>
            <a:r>
              <a:rPr sz="1000" spc="-5" dirty="0">
                <a:latin typeface="Arial"/>
                <a:cs typeface="Arial"/>
              </a:rPr>
              <a:t>Actions - Documented recommendations that  reduce the probability of non-conformance </a:t>
            </a:r>
            <a:r>
              <a:rPr sz="1000" spc="-15" dirty="0">
                <a:latin typeface="Arial"/>
                <a:cs typeface="Arial"/>
              </a:rPr>
              <a:t>events  </a:t>
            </a:r>
            <a:r>
              <a:rPr sz="1000" spc="-5" dirty="0">
                <a:latin typeface="Arial"/>
                <a:cs typeface="Arial"/>
              </a:rPr>
              <a:t>Recommended </a:t>
            </a:r>
            <a:r>
              <a:rPr sz="1000" spc="-10" dirty="0">
                <a:latin typeface="Arial"/>
                <a:cs typeface="Arial"/>
              </a:rPr>
              <a:t>Defect </a:t>
            </a:r>
            <a:r>
              <a:rPr sz="1000" spc="-5" dirty="0">
                <a:latin typeface="Arial"/>
                <a:cs typeface="Arial"/>
              </a:rPr>
              <a:t>Repair - Repair of </a:t>
            </a:r>
            <a:r>
              <a:rPr sz="1000" spc="-10" dirty="0">
                <a:latin typeface="Arial"/>
                <a:cs typeface="Arial"/>
              </a:rPr>
              <a:t>Defects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or</a:t>
            </a:r>
            <a:endParaRPr sz="1000">
              <a:latin typeface="Arial"/>
              <a:cs typeface="Arial"/>
            </a:endParaRPr>
          </a:p>
          <a:p>
            <a:pPr marL="566420">
              <a:lnSpc>
                <a:spcPts val="1145"/>
              </a:lnSpc>
            </a:pPr>
            <a:r>
              <a:rPr sz="1000" spc="-5" dirty="0">
                <a:latin typeface="Arial"/>
                <a:cs typeface="Arial"/>
              </a:rPr>
              <a:t>non-conformances identified during Quality</a:t>
            </a:r>
            <a:r>
              <a:rPr sz="1000" spc="2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Management</a:t>
            </a:r>
            <a:endParaRPr sz="10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195"/>
              </a:spcBef>
            </a:pPr>
            <a:r>
              <a:rPr sz="1100" spc="-5" dirty="0">
                <a:latin typeface="Arial"/>
                <a:cs typeface="Arial"/>
              </a:rPr>
              <a:t>Project </a:t>
            </a:r>
            <a:r>
              <a:rPr sz="1100" spc="-10" dirty="0">
                <a:latin typeface="Arial"/>
                <a:cs typeface="Arial"/>
              </a:rPr>
              <a:t>Document </a:t>
            </a:r>
            <a:r>
              <a:rPr sz="1100" spc="-5" dirty="0">
                <a:latin typeface="Arial"/>
                <a:cs typeface="Arial"/>
              </a:rPr>
              <a:t>Updates - </a:t>
            </a:r>
            <a:r>
              <a:rPr sz="1100" spc="-10" dirty="0">
                <a:latin typeface="Arial"/>
                <a:cs typeface="Arial"/>
              </a:rPr>
              <a:t>Forecasts</a:t>
            </a:r>
            <a:endParaRPr sz="1100">
              <a:latin typeface="Arial"/>
              <a:cs typeface="Arial"/>
            </a:endParaRPr>
          </a:p>
          <a:p>
            <a:pPr marL="566420">
              <a:lnSpc>
                <a:spcPct val="100000"/>
              </a:lnSpc>
              <a:spcBef>
                <a:spcPts val="175"/>
              </a:spcBef>
            </a:pPr>
            <a:r>
              <a:rPr sz="1000" spc="-35" dirty="0">
                <a:latin typeface="Arial"/>
                <a:cs typeface="Arial"/>
              </a:rPr>
              <a:t>ECT, </a:t>
            </a:r>
            <a:r>
              <a:rPr sz="1000" spc="-20" dirty="0">
                <a:latin typeface="Arial"/>
                <a:cs typeface="Arial"/>
              </a:rPr>
              <a:t>EAC, </a:t>
            </a:r>
            <a:r>
              <a:rPr sz="1000" spc="-5" dirty="0">
                <a:latin typeface="Arial"/>
                <a:cs typeface="Arial"/>
              </a:rPr>
              <a:t>Projected Completion Date</a:t>
            </a:r>
            <a:r>
              <a:rPr sz="1000" spc="4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etc.</a:t>
            </a:r>
            <a:endParaRPr sz="10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355"/>
              </a:spcBef>
            </a:pPr>
            <a:r>
              <a:rPr sz="1100" spc="-5" dirty="0">
                <a:latin typeface="Arial"/>
                <a:cs typeface="Arial"/>
              </a:rPr>
              <a:t>Project </a:t>
            </a:r>
            <a:r>
              <a:rPr sz="1100" spc="-10" dirty="0">
                <a:latin typeface="Arial"/>
                <a:cs typeface="Arial"/>
              </a:rPr>
              <a:t>Management </a:t>
            </a:r>
            <a:r>
              <a:rPr sz="1100" spc="-5" dirty="0">
                <a:latin typeface="Arial"/>
                <a:cs typeface="Arial"/>
              </a:rPr>
              <a:t>Plan Updates</a:t>
            </a:r>
            <a:endParaRPr sz="1100">
              <a:latin typeface="Arial"/>
              <a:cs typeface="Arial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t>26</a:t>
            </a:fld>
            <a:r>
              <a:rPr spc="-100" dirty="0"/>
              <a:t> </a:t>
            </a:r>
            <a:r>
              <a:rPr spc="-5" dirty="0"/>
              <a:t>/</a:t>
            </a:r>
            <a:r>
              <a:rPr spc="-95" dirty="0"/>
              <a:t> </a:t>
            </a:r>
            <a:r>
              <a:rPr spc="-5" dirty="0"/>
              <a:t>38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0" name="Ink 19"/>
              <p14:cNvContentPartPr/>
              <p14:nvPr/>
            </p14:nvContentPartPr>
            <p14:xfrm>
              <a:off x="371520" y="1557720"/>
              <a:ext cx="3893400" cy="1261440"/>
            </p14:xfrm>
          </p:contentPart>
        </mc:Choice>
        <mc:Fallback>
          <p:pic>
            <p:nvPicPr>
              <p:cNvPr id="20" name="Ink 19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65400" y="1547640"/>
                <a:ext cx="3912480" cy="12848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2286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29463" y="288620"/>
            <a:ext cx="0" cy="74930"/>
          </a:xfrm>
          <a:custGeom>
            <a:avLst/>
            <a:gdLst/>
            <a:ahLst/>
            <a:cxnLst/>
            <a:rect l="l" t="t" r="r" b="b"/>
            <a:pathLst>
              <a:path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1990" y="36054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01587" y="101733"/>
            <a:ext cx="1299210" cy="3136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6045" marR="5080" indent="-93980">
              <a:lnSpc>
                <a:spcPct val="157400"/>
              </a:lnSpc>
              <a:spcBef>
                <a:spcPts val="100"/>
              </a:spcBef>
            </a:pP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Integration Management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Perform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Integrated Change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Control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vert="horz" wrap="square" lIns="0" tIns="6223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sz="1400" spc="5" dirty="0">
                <a:solidFill>
                  <a:srgbClr val="FFFFFF"/>
                </a:solidFill>
                <a:latin typeface="Arial"/>
                <a:cs typeface="Arial"/>
              </a:rPr>
              <a:t>Perform </a:t>
            </a:r>
            <a:r>
              <a:rPr sz="1400" spc="10" dirty="0">
                <a:solidFill>
                  <a:srgbClr val="FFFFFF"/>
                </a:solidFill>
                <a:latin typeface="Arial"/>
                <a:cs typeface="Arial"/>
              </a:rPr>
              <a:t>Integrated </a:t>
            </a:r>
            <a:r>
              <a:rPr sz="1400" spc="20" dirty="0">
                <a:solidFill>
                  <a:srgbClr val="FFFFFF"/>
                </a:solidFill>
                <a:latin typeface="Arial"/>
                <a:cs typeface="Arial"/>
              </a:rPr>
              <a:t>Change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Control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16270" y="1277217"/>
            <a:ext cx="3549595" cy="1185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47294" y="2597224"/>
            <a:ext cx="3284854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Arial"/>
                <a:cs typeface="Arial"/>
              </a:rPr>
              <a:t>Part </a:t>
            </a:r>
            <a:r>
              <a:rPr sz="1100" spc="-5" dirty="0">
                <a:latin typeface="Arial"/>
                <a:cs typeface="Arial"/>
              </a:rPr>
              <a:t>of the Monitoring </a:t>
            </a:r>
            <a:r>
              <a:rPr sz="1100" spc="-10" dirty="0">
                <a:latin typeface="Arial"/>
                <a:cs typeface="Arial"/>
              </a:rPr>
              <a:t>and </a:t>
            </a:r>
            <a:r>
              <a:rPr sz="1100" spc="-5" dirty="0">
                <a:latin typeface="Arial"/>
                <a:cs typeface="Arial"/>
              </a:rPr>
              <a:t>Controlling Process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Group</a:t>
            </a:r>
            <a:endParaRPr sz="1100">
              <a:latin typeface="Arial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t>27</a:t>
            </a:fld>
            <a:r>
              <a:rPr spc="-100" dirty="0"/>
              <a:t> </a:t>
            </a:r>
            <a:r>
              <a:rPr spc="-5" dirty="0"/>
              <a:t>/</a:t>
            </a:r>
            <a:r>
              <a:rPr spc="-95" dirty="0"/>
              <a:t> </a:t>
            </a:r>
            <a:r>
              <a:rPr spc="-5" dirty="0"/>
              <a:t>38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2286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29463" y="288620"/>
            <a:ext cx="0" cy="74930"/>
          </a:xfrm>
          <a:custGeom>
            <a:avLst/>
            <a:gdLst/>
            <a:ahLst/>
            <a:cxnLst/>
            <a:rect l="l" t="t" r="r" b="b"/>
            <a:pathLst>
              <a:path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1990" y="36054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01587" y="101733"/>
            <a:ext cx="1299210" cy="3136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6045" marR="5080" indent="-93980">
              <a:lnSpc>
                <a:spcPct val="157400"/>
              </a:lnSpc>
              <a:spcBef>
                <a:spcPts val="100"/>
              </a:spcBef>
            </a:pP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Integration Management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Perform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Integrated Change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Control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vert="horz" wrap="square" lIns="0" tIns="6223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sz="1400" spc="5" dirty="0">
                <a:solidFill>
                  <a:srgbClr val="FFFFFF"/>
                </a:solidFill>
                <a:latin typeface="Arial"/>
                <a:cs typeface="Arial"/>
              </a:rPr>
              <a:t>Perform </a:t>
            </a:r>
            <a:r>
              <a:rPr sz="1400" spc="10" dirty="0">
                <a:solidFill>
                  <a:srgbClr val="FFFFFF"/>
                </a:solidFill>
                <a:latin typeface="Arial"/>
                <a:cs typeface="Arial"/>
              </a:rPr>
              <a:t>Integrated </a:t>
            </a:r>
            <a:r>
              <a:rPr sz="1400" spc="20" dirty="0">
                <a:solidFill>
                  <a:srgbClr val="FFFFFF"/>
                </a:solidFill>
                <a:latin typeface="Arial"/>
                <a:cs typeface="Arial"/>
              </a:rPr>
              <a:t>Change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Control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95363" y="2172347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47294" y="1367293"/>
            <a:ext cx="3866515" cy="112839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144145">
              <a:lnSpc>
                <a:spcPct val="102600"/>
              </a:lnSpc>
              <a:spcBef>
                <a:spcPts val="55"/>
              </a:spcBef>
            </a:pPr>
            <a:r>
              <a:rPr sz="1100" spc="-10" dirty="0">
                <a:latin typeface="Arial"/>
                <a:cs typeface="Arial"/>
              </a:rPr>
              <a:t>Integrated Change </a:t>
            </a:r>
            <a:r>
              <a:rPr sz="1100" spc="-5" dirty="0">
                <a:latin typeface="Arial"/>
                <a:cs typeface="Arial"/>
              </a:rPr>
              <a:t>Control is required throughout the project  </a:t>
            </a:r>
            <a:r>
              <a:rPr sz="1100" spc="-10" dirty="0">
                <a:latin typeface="Arial"/>
                <a:cs typeface="Arial"/>
              </a:rPr>
              <a:t>lifecycle</a:t>
            </a:r>
            <a:endParaRPr sz="1100">
              <a:latin typeface="Arial"/>
              <a:cs typeface="Arial"/>
            </a:endParaRPr>
          </a:p>
          <a:p>
            <a:pPr marL="12700" marR="5080">
              <a:lnSpc>
                <a:spcPct val="102699"/>
              </a:lnSpc>
            </a:pPr>
            <a:r>
              <a:rPr sz="1100" spc="-10" dirty="0">
                <a:latin typeface="Arial"/>
                <a:cs typeface="Arial"/>
              </a:rPr>
              <a:t>PM </a:t>
            </a:r>
            <a:r>
              <a:rPr sz="1100" spc="-5" dirty="0">
                <a:latin typeface="Arial"/>
                <a:cs typeface="Arial"/>
              </a:rPr>
              <a:t>Plan, </a:t>
            </a:r>
            <a:r>
              <a:rPr sz="1100" spc="-10" dirty="0">
                <a:latin typeface="Arial"/>
                <a:cs typeface="Arial"/>
              </a:rPr>
              <a:t>Scope </a:t>
            </a:r>
            <a:r>
              <a:rPr sz="1100" spc="-5" dirty="0">
                <a:latin typeface="Arial"/>
                <a:cs typeface="Arial"/>
              </a:rPr>
              <a:t>Statement, Specifications </a:t>
            </a:r>
            <a:r>
              <a:rPr sz="1100" spc="-10" dirty="0">
                <a:latin typeface="Arial"/>
                <a:cs typeface="Arial"/>
              </a:rPr>
              <a:t>need </a:t>
            </a:r>
            <a:r>
              <a:rPr sz="1100" spc="-5" dirty="0">
                <a:latin typeface="Arial"/>
                <a:cs typeface="Arial"/>
              </a:rPr>
              <a:t>to </a:t>
            </a:r>
            <a:r>
              <a:rPr sz="1100" spc="-10" dirty="0">
                <a:latin typeface="Arial"/>
                <a:cs typeface="Arial"/>
              </a:rPr>
              <a:t>be  </a:t>
            </a:r>
            <a:r>
              <a:rPr sz="1100" spc="-5" dirty="0">
                <a:latin typeface="Arial"/>
                <a:cs typeface="Arial"/>
              </a:rPr>
              <a:t>controlled </a:t>
            </a:r>
            <a:r>
              <a:rPr sz="1100" spc="-10" dirty="0">
                <a:latin typeface="Arial"/>
                <a:cs typeface="Arial"/>
              </a:rPr>
              <a:t>and </a:t>
            </a:r>
            <a:r>
              <a:rPr sz="1100" spc="-5" dirty="0">
                <a:latin typeface="Arial"/>
                <a:cs typeface="Arial"/>
              </a:rPr>
              <a:t>maintained throughout the course of the</a:t>
            </a:r>
            <a:r>
              <a:rPr sz="1100" spc="-13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project.</a:t>
            </a:r>
            <a:endParaRPr sz="11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334"/>
              </a:spcBef>
            </a:pPr>
            <a:r>
              <a:rPr sz="1100" b="1" spc="-10" dirty="0">
                <a:latin typeface="Arial"/>
                <a:cs typeface="Arial"/>
              </a:rPr>
              <a:t>Progressive </a:t>
            </a:r>
            <a:r>
              <a:rPr sz="1100" b="1" spc="-5" dirty="0">
                <a:latin typeface="Arial"/>
                <a:cs typeface="Arial"/>
              </a:rPr>
              <a:t>Elaboration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sz="1100" spc="-10" dirty="0">
                <a:latin typeface="Arial"/>
                <a:cs typeface="Arial"/>
              </a:rPr>
              <a:t>Changes </a:t>
            </a:r>
            <a:r>
              <a:rPr sz="1100" spc="-5" dirty="0">
                <a:latin typeface="Arial"/>
                <a:cs typeface="Arial"/>
              </a:rPr>
              <a:t>requests can </a:t>
            </a:r>
            <a:r>
              <a:rPr sz="1100" spc="-10" dirty="0">
                <a:latin typeface="Arial"/>
                <a:cs typeface="Arial"/>
              </a:rPr>
              <a:t>be </a:t>
            </a:r>
            <a:r>
              <a:rPr sz="1100" spc="-5" dirty="0">
                <a:latin typeface="Arial"/>
                <a:cs typeface="Arial"/>
              </a:rPr>
              <a:t>either </a:t>
            </a:r>
            <a:r>
              <a:rPr sz="1100" b="1" spc="-5" dirty="0">
                <a:latin typeface="Arial"/>
                <a:cs typeface="Arial"/>
              </a:rPr>
              <a:t>rejected </a:t>
            </a:r>
            <a:r>
              <a:rPr sz="1100" spc="-5" dirty="0">
                <a:latin typeface="Arial"/>
                <a:cs typeface="Arial"/>
              </a:rPr>
              <a:t>or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b="1" spc="-15" dirty="0">
                <a:latin typeface="Arial"/>
                <a:cs typeface="Arial"/>
              </a:rPr>
              <a:t>approved</a:t>
            </a:r>
            <a:endParaRPr sz="1100">
              <a:latin typeface="Arial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t>28</a:t>
            </a:fld>
            <a:r>
              <a:rPr spc="-100" dirty="0"/>
              <a:t> </a:t>
            </a:r>
            <a:r>
              <a:rPr spc="-5" dirty="0"/>
              <a:t>/</a:t>
            </a:r>
            <a:r>
              <a:rPr spc="-95" dirty="0"/>
              <a:t> </a:t>
            </a:r>
            <a:r>
              <a:rPr spc="-5" dirty="0"/>
              <a:t>38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4" name="Ink 13"/>
              <p14:cNvContentPartPr/>
              <p14:nvPr/>
            </p14:nvContentPartPr>
            <p14:xfrm>
              <a:off x="206280" y="1216800"/>
              <a:ext cx="1958760" cy="1105560"/>
            </p14:xfrm>
          </p:contentPart>
        </mc:Choice>
        <mc:Fallback>
          <p:pic>
            <p:nvPicPr>
              <p:cNvPr id="14" name="Ink 13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95840" y="1207800"/>
                <a:ext cx="1978920" cy="11221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2286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29463" y="288620"/>
            <a:ext cx="0" cy="74930"/>
          </a:xfrm>
          <a:custGeom>
            <a:avLst/>
            <a:gdLst/>
            <a:ahLst/>
            <a:cxnLst/>
            <a:rect l="l" t="t" r="r" b="b"/>
            <a:pathLst>
              <a:path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1990" y="36054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01587" y="101733"/>
            <a:ext cx="1299210" cy="3136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6045" marR="5080" indent="-93980">
              <a:lnSpc>
                <a:spcPct val="157400"/>
              </a:lnSpc>
              <a:spcBef>
                <a:spcPts val="100"/>
              </a:spcBef>
            </a:pP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Integration Management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Perform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Integrated Change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Control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vert="horz" wrap="square" lIns="0" tIns="6223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sz="1400" spc="5" dirty="0">
                <a:solidFill>
                  <a:srgbClr val="FFFFFF"/>
                </a:solidFill>
                <a:latin typeface="Arial"/>
                <a:cs typeface="Arial"/>
              </a:rPr>
              <a:t>Perform </a:t>
            </a:r>
            <a:r>
              <a:rPr sz="1400" spc="10" dirty="0">
                <a:solidFill>
                  <a:srgbClr val="FFFFFF"/>
                </a:solidFill>
                <a:latin typeface="Arial"/>
                <a:cs typeface="Arial"/>
              </a:rPr>
              <a:t>Integrated </a:t>
            </a:r>
            <a:r>
              <a:rPr sz="1400" spc="20" dirty="0">
                <a:solidFill>
                  <a:srgbClr val="FFFFFF"/>
                </a:solidFill>
                <a:latin typeface="Arial"/>
                <a:cs typeface="Arial"/>
              </a:rPr>
              <a:t>Change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Control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95363" y="1196200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95363" y="1385989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78738" y="1721243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7"/>
                </a:moveTo>
                <a:lnTo>
                  <a:pt x="66167" y="66167"/>
                </a:lnTo>
                <a:lnTo>
                  <a:pt x="66167" y="0"/>
                </a:lnTo>
                <a:lnTo>
                  <a:pt x="0" y="0"/>
                </a:lnTo>
                <a:lnTo>
                  <a:pt x="0" y="66167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95363" y="1924989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95363" y="2135022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95363" y="2324811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78738" y="2660065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6"/>
                </a:moveTo>
                <a:lnTo>
                  <a:pt x="66167" y="66166"/>
                </a:lnTo>
                <a:lnTo>
                  <a:pt x="66167" y="0"/>
                </a:lnTo>
                <a:lnTo>
                  <a:pt x="0" y="0"/>
                </a:lnTo>
                <a:lnTo>
                  <a:pt x="0" y="66166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95363" y="2863812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347294" y="863597"/>
            <a:ext cx="3870960" cy="228536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100" spc="-10" dirty="0">
                <a:latin typeface="Arial"/>
                <a:cs typeface="Arial"/>
              </a:rPr>
              <a:t>Change Management</a:t>
            </a:r>
            <a:r>
              <a:rPr sz="1100" spc="-5" dirty="0">
                <a:latin typeface="Arial"/>
                <a:cs typeface="Arial"/>
              </a:rPr>
              <a:t> Activities:</a:t>
            </a:r>
            <a:endParaRPr sz="11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334"/>
              </a:spcBef>
            </a:pPr>
            <a:r>
              <a:rPr sz="1100" spc="-5" dirty="0">
                <a:latin typeface="Arial"/>
                <a:cs typeface="Arial"/>
              </a:rPr>
              <a:t>Identifying that </a:t>
            </a:r>
            <a:r>
              <a:rPr sz="1100" spc="-10" dirty="0">
                <a:latin typeface="Arial"/>
                <a:cs typeface="Arial"/>
              </a:rPr>
              <a:t>a change needs </a:t>
            </a:r>
            <a:r>
              <a:rPr sz="1100" spc="-5" dirty="0">
                <a:latin typeface="Arial"/>
                <a:cs typeface="Arial"/>
              </a:rPr>
              <a:t>to occur or has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occurred</a:t>
            </a:r>
            <a:endParaRPr sz="1100">
              <a:latin typeface="Arial"/>
              <a:cs typeface="Arial"/>
            </a:endParaRPr>
          </a:p>
          <a:p>
            <a:pPr marL="289560" marR="102235">
              <a:lnSpc>
                <a:spcPts val="1200"/>
              </a:lnSpc>
              <a:spcBef>
                <a:spcPts val="310"/>
              </a:spcBef>
            </a:pPr>
            <a:r>
              <a:rPr sz="1100" spc="-5" dirty="0">
                <a:latin typeface="Arial"/>
                <a:cs typeface="Arial"/>
              </a:rPr>
              <a:t>Influencing the </a:t>
            </a:r>
            <a:r>
              <a:rPr sz="1100" spc="-10" dirty="0">
                <a:latin typeface="Arial"/>
                <a:cs typeface="Arial"/>
              </a:rPr>
              <a:t>factors </a:t>
            </a:r>
            <a:r>
              <a:rPr sz="1100" spc="-5" dirty="0">
                <a:latin typeface="Arial"/>
                <a:cs typeface="Arial"/>
              </a:rPr>
              <a:t>that </a:t>
            </a:r>
            <a:r>
              <a:rPr sz="1100" spc="-10" dirty="0">
                <a:latin typeface="Arial"/>
                <a:cs typeface="Arial"/>
              </a:rPr>
              <a:t>circumvent integrated change  </a:t>
            </a:r>
            <a:r>
              <a:rPr sz="1100" spc="-5" dirty="0">
                <a:latin typeface="Arial"/>
                <a:cs typeface="Arial"/>
              </a:rPr>
              <a:t>control so that only </a:t>
            </a:r>
            <a:r>
              <a:rPr sz="1100" spc="-15" dirty="0">
                <a:latin typeface="Arial"/>
                <a:cs typeface="Arial"/>
              </a:rPr>
              <a:t>approved </a:t>
            </a:r>
            <a:r>
              <a:rPr sz="1100" spc="-5" dirty="0">
                <a:latin typeface="Arial"/>
                <a:cs typeface="Arial"/>
              </a:rPr>
              <a:t>changes are</a:t>
            </a:r>
            <a:r>
              <a:rPr sz="1100" spc="-4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implemented</a:t>
            </a:r>
            <a:endParaRPr sz="1100">
              <a:latin typeface="Arial"/>
              <a:cs typeface="Arial"/>
            </a:endParaRPr>
          </a:p>
          <a:p>
            <a:pPr marL="566420">
              <a:lnSpc>
                <a:spcPct val="100000"/>
              </a:lnSpc>
              <a:spcBef>
                <a:spcPts val="155"/>
              </a:spcBef>
            </a:pPr>
            <a:r>
              <a:rPr sz="1000" spc="-5" dirty="0">
                <a:latin typeface="Arial"/>
                <a:cs typeface="Arial"/>
              </a:rPr>
              <a:t>Scope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Creep</a:t>
            </a:r>
            <a:endParaRPr sz="10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350"/>
              </a:spcBef>
            </a:pPr>
            <a:r>
              <a:rPr sz="1100" spc="-15" dirty="0">
                <a:latin typeface="Arial"/>
                <a:cs typeface="Arial"/>
              </a:rPr>
              <a:t>Reviewing </a:t>
            </a:r>
            <a:r>
              <a:rPr sz="1100" spc="-10" dirty="0">
                <a:latin typeface="Arial"/>
                <a:cs typeface="Arial"/>
              </a:rPr>
              <a:t>and approving </a:t>
            </a:r>
            <a:r>
              <a:rPr sz="1100" spc="-5" dirty="0">
                <a:latin typeface="Arial"/>
                <a:cs typeface="Arial"/>
              </a:rPr>
              <a:t>requested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changes</a:t>
            </a:r>
            <a:endParaRPr sz="11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335"/>
              </a:spcBef>
            </a:pPr>
            <a:r>
              <a:rPr sz="1100" spc="-10" dirty="0">
                <a:latin typeface="Arial"/>
                <a:cs typeface="Arial"/>
              </a:rPr>
              <a:t>Managing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-15" dirty="0">
                <a:latin typeface="Arial"/>
                <a:cs typeface="Arial"/>
              </a:rPr>
              <a:t>approved </a:t>
            </a:r>
            <a:r>
              <a:rPr sz="1100" spc="-10" dirty="0">
                <a:latin typeface="Arial"/>
                <a:cs typeface="Arial"/>
              </a:rPr>
              <a:t>Changes when and </a:t>
            </a:r>
            <a:r>
              <a:rPr sz="1100" spc="-5" dirty="0">
                <a:latin typeface="Arial"/>
                <a:cs typeface="Arial"/>
              </a:rPr>
              <a:t>as </a:t>
            </a:r>
            <a:r>
              <a:rPr sz="1100" spc="-15" dirty="0">
                <a:latin typeface="Arial"/>
                <a:cs typeface="Arial"/>
              </a:rPr>
              <a:t>they</a:t>
            </a:r>
            <a:r>
              <a:rPr sz="1100" spc="7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occur</a:t>
            </a:r>
            <a:endParaRPr sz="1100">
              <a:latin typeface="Arial"/>
              <a:cs typeface="Arial"/>
            </a:endParaRPr>
          </a:p>
          <a:p>
            <a:pPr marL="289560" marR="255904">
              <a:lnSpc>
                <a:spcPts val="1200"/>
              </a:lnSpc>
              <a:spcBef>
                <a:spcPts val="315"/>
              </a:spcBef>
            </a:pPr>
            <a:r>
              <a:rPr sz="1100" spc="-5" dirty="0">
                <a:latin typeface="Arial"/>
                <a:cs typeface="Arial"/>
              </a:rPr>
              <a:t>Maintaining the integrity of baselines </a:t>
            </a:r>
            <a:r>
              <a:rPr sz="1100" spc="-20" dirty="0">
                <a:latin typeface="Arial"/>
                <a:cs typeface="Arial"/>
              </a:rPr>
              <a:t>by </a:t>
            </a:r>
            <a:r>
              <a:rPr sz="1100" spc="-5" dirty="0">
                <a:latin typeface="Arial"/>
                <a:cs typeface="Arial"/>
              </a:rPr>
              <a:t>releasing</a:t>
            </a:r>
            <a:r>
              <a:rPr sz="1100" spc="-4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only  </a:t>
            </a:r>
            <a:r>
              <a:rPr sz="1100" spc="-15" dirty="0">
                <a:latin typeface="Arial"/>
                <a:cs typeface="Arial"/>
              </a:rPr>
              <a:t>approved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changes</a:t>
            </a:r>
            <a:endParaRPr sz="1100">
              <a:latin typeface="Arial"/>
              <a:cs typeface="Arial"/>
            </a:endParaRPr>
          </a:p>
          <a:p>
            <a:pPr marL="566420">
              <a:lnSpc>
                <a:spcPct val="100000"/>
              </a:lnSpc>
              <a:spcBef>
                <a:spcPts val="150"/>
              </a:spcBef>
            </a:pPr>
            <a:r>
              <a:rPr sz="1000" spc="-10" dirty="0">
                <a:latin typeface="Arial"/>
                <a:cs typeface="Arial"/>
              </a:rPr>
              <a:t>Approved </a:t>
            </a:r>
            <a:r>
              <a:rPr sz="1000" spc="-5" dirty="0">
                <a:latin typeface="Arial"/>
                <a:cs typeface="Arial"/>
              </a:rPr>
              <a:t>changes typically modify baseline</a:t>
            </a:r>
            <a:r>
              <a:rPr sz="1000" spc="2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information</a:t>
            </a:r>
            <a:endParaRPr sz="1000">
              <a:latin typeface="Arial"/>
              <a:cs typeface="Arial"/>
            </a:endParaRPr>
          </a:p>
          <a:p>
            <a:pPr marL="289560" marR="5080">
              <a:lnSpc>
                <a:spcPct val="102600"/>
              </a:lnSpc>
              <a:spcBef>
                <a:spcPts val="320"/>
              </a:spcBef>
            </a:pPr>
            <a:r>
              <a:rPr sz="1100" spc="-15" dirty="0">
                <a:latin typeface="Arial"/>
                <a:cs typeface="Arial"/>
              </a:rPr>
              <a:t>Reviewing </a:t>
            </a:r>
            <a:r>
              <a:rPr sz="1100" spc="-10" dirty="0">
                <a:latin typeface="Arial"/>
                <a:cs typeface="Arial"/>
              </a:rPr>
              <a:t>and Approving </a:t>
            </a:r>
            <a:r>
              <a:rPr sz="1100" spc="-5" dirty="0">
                <a:latin typeface="Arial"/>
                <a:cs typeface="Arial"/>
              </a:rPr>
              <a:t>all </a:t>
            </a:r>
            <a:r>
              <a:rPr sz="1100" spc="-10" dirty="0">
                <a:latin typeface="Arial"/>
                <a:cs typeface="Arial"/>
              </a:rPr>
              <a:t>recommended corrective and  </a:t>
            </a:r>
            <a:r>
              <a:rPr sz="1100" spc="-15" dirty="0">
                <a:latin typeface="Arial"/>
                <a:cs typeface="Arial"/>
              </a:rPr>
              <a:t>preventative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actions</a:t>
            </a:r>
            <a:endParaRPr sz="1100">
              <a:latin typeface="Arial"/>
              <a:cs typeface="Arial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t>29</a:t>
            </a:fld>
            <a:r>
              <a:rPr spc="-100" dirty="0"/>
              <a:t> </a:t>
            </a:r>
            <a:r>
              <a:rPr spc="-5" dirty="0"/>
              <a:t>/</a:t>
            </a:r>
            <a:r>
              <a:rPr spc="-95" dirty="0"/>
              <a:t> </a:t>
            </a:r>
            <a:r>
              <a:rPr spc="-5" dirty="0"/>
              <a:t>38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1" name="Ink 20"/>
              <p14:cNvContentPartPr/>
              <p14:nvPr/>
            </p14:nvContentPartPr>
            <p14:xfrm>
              <a:off x="946800" y="846000"/>
              <a:ext cx="3139200" cy="1944720"/>
            </p14:xfrm>
          </p:contentPart>
        </mc:Choice>
        <mc:Fallback>
          <p:pic>
            <p:nvPicPr>
              <p:cNvPr id="21" name="Ink 20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41040" y="839880"/>
                <a:ext cx="3153960" cy="19562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2286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29463" y="288620"/>
            <a:ext cx="0" cy="74930"/>
          </a:xfrm>
          <a:custGeom>
            <a:avLst/>
            <a:gdLst/>
            <a:ahLst/>
            <a:cxnLst/>
            <a:rect l="l" t="t" r="r" b="b"/>
            <a:pathLst>
              <a:path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1990" y="36054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01587" y="101733"/>
            <a:ext cx="1104265" cy="3136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6045" marR="5080" indent="-93980">
              <a:lnSpc>
                <a:spcPct val="157400"/>
              </a:lnSpc>
              <a:spcBef>
                <a:spcPts val="100"/>
              </a:spcBef>
            </a:pP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Integration Management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vert="horz" wrap="square" lIns="0" tIns="6223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sz="1400" spc="5" dirty="0">
                <a:solidFill>
                  <a:srgbClr val="FFFFFF"/>
                </a:solidFill>
                <a:latin typeface="Arial"/>
                <a:cs typeface="Arial"/>
              </a:rPr>
              <a:t>Develop </a:t>
            </a: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Project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20" dirty="0">
                <a:solidFill>
                  <a:srgbClr val="FFFFFF"/>
                </a:solidFill>
                <a:latin typeface="Arial"/>
                <a:cs typeface="Arial"/>
              </a:rPr>
              <a:t>Charter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95363" y="1958771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95363" y="2168804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95363" y="2378837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95363" y="2588869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95363" y="2798902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95363" y="3181007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47294" y="809573"/>
            <a:ext cx="3736340" cy="248475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12700">
              <a:lnSpc>
                <a:spcPct val="102600"/>
              </a:lnSpc>
              <a:spcBef>
                <a:spcPts val="55"/>
              </a:spcBef>
            </a:pPr>
            <a:r>
              <a:rPr sz="1100" spc="-10" dirty="0">
                <a:latin typeface="Arial"/>
                <a:cs typeface="Arial"/>
              </a:rPr>
              <a:t>The </a:t>
            </a:r>
            <a:r>
              <a:rPr sz="1100" spc="-5" dirty="0">
                <a:latin typeface="Arial"/>
                <a:cs typeface="Arial"/>
              </a:rPr>
              <a:t>Project </a:t>
            </a:r>
            <a:r>
              <a:rPr sz="1100" dirty="0">
                <a:latin typeface="Arial"/>
                <a:cs typeface="Arial"/>
              </a:rPr>
              <a:t>Charter </a:t>
            </a:r>
            <a:r>
              <a:rPr sz="1100" spc="-5" dirty="0">
                <a:latin typeface="Arial"/>
                <a:cs typeface="Arial"/>
              </a:rPr>
              <a:t>is the </a:t>
            </a:r>
            <a:r>
              <a:rPr sz="1100" spc="-10" dirty="0">
                <a:latin typeface="Arial"/>
                <a:cs typeface="Arial"/>
              </a:rPr>
              <a:t>document </a:t>
            </a:r>
            <a:r>
              <a:rPr sz="1100" spc="-5" dirty="0">
                <a:latin typeface="Arial"/>
                <a:cs typeface="Arial"/>
              </a:rPr>
              <a:t>that </a:t>
            </a:r>
            <a:r>
              <a:rPr sz="1100" spc="-10" dirty="0">
                <a:latin typeface="Arial"/>
                <a:cs typeface="Arial"/>
              </a:rPr>
              <a:t>formally </a:t>
            </a:r>
            <a:r>
              <a:rPr sz="1100" spc="-5" dirty="0">
                <a:latin typeface="Arial"/>
                <a:cs typeface="Arial"/>
              </a:rPr>
              <a:t>authorises  the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project.</a:t>
            </a:r>
            <a:endParaRPr sz="1100">
              <a:latin typeface="Arial"/>
              <a:cs typeface="Arial"/>
            </a:endParaRPr>
          </a:p>
          <a:p>
            <a:pPr marL="12700" marR="5080">
              <a:lnSpc>
                <a:spcPct val="102600"/>
              </a:lnSpc>
            </a:pPr>
            <a:r>
              <a:rPr sz="1100" spc="-10" dirty="0">
                <a:latin typeface="Arial"/>
                <a:cs typeface="Arial"/>
              </a:rPr>
              <a:t>The </a:t>
            </a:r>
            <a:r>
              <a:rPr sz="1100" spc="-5" dirty="0">
                <a:latin typeface="Arial"/>
                <a:cs typeface="Arial"/>
              </a:rPr>
              <a:t>Project </a:t>
            </a:r>
            <a:r>
              <a:rPr sz="1100" spc="-10" dirty="0">
                <a:latin typeface="Arial"/>
                <a:cs typeface="Arial"/>
              </a:rPr>
              <a:t>Manager </a:t>
            </a:r>
            <a:r>
              <a:rPr sz="1100" spc="-5" dirty="0">
                <a:latin typeface="Arial"/>
                <a:cs typeface="Arial"/>
              </a:rPr>
              <a:t>should </a:t>
            </a:r>
            <a:r>
              <a:rPr sz="1100" spc="-10" dirty="0">
                <a:latin typeface="Arial"/>
                <a:cs typeface="Arial"/>
              </a:rPr>
              <a:t>be </a:t>
            </a:r>
            <a:r>
              <a:rPr sz="1100" spc="-5" dirty="0">
                <a:latin typeface="Arial"/>
                <a:cs typeface="Arial"/>
              </a:rPr>
              <a:t>appointed at this stage  Projects are usually </a:t>
            </a:r>
            <a:r>
              <a:rPr sz="1100" dirty="0">
                <a:latin typeface="Arial"/>
                <a:cs typeface="Arial"/>
              </a:rPr>
              <a:t>chartered </a:t>
            </a:r>
            <a:r>
              <a:rPr sz="1100" spc="-10" dirty="0">
                <a:latin typeface="Arial"/>
                <a:cs typeface="Arial"/>
              </a:rPr>
              <a:t>and </a:t>
            </a:r>
            <a:r>
              <a:rPr sz="1100" spc="-5" dirty="0">
                <a:latin typeface="Arial"/>
                <a:cs typeface="Arial"/>
              </a:rPr>
              <a:t>authorised </a:t>
            </a:r>
            <a:r>
              <a:rPr sz="1100" spc="-10" dirty="0">
                <a:latin typeface="Arial"/>
                <a:cs typeface="Arial"/>
              </a:rPr>
              <a:t>external </a:t>
            </a:r>
            <a:r>
              <a:rPr sz="1100" spc="-5" dirty="0">
                <a:latin typeface="Arial"/>
                <a:cs typeface="Arial"/>
              </a:rPr>
              <a:t>to the  project organisation </a:t>
            </a:r>
            <a:r>
              <a:rPr sz="1100" spc="-20" dirty="0">
                <a:latin typeface="Arial"/>
                <a:cs typeface="Arial"/>
              </a:rPr>
              <a:t>by </a:t>
            </a:r>
            <a:r>
              <a:rPr sz="1100" spc="-10" dirty="0">
                <a:latin typeface="Arial"/>
                <a:cs typeface="Arial"/>
              </a:rPr>
              <a:t>an </a:t>
            </a:r>
            <a:r>
              <a:rPr sz="1100" spc="-5" dirty="0">
                <a:latin typeface="Arial"/>
                <a:cs typeface="Arial"/>
              </a:rPr>
              <a:t>enterprise, </a:t>
            </a:r>
            <a:r>
              <a:rPr sz="1100" spc="-10" dirty="0">
                <a:latin typeface="Arial"/>
                <a:cs typeface="Arial"/>
              </a:rPr>
              <a:t>government </a:t>
            </a:r>
            <a:r>
              <a:rPr sz="1100" spc="-25" dirty="0">
                <a:latin typeface="Arial"/>
                <a:cs typeface="Arial"/>
              </a:rPr>
              <a:t>agency, </a:t>
            </a:r>
            <a:r>
              <a:rPr sz="1100" spc="-10" dirty="0">
                <a:latin typeface="Arial"/>
                <a:cs typeface="Arial"/>
              </a:rPr>
              <a:t>a  program </a:t>
            </a:r>
            <a:r>
              <a:rPr sz="1100" spc="-5" dirty="0">
                <a:latin typeface="Arial"/>
                <a:cs typeface="Arial"/>
              </a:rPr>
              <a:t>organisation, or </a:t>
            </a:r>
            <a:r>
              <a:rPr sz="1100" spc="-10" dirty="0">
                <a:latin typeface="Arial"/>
                <a:cs typeface="Arial"/>
              </a:rPr>
              <a:t>a </a:t>
            </a:r>
            <a:r>
              <a:rPr sz="1100" spc="-5" dirty="0">
                <a:latin typeface="Arial"/>
                <a:cs typeface="Arial"/>
              </a:rPr>
              <a:t>portfolio organisation </a:t>
            </a:r>
            <a:r>
              <a:rPr sz="1100" spc="-10" dirty="0">
                <a:latin typeface="Arial"/>
                <a:cs typeface="Arial"/>
              </a:rPr>
              <a:t>due </a:t>
            </a:r>
            <a:r>
              <a:rPr sz="1100" spc="-5" dirty="0">
                <a:latin typeface="Arial"/>
                <a:cs typeface="Arial"/>
              </a:rPr>
              <a:t>to:</a:t>
            </a:r>
            <a:endParaRPr sz="11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335"/>
              </a:spcBef>
            </a:pPr>
            <a:r>
              <a:rPr sz="1100" spc="-10" dirty="0">
                <a:latin typeface="Arial"/>
                <a:cs typeface="Arial"/>
              </a:rPr>
              <a:t>Market Demand (e.g. </a:t>
            </a:r>
            <a:r>
              <a:rPr sz="1100" spc="-5" dirty="0">
                <a:latin typeface="Arial"/>
                <a:cs typeface="Arial"/>
              </a:rPr>
              <a:t>Housing</a:t>
            </a:r>
            <a:r>
              <a:rPr sz="1100" spc="7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Projects)</a:t>
            </a:r>
            <a:endParaRPr sz="1100">
              <a:latin typeface="Arial"/>
              <a:cs typeface="Arial"/>
            </a:endParaRPr>
          </a:p>
          <a:p>
            <a:pPr marL="289560" marR="351155" algn="just">
              <a:lnSpc>
                <a:spcPct val="125299"/>
              </a:lnSpc>
            </a:pPr>
            <a:r>
              <a:rPr sz="1100" spc="-5" dirty="0">
                <a:latin typeface="Arial"/>
                <a:cs typeface="Arial"/>
              </a:rPr>
              <a:t>Business </a:t>
            </a:r>
            <a:r>
              <a:rPr sz="1100" spc="-10" dirty="0">
                <a:latin typeface="Arial"/>
                <a:cs typeface="Arial"/>
              </a:rPr>
              <a:t>Need (e.g. </a:t>
            </a:r>
            <a:r>
              <a:rPr sz="1100" spc="-15" dirty="0">
                <a:latin typeface="Arial"/>
                <a:cs typeface="Arial"/>
              </a:rPr>
              <a:t>New </a:t>
            </a:r>
            <a:r>
              <a:rPr sz="1100" spc="-10" dirty="0">
                <a:latin typeface="Arial"/>
                <a:cs typeface="Arial"/>
              </a:rPr>
              <a:t>Offices, </a:t>
            </a:r>
            <a:r>
              <a:rPr sz="1100" spc="-15" dirty="0">
                <a:latin typeface="Arial"/>
                <a:cs typeface="Arial"/>
              </a:rPr>
              <a:t>New </a:t>
            </a:r>
            <a:r>
              <a:rPr sz="1100" spc="-5" dirty="0">
                <a:latin typeface="Arial"/>
                <a:cs typeface="Arial"/>
              </a:rPr>
              <a:t>IT system)  Customer Request </a:t>
            </a:r>
            <a:r>
              <a:rPr sz="1100" spc="-10" dirty="0">
                <a:latin typeface="Arial"/>
                <a:cs typeface="Arial"/>
              </a:rPr>
              <a:t>(e.g. </a:t>
            </a:r>
            <a:r>
              <a:rPr sz="1100" spc="-5" dirty="0">
                <a:latin typeface="Arial"/>
                <a:cs typeface="Arial"/>
              </a:rPr>
              <a:t>Construction </a:t>
            </a:r>
            <a:r>
              <a:rPr sz="1100" spc="-10" dirty="0">
                <a:latin typeface="Arial"/>
                <a:cs typeface="Arial"/>
              </a:rPr>
              <a:t>Contracting)  </a:t>
            </a:r>
            <a:r>
              <a:rPr sz="1100" spc="-15" dirty="0">
                <a:latin typeface="Arial"/>
                <a:cs typeface="Arial"/>
              </a:rPr>
              <a:t>Technological </a:t>
            </a:r>
            <a:r>
              <a:rPr sz="1100" spc="-10" dirty="0">
                <a:latin typeface="Arial"/>
                <a:cs typeface="Arial"/>
              </a:rPr>
              <a:t>Advance (e.g. Broadband</a:t>
            </a:r>
            <a:r>
              <a:rPr sz="1100" spc="7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Cabling)</a:t>
            </a:r>
            <a:endParaRPr sz="1100">
              <a:latin typeface="Arial"/>
              <a:cs typeface="Arial"/>
            </a:endParaRPr>
          </a:p>
          <a:p>
            <a:pPr marL="289560" marR="459105">
              <a:lnSpc>
                <a:spcPct val="102600"/>
              </a:lnSpc>
              <a:spcBef>
                <a:spcPts val="300"/>
              </a:spcBef>
            </a:pPr>
            <a:r>
              <a:rPr sz="1100" spc="-5" dirty="0">
                <a:latin typeface="Arial"/>
                <a:cs typeface="Arial"/>
              </a:rPr>
              <a:t>Legal Requirement </a:t>
            </a:r>
            <a:r>
              <a:rPr sz="1100" spc="-10" dirty="0">
                <a:latin typeface="Arial"/>
                <a:cs typeface="Arial"/>
              </a:rPr>
              <a:t>(e.g. change </a:t>
            </a:r>
            <a:r>
              <a:rPr sz="1100" spc="-5" dirty="0">
                <a:latin typeface="Arial"/>
                <a:cs typeface="Arial"/>
              </a:rPr>
              <a:t>in air emissions  </a:t>
            </a:r>
            <a:r>
              <a:rPr sz="1100" spc="-10" dirty="0">
                <a:latin typeface="Arial"/>
                <a:cs typeface="Arial"/>
              </a:rPr>
              <a:t>regulations.)</a:t>
            </a:r>
            <a:endParaRPr sz="1100">
              <a:latin typeface="Arial"/>
              <a:cs typeface="Arial"/>
            </a:endParaRPr>
          </a:p>
          <a:p>
            <a:pPr marL="289560" algn="just">
              <a:lnSpc>
                <a:spcPct val="100000"/>
              </a:lnSpc>
              <a:spcBef>
                <a:spcPts val="334"/>
              </a:spcBef>
            </a:pPr>
            <a:r>
              <a:rPr sz="1100" spc="-5" dirty="0">
                <a:latin typeface="Arial"/>
                <a:cs typeface="Arial"/>
              </a:rPr>
              <a:t>Social </a:t>
            </a:r>
            <a:r>
              <a:rPr sz="1100" spc="-10" dirty="0">
                <a:latin typeface="Arial"/>
                <a:cs typeface="Arial"/>
              </a:rPr>
              <a:t>Need (e.g. </a:t>
            </a:r>
            <a:r>
              <a:rPr sz="1100" spc="-15" dirty="0">
                <a:latin typeface="Arial"/>
                <a:cs typeface="Arial"/>
              </a:rPr>
              <a:t>Water </a:t>
            </a:r>
            <a:r>
              <a:rPr sz="1100" spc="-20" dirty="0">
                <a:latin typeface="Arial"/>
                <a:cs typeface="Arial"/>
              </a:rPr>
              <a:t>Treatment</a:t>
            </a:r>
            <a:r>
              <a:rPr sz="1100" spc="7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Plant)</a:t>
            </a:r>
            <a:endParaRPr sz="1100">
              <a:latin typeface="Arial"/>
              <a:cs typeface="Arial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t>3</a:t>
            </a:fld>
            <a:r>
              <a:rPr spc="-100" dirty="0"/>
              <a:t> </a:t>
            </a:r>
            <a:r>
              <a:rPr spc="-5" dirty="0"/>
              <a:t>/</a:t>
            </a:r>
            <a:r>
              <a:rPr spc="-95" dirty="0"/>
              <a:t> </a:t>
            </a:r>
            <a:r>
              <a:rPr spc="-5" dirty="0"/>
              <a:t>38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2286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29463" y="288620"/>
            <a:ext cx="0" cy="74930"/>
          </a:xfrm>
          <a:custGeom>
            <a:avLst/>
            <a:gdLst/>
            <a:ahLst/>
            <a:cxnLst/>
            <a:rect l="l" t="t" r="r" b="b"/>
            <a:pathLst>
              <a:path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1990" y="36054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01587" y="101733"/>
            <a:ext cx="1299210" cy="3136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6045" marR="5080" indent="-93980">
              <a:lnSpc>
                <a:spcPct val="157400"/>
              </a:lnSpc>
              <a:spcBef>
                <a:spcPts val="100"/>
              </a:spcBef>
            </a:pP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Integration Management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Perform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Integrated Change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Control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vert="horz" wrap="square" lIns="0" tIns="6223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sz="1400" spc="5" dirty="0">
                <a:solidFill>
                  <a:srgbClr val="FFFFFF"/>
                </a:solidFill>
                <a:latin typeface="Arial"/>
                <a:cs typeface="Arial"/>
              </a:rPr>
              <a:t>Perform </a:t>
            </a:r>
            <a:r>
              <a:rPr sz="1400" spc="10" dirty="0">
                <a:solidFill>
                  <a:srgbClr val="FFFFFF"/>
                </a:solidFill>
                <a:latin typeface="Arial"/>
                <a:cs typeface="Arial"/>
              </a:rPr>
              <a:t>Integrated </a:t>
            </a:r>
            <a:r>
              <a:rPr sz="1400" spc="20" dirty="0">
                <a:solidFill>
                  <a:srgbClr val="FFFFFF"/>
                </a:solidFill>
                <a:latin typeface="Arial"/>
                <a:cs typeface="Arial"/>
              </a:rPr>
              <a:t>Change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Control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95363" y="1436814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78738" y="1620240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7"/>
                </a:moveTo>
                <a:lnTo>
                  <a:pt x="66167" y="66167"/>
                </a:lnTo>
                <a:lnTo>
                  <a:pt x="66167" y="0"/>
                </a:lnTo>
                <a:lnTo>
                  <a:pt x="0" y="0"/>
                </a:lnTo>
                <a:lnTo>
                  <a:pt x="0" y="66167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95363" y="1975815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95363" y="2165604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78738" y="2349030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7"/>
                </a:moveTo>
                <a:lnTo>
                  <a:pt x="66167" y="66167"/>
                </a:lnTo>
                <a:lnTo>
                  <a:pt x="66167" y="0"/>
                </a:lnTo>
                <a:lnTo>
                  <a:pt x="0" y="0"/>
                </a:lnTo>
                <a:lnTo>
                  <a:pt x="0" y="66167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47294" y="1144699"/>
            <a:ext cx="3855085" cy="1612265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5"/>
              </a:spcBef>
            </a:pPr>
            <a:r>
              <a:rPr sz="1100" spc="-10" dirty="0">
                <a:latin typeface="Arial"/>
                <a:cs typeface="Arial"/>
              </a:rPr>
              <a:t>Change Management</a:t>
            </a:r>
            <a:r>
              <a:rPr sz="1100" spc="-5" dirty="0">
                <a:latin typeface="Arial"/>
                <a:cs typeface="Arial"/>
              </a:rPr>
              <a:t> Activities:</a:t>
            </a:r>
            <a:endParaRPr sz="11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175"/>
              </a:spcBef>
            </a:pPr>
            <a:r>
              <a:rPr sz="1100" spc="-5" dirty="0">
                <a:latin typeface="Arial"/>
                <a:cs typeface="Arial"/>
              </a:rPr>
              <a:t>Coordinating </a:t>
            </a:r>
            <a:r>
              <a:rPr sz="1100" spc="-10" dirty="0">
                <a:latin typeface="Arial"/>
                <a:cs typeface="Arial"/>
              </a:rPr>
              <a:t>change </a:t>
            </a:r>
            <a:r>
              <a:rPr sz="1100" spc="-5" dirty="0">
                <a:latin typeface="Arial"/>
                <a:cs typeface="Arial"/>
              </a:rPr>
              <a:t>across the entire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project</a:t>
            </a:r>
            <a:endParaRPr sz="1100">
              <a:latin typeface="Arial"/>
              <a:cs typeface="Arial"/>
            </a:endParaRPr>
          </a:p>
          <a:p>
            <a:pPr marL="566420" marR="5080">
              <a:lnSpc>
                <a:spcPct val="100000"/>
              </a:lnSpc>
              <a:spcBef>
                <a:spcPts val="175"/>
              </a:spcBef>
            </a:pPr>
            <a:r>
              <a:rPr sz="1000" spc="-5" dirty="0">
                <a:latin typeface="Arial"/>
                <a:cs typeface="Arial"/>
              </a:rPr>
              <a:t>Controlling and Updating Scope, Cost, Budget, etc., based  upon </a:t>
            </a:r>
            <a:r>
              <a:rPr sz="1000" spc="-10" dirty="0">
                <a:latin typeface="Arial"/>
                <a:cs typeface="Arial"/>
              </a:rPr>
              <a:t>approved </a:t>
            </a:r>
            <a:r>
              <a:rPr sz="1000" spc="-5" dirty="0">
                <a:latin typeface="Arial"/>
                <a:cs typeface="Arial"/>
              </a:rPr>
              <a:t>changes</a:t>
            </a:r>
            <a:endParaRPr sz="1000">
              <a:latin typeface="Arial"/>
              <a:cs typeface="Arial"/>
            </a:endParaRPr>
          </a:p>
          <a:p>
            <a:pPr marL="289560" marR="92075">
              <a:lnSpc>
                <a:spcPct val="113199"/>
              </a:lnSpc>
              <a:spcBef>
                <a:spcPts val="175"/>
              </a:spcBef>
            </a:pPr>
            <a:r>
              <a:rPr sz="1100" spc="-10" dirty="0">
                <a:latin typeface="Arial"/>
                <a:cs typeface="Arial"/>
              </a:rPr>
              <a:t>One change </a:t>
            </a:r>
            <a:r>
              <a:rPr sz="1100" spc="-5" dirty="0">
                <a:latin typeface="Arial"/>
                <a:cs typeface="Arial"/>
              </a:rPr>
              <a:t>can </a:t>
            </a:r>
            <a:r>
              <a:rPr sz="1100" spc="-10" dirty="0">
                <a:latin typeface="Arial"/>
                <a:cs typeface="Arial"/>
              </a:rPr>
              <a:t>effect a multitude </a:t>
            </a:r>
            <a:r>
              <a:rPr sz="1100" spc="-5" dirty="0">
                <a:latin typeface="Arial"/>
                <a:cs typeface="Arial"/>
              </a:rPr>
              <a:t>of documents  Documenting the complete impact of requested</a:t>
            </a:r>
            <a:r>
              <a:rPr sz="1100" spc="-9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changes</a:t>
            </a:r>
            <a:endParaRPr sz="1100">
              <a:latin typeface="Arial"/>
              <a:cs typeface="Arial"/>
            </a:endParaRPr>
          </a:p>
          <a:p>
            <a:pPr marL="566420" marR="88900" algn="just">
              <a:lnSpc>
                <a:spcPct val="100000"/>
              </a:lnSpc>
              <a:spcBef>
                <a:spcPts val="175"/>
              </a:spcBef>
            </a:pPr>
            <a:r>
              <a:rPr sz="1000" spc="-5" dirty="0">
                <a:latin typeface="Arial"/>
                <a:cs typeface="Arial"/>
              </a:rPr>
              <a:t>It is not </a:t>
            </a:r>
            <a:r>
              <a:rPr sz="1000" spc="-10" dirty="0">
                <a:latin typeface="Arial"/>
                <a:cs typeface="Arial"/>
              </a:rPr>
              <a:t>always </a:t>
            </a:r>
            <a:r>
              <a:rPr sz="1000" spc="-5" dirty="0">
                <a:latin typeface="Arial"/>
                <a:cs typeface="Arial"/>
              </a:rPr>
              <a:t>possible to predict ahead of time what the  </a:t>
            </a:r>
            <a:r>
              <a:rPr sz="1000" spc="-10" dirty="0">
                <a:latin typeface="Arial"/>
                <a:cs typeface="Arial"/>
              </a:rPr>
              <a:t>exact </a:t>
            </a:r>
            <a:r>
              <a:rPr sz="1000" spc="-5" dirty="0">
                <a:latin typeface="Arial"/>
                <a:cs typeface="Arial"/>
              </a:rPr>
              <a:t>impact of a change </a:t>
            </a:r>
            <a:r>
              <a:rPr sz="1000" spc="-15" dirty="0">
                <a:latin typeface="Arial"/>
                <a:cs typeface="Arial"/>
              </a:rPr>
              <a:t>may </a:t>
            </a:r>
            <a:r>
              <a:rPr sz="1000" spc="-10" dirty="0">
                <a:latin typeface="Arial"/>
                <a:cs typeface="Arial"/>
              </a:rPr>
              <a:t>be. </a:t>
            </a:r>
            <a:r>
              <a:rPr sz="1000" spc="-5" dirty="0">
                <a:latin typeface="Arial"/>
                <a:cs typeface="Arial"/>
              </a:rPr>
              <a:t>An initial estimate of 2  weeks </a:t>
            </a:r>
            <a:r>
              <a:rPr sz="1000" spc="-10" dirty="0">
                <a:latin typeface="Arial"/>
                <a:cs typeface="Arial"/>
              </a:rPr>
              <a:t>delay </a:t>
            </a:r>
            <a:r>
              <a:rPr sz="1000" spc="-15" dirty="0">
                <a:latin typeface="Arial"/>
                <a:cs typeface="Arial"/>
              </a:rPr>
              <a:t>may </a:t>
            </a:r>
            <a:r>
              <a:rPr sz="1000" spc="-10" dirty="0">
                <a:latin typeface="Arial"/>
                <a:cs typeface="Arial"/>
              </a:rPr>
              <a:t>prove </a:t>
            </a:r>
            <a:r>
              <a:rPr sz="1000" spc="-5" dirty="0">
                <a:latin typeface="Arial"/>
                <a:cs typeface="Arial"/>
              </a:rPr>
              <a:t>to be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inaccurate.</a:t>
            </a:r>
            <a:endParaRPr sz="1000">
              <a:latin typeface="Arial"/>
              <a:cs typeface="Arial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t>30</a:t>
            </a:fld>
            <a:r>
              <a:rPr spc="-100" dirty="0"/>
              <a:t> </a:t>
            </a:r>
            <a:r>
              <a:rPr spc="-5" dirty="0"/>
              <a:t>/</a:t>
            </a:r>
            <a:r>
              <a:rPr spc="-95" dirty="0"/>
              <a:t> </a:t>
            </a:r>
            <a:r>
              <a:rPr spc="-5" dirty="0"/>
              <a:t>38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8" name="Ink 17"/>
              <p14:cNvContentPartPr/>
              <p14:nvPr/>
            </p14:nvContentPartPr>
            <p14:xfrm>
              <a:off x="892080" y="900360"/>
              <a:ext cx="3448080" cy="2300040"/>
            </p14:xfrm>
          </p:contentPart>
        </mc:Choice>
        <mc:Fallback>
          <p:pic>
            <p:nvPicPr>
              <p:cNvPr id="18" name="Ink 17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87400" y="889560"/>
                <a:ext cx="3461400" cy="23230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2286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29463" y="288620"/>
            <a:ext cx="0" cy="74930"/>
          </a:xfrm>
          <a:custGeom>
            <a:avLst/>
            <a:gdLst/>
            <a:ahLst/>
            <a:cxnLst/>
            <a:rect l="l" t="t" r="r" b="b"/>
            <a:pathLst>
              <a:path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1990" y="36054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01587" y="101733"/>
            <a:ext cx="1299210" cy="3136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6045" marR="5080" indent="-93980">
              <a:lnSpc>
                <a:spcPct val="157400"/>
              </a:lnSpc>
              <a:spcBef>
                <a:spcPts val="100"/>
              </a:spcBef>
            </a:pP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Integration Management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Perform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Integrated Change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Control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vert="horz" wrap="square" lIns="0" tIns="6223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sz="1400" spc="5" dirty="0">
                <a:solidFill>
                  <a:srgbClr val="FFFFFF"/>
                </a:solidFill>
                <a:latin typeface="Arial"/>
                <a:cs typeface="Arial"/>
              </a:rPr>
              <a:t>Perform </a:t>
            </a:r>
            <a:r>
              <a:rPr sz="1400" spc="10" dirty="0">
                <a:solidFill>
                  <a:srgbClr val="FFFFFF"/>
                </a:solidFill>
                <a:latin typeface="Arial"/>
                <a:cs typeface="Arial"/>
              </a:rPr>
              <a:t>Integrated </a:t>
            </a:r>
            <a:r>
              <a:rPr sz="1400" spc="20" dirty="0">
                <a:solidFill>
                  <a:srgbClr val="FFFFFF"/>
                </a:solidFill>
                <a:latin typeface="Arial"/>
                <a:cs typeface="Arial"/>
              </a:rPr>
              <a:t>Change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Control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95363" y="1270673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95363" y="1480705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95363" y="1690738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95363" y="1900758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95363" y="2110790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95363" y="2530856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95363" y="2740888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95363" y="2950921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347294" y="938070"/>
            <a:ext cx="2914015" cy="2125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9560" marR="5080" indent="-277495">
              <a:lnSpc>
                <a:spcPct val="125299"/>
              </a:lnSpc>
              <a:spcBef>
                <a:spcPts val="100"/>
              </a:spcBef>
            </a:pPr>
            <a:r>
              <a:rPr sz="1100" spc="-5" dirty="0">
                <a:latin typeface="Arial"/>
                <a:cs typeface="Arial"/>
              </a:rPr>
              <a:t>Proposed </a:t>
            </a:r>
            <a:r>
              <a:rPr sz="1100" spc="-10" dirty="0">
                <a:latin typeface="Arial"/>
                <a:cs typeface="Arial"/>
              </a:rPr>
              <a:t>Changes </a:t>
            </a:r>
            <a:r>
              <a:rPr sz="1100" spc="-5" dirty="0">
                <a:latin typeface="Arial"/>
                <a:cs typeface="Arial"/>
              </a:rPr>
              <a:t>can require </a:t>
            </a:r>
            <a:r>
              <a:rPr sz="1100" spc="-15" dirty="0">
                <a:latin typeface="Arial"/>
                <a:cs typeface="Arial"/>
              </a:rPr>
              <a:t>new </a:t>
            </a:r>
            <a:r>
              <a:rPr sz="1100" spc="-5" dirty="0">
                <a:latin typeface="Arial"/>
                <a:cs typeface="Arial"/>
              </a:rPr>
              <a:t>or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revised:  </a:t>
            </a:r>
            <a:r>
              <a:rPr sz="1100" spc="-5" dirty="0">
                <a:latin typeface="Arial"/>
                <a:cs typeface="Arial"/>
              </a:rPr>
              <a:t>Cost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estimates</a:t>
            </a:r>
            <a:endParaRPr sz="1100">
              <a:latin typeface="Arial"/>
              <a:cs typeface="Arial"/>
            </a:endParaRPr>
          </a:p>
          <a:p>
            <a:pPr marL="289560" marR="1176020">
              <a:lnSpc>
                <a:spcPct val="125299"/>
              </a:lnSpc>
            </a:pPr>
            <a:r>
              <a:rPr sz="1100" spc="-5" dirty="0">
                <a:latin typeface="Arial"/>
                <a:cs typeface="Arial"/>
              </a:rPr>
              <a:t>Schedule activity  Schedule dates  Resource</a:t>
            </a:r>
            <a:r>
              <a:rPr sz="1100" spc="-9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requirements</a:t>
            </a:r>
            <a:endParaRPr sz="1100">
              <a:latin typeface="Arial"/>
              <a:cs typeface="Arial"/>
            </a:endParaRPr>
          </a:p>
          <a:p>
            <a:pPr marL="12700" marR="887730" indent="276860">
              <a:lnSpc>
                <a:spcPct val="125299"/>
              </a:lnSpc>
            </a:pPr>
            <a:r>
              <a:rPr sz="1100" spc="-5" dirty="0">
                <a:latin typeface="Arial"/>
                <a:cs typeface="Arial"/>
              </a:rPr>
              <a:t>Risk analysis </a:t>
            </a:r>
            <a:r>
              <a:rPr sz="1100" spc="-10" dirty="0">
                <a:latin typeface="Arial"/>
                <a:cs typeface="Arial"/>
              </a:rPr>
              <a:t>and </a:t>
            </a:r>
            <a:r>
              <a:rPr sz="1100" spc="-5" dirty="0">
                <a:latin typeface="Arial"/>
                <a:cs typeface="Arial"/>
              </a:rPr>
              <a:t>response  Also </a:t>
            </a:r>
            <a:r>
              <a:rPr sz="1100" spc="-20" dirty="0">
                <a:latin typeface="Arial"/>
                <a:cs typeface="Arial"/>
              </a:rPr>
              <a:t>may </a:t>
            </a:r>
            <a:r>
              <a:rPr sz="1100" spc="-5" dirty="0">
                <a:latin typeface="Arial"/>
                <a:cs typeface="Arial"/>
              </a:rPr>
              <a:t>require modification</a:t>
            </a:r>
            <a:r>
              <a:rPr sz="1100" spc="-6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to:</a:t>
            </a:r>
            <a:endParaRPr sz="1100">
              <a:latin typeface="Arial"/>
              <a:cs typeface="Arial"/>
            </a:endParaRPr>
          </a:p>
          <a:p>
            <a:pPr marL="289560" marR="1861820">
              <a:lnSpc>
                <a:spcPct val="125299"/>
              </a:lnSpc>
            </a:pPr>
            <a:r>
              <a:rPr sz="1100" spc="-10" dirty="0">
                <a:latin typeface="Arial"/>
                <a:cs typeface="Arial"/>
              </a:rPr>
              <a:t>Scope  </a:t>
            </a:r>
            <a:r>
              <a:rPr sz="1100" spc="-5" dirty="0">
                <a:latin typeface="Arial"/>
                <a:cs typeface="Arial"/>
              </a:rPr>
              <a:t>Deli</a:t>
            </a:r>
            <a:r>
              <a:rPr sz="1100" spc="-35" dirty="0">
                <a:latin typeface="Arial"/>
                <a:cs typeface="Arial"/>
              </a:rPr>
              <a:t>v</a:t>
            </a:r>
            <a:r>
              <a:rPr sz="1100" spc="-10" dirty="0">
                <a:latin typeface="Arial"/>
                <a:cs typeface="Arial"/>
              </a:rPr>
              <a:t>e</a:t>
            </a:r>
            <a:r>
              <a:rPr sz="1100" spc="-20" dirty="0">
                <a:latin typeface="Arial"/>
                <a:cs typeface="Arial"/>
              </a:rPr>
              <a:t>r</a:t>
            </a:r>
            <a:r>
              <a:rPr sz="1100" spc="-10" dirty="0">
                <a:latin typeface="Arial"/>
                <a:cs typeface="Arial"/>
              </a:rPr>
              <a:t>a</a:t>
            </a:r>
            <a:r>
              <a:rPr sz="1100" spc="-35" dirty="0">
                <a:latin typeface="Arial"/>
                <a:cs typeface="Arial"/>
              </a:rPr>
              <a:t>b</a:t>
            </a:r>
            <a:r>
              <a:rPr sz="1100" spc="-5" dirty="0">
                <a:latin typeface="Arial"/>
                <a:cs typeface="Arial"/>
              </a:rPr>
              <a:t>les  Etc.</a:t>
            </a:r>
            <a:endParaRPr sz="1100">
              <a:latin typeface="Arial"/>
              <a:cs typeface="Arial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t>31</a:t>
            </a:fld>
            <a:r>
              <a:rPr spc="-100" dirty="0"/>
              <a:t> </a:t>
            </a:r>
            <a:r>
              <a:rPr spc="-5" dirty="0"/>
              <a:t>/</a:t>
            </a:r>
            <a:r>
              <a:rPr spc="-95" dirty="0"/>
              <a:t> </a:t>
            </a:r>
            <a:r>
              <a:rPr spc="-5" dirty="0"/>
              <a:t>38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1" name="Ink 20"/>
              <p14:cNvContentPartPr/>
              <p14:nvPr/>
            </p14:nvContentPartPr>
            <p14:xfrm>
              <a:off x="1676520" y="1265760"/>
              <a:ext cx="565200" cy="629280"/>
            </p14:xfrm>
          </p:contentPart>
        </mc:Choice>
        <mc:Fallback>
          <p:pic>
            <p:nvPicPr>
              <p:cNvPr id="21" name="Ink 20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668240" y="1258560"/>
                <a:ext cx="579600" cy="6490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2286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29463" y="288620"/>
            <a:ext cx="0" cy="74930"/>
          </a:xfrm>
          <a:custGeom>
            <a:avLst/>
            <a:gdLst/>
            <a:ahLst/>
            <a:cxnLst/>
            <a:rect l="l" t="t" r="r" b="b"/>
            <a:pathLst>
              <a:path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1990" y="36054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01587" y="101733"/>
            <a:ext cx="1299210" cy="3136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6045" marR="5080" indent="-93980">
              <a:lnSpc>
                <a:spcPct val="157400"/>
              </a:lnSpc>
              <a:spcBef>
                <a:spcPts val="100"/>
              </a:spcBef>
            </a:pP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Integration Management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Perform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Integrated Change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Control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vert="horz" wrap="square" lIns="0" tIns="6223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sz="1400" spc="5" dirty="0">
                <a:solidFill>
                  <a:srgbClr val="FFFFFF"/>
                </a:solidFill>
                <a:latin typeface="Arial"/>
                <a:cs typeface="Arial"/>
              </a:rPr>
              <a:t>Perform </a:t>
            </a:r>
            <a:r>
              <a:rPr sz="1400" spc="10" dirty="0">
                <a:solidFill>
                  <a:srgbClr val="FFFFFF"/>
                </a:solidFill>
                <a:latin typeface="Arial"/>
                <a:cs typeface="Arial"/>
              </a:rPr>
              <a:t>Integrated </a:t>
            </a:r>
            <a:r>
              <a:rPr sz="1400" spc="20" dirty="0">
                <a:solidFill>
                  <a:srgbClr val="FFFFFF"/>
                </a:solidFill>
                <a:latin typeface="Arial"/>
                <a:cs typeface="Arial"/>
              </a:rPr>
              <a:t>Change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Control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95363" y="1950669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95363" y="2160701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47294" y="1489772"/>
            <a:ext cx="3844925" cy="78422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spc="-5" dirty="0">
                <a:latin typeface="Arial"/>
                <a:cs typeface="Arial"/>
              </a:rPr>
              <a:t>Every </a:t>
            </a:r>
            <a:r>
              <a:rPr sz="1100" spc="-10" dirty="0">
                <a:latin typeface="Arial"/>
                <a:cs typeface="Arial"/>
              </a:rPr>
              <a:t>documented </a:t>
            </a:r>
            <a:r>
              <a:rPr sz="1100" spc="-5" dirty="0">
                <a:latin typeface="Arial"/>
                <a:cs typeface="Arial"/>
              </a:rPr>
              <a:t>requested </a:t>
            </a:r>
            <a:r>
              <a:rPr sz="1100" spc="-10" dirty="0">
                <a:latin typeface="Arial"/>
                <a:cs typeface="Arial"/>
              </a:rPr>
              <a:t>change must be </a:t>
            </a:r>
            <a:r>
              <a:rPr sz="1100" spc="-5" dirty="0">
                <a:latin typeface="Arial"/>
                <a:cs typeface="Arial"/>
              </a:rPr>
              <a:t>either accepted  or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rejected.:</a:t>
            </a:r>
            <a:endParaRPr sz="11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335"/>
              </a:spcBef>
            </a:pPr>
            <a:r>
              <a:rPr sz="1100" spc="-5" dirty="0">
                <a:latin typeface="Arial"/>
                <a:cs typeface="Arial"/>
              </a:rPr>
              <a:t>Requires persons in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authority</a:t>
            </a:r>
            <a:endParaRPr sz="11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334"/>
              </a:spcBef>
            </a:pPr>
            <a:r>
              <a:rPr sz="1100" spc="-10" dirty="0">
                <a:latin typeface="Arial"/>
                <a:cs typeface="Arial"/>
              </a:rPr>
              <a:t>Change </a:t>
            </a:r>
            <a:r>
              <a:rPr sz="1100" spc="-20" dirty="0">
                <a:latin typeface="Arial"/>
                <a:cs typeface="Arial"/>
              </a:rPr>
              <a:t>Review </a:t>
            </a:r>
            <a:r>
              <a:rPr sz="1100" spc="-5" dirty="0">
                <a:latin typeface="Arial"/>
                <a:cs typeface="Arial"/>
              </a:rPr>
              <a:t>Boards </a:t>
            </a:r>
            <a:r>
              <a:rPr sz="1100" spc="-20" dirty="0">
                <a:latin typeface="Arial"/>
                <a:cs typeface="Arial"/>
              </a:rPr>
              <a:t>may </a:t>
            </a:r>
            <a:r>
              <a:rPr sz="1100" spc="-10" dirty="0">
                <a:latin typeface="Arial"/>
                <a:cs typeface="Arial"/>
              </a:rPr>
              <a:t>be</a:t>
            </a:r>
            <a:r>
              <a:rPr sz="1100" spc="2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formed</a:t>
            </a:r>
            <a:endParaRPr sz="1100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t>32</a:t>
            </a:fld>
            <a:r>
              <a:rPr spc="-100" dirty="0"/>
              <a:t> </a:t>
            </a:r>
            <a:r>
              <a:rPr spc="-5" dirty="0"/>
              <a:t>/</a:t>
            </a:r>
            <a:r>
              <a:rPr spc="-95" dirty="0"/>
              <a:t> </a:t>
            </a:r>
            <a:r>
              <a:rPr spc="-5" dirty="0"/>
              <a:t>38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5" name="Ink 14"/>
              <p14:cNvContentPartPr/>
              <p14:nvPr/>
            </p14:nvContentPartPr>
            <p14:xfrm>
              <a:off x="499680" y="1659600"/>
              <a:ext cx="3986640" cy="1515240"/>
            </p14:xfrm>
          </p:contentPart>
        </mc:Choice>
        <mc:Fallback>
          <p:pic>
            <p:nvPicPr>
              <p:cNvPr id="15" name="Ink 14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93560" y="1643400"/>
                <a:ext cx="4005360" cy="15364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2286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29463" y="288620"/>
            <a:ext cx="0" cy="74930"/>
          </a:xfrm>
          <a:custGeom>
            <a:avLst/>
            <a:gdLst/>
            <a:ahLst/>
            <a:cxnLst/>
            <a:rect l="l" t="t" r="r" b="b"/>
            <a:pathLst>
              <a:path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1990" y="36054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01587" y="101733"/>
            <a:ext cx="1299210" cy="3136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6045" marR="5080" indent="-93980">
              <a:lnSpc>
                <a:spcPct val="157400"/>
              </a:lnSpc>
              <a:spcBef>
                <a:spcPts val="100"/>
              </a:spcBef>
            </a:pP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Integration Management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Perform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Integrated Change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Control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vert="horz" wrap="square" lIns="0" tIns="6223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sz="1400" spc="5" dirty="0">
                <a:solidFill>
                  <a:srgbClr val="FFFFFF"/>
                </a:solidFill>
                <a:latin typeface="Arial"/>
                <a:cs typeface="Arial"/>
              </a:rPr>
              <a:t>Perform </a:t>
            </a:r>
            <a:r>
              <a:rPr sz="1400" spc="10" dirty="0">
                <a:solidFill>
                  <a:srgbClr val="FFFFFF"/>
                </a:solidFill>
                <a:latin typeface="Arial"/>
                <a:cs typeface="Arial"/>
              </a:rPr>
              <a:t>Integrated </a:t>
            </a:r>
            <a:r>
              <a:rPr sz="1400" spc="20" dirty="0">
                <a:solidFill>
                  <a:srgbClr val="FFFFFF"/>
                </a:solidFill>
                <a:latin typeface="Arial"/>
                <a:cs typeface="Arial"/>
              </a:rPr>
              <a:t>Change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Control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95363" y="1533690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95363" y="1743722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95363" y="1953755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95363" y="2163788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95363" y="2353576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78738" y="2536990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6"/>
                </a:moveTo>
                <a:lnTo>
                  <a:pt x="66167" y="66166"/>
                </a:lnTo>
                <a:lnTo>
                  <a:pt x="66167" y="0"/>
                </a:lnTo>
                <a:lnTo>
                  <a:pt x="0" y="0"/>
                </a:lnTo>
                <a:lnTo>
                  <a:pt x="0" y="66166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47294" y="1201087"/>
            <a:ext cx="2545080" cy="144018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100" spc="-5" dirty="0">
                <a:latin typeface="Arial"/>
                <a:cs typeface="Arial"/>
              </a:rPr>
              <a:t>Inputs:</a:t>
            </a:r>
            <a:endParaRPr sz="1100">
              <a:latin typeface="Arial"/>
              <a:cs typeface="Arial"/>
            </a:endParaRPr>
          </a:p>
          <a:p>
            <a:pPr marL="289560" marR="371475">
              <a:lnSpc>
                <a:spcPct val="125299"/>
              </a:lnSpc>
            </a:pPr>
            <a:r>
              <a:rPr sz="1100" spc="-5" dirty="0">
                <a:latin typeface="Arial"/>
                <a:cs typeface="Arial"/>
              </a:rPr>
              <a:t>Project </a:t>
            </a:r>
            <a:r>
              <a:rPr sz="1100" spc="-10" dirty="0">
                <a:latin typeface="Arial"/>
                <a:cs typeface="Arial"/>
              </a:rPr>
              <a:t>Management </a:t>
            </a:r>
            <a:r>
              <a:rPr sz="1100" spc="-5" dirty="0">
                <a:latin typeface="Arial"/>
                <a:cs typeface="Arial"/>
              </a:rPr>
              <a:t>Plan  </a:t>
            </a:r>
            <a:r>
              <a:rPr sz="1100" spc="-15" dirty="0">
                <a:latin typeface="Arial"/>
                <a:cs typeface="Arial"/>
              </a:rPr>
              <a:t>Work Performance </a:t>
            </a:r>
            <a:r>
              <a:rPr sz="1100" spc="-10" dirty="0">
                <a:latin typeface="Arial"/>
                <a:cs typeface="Arial"/>
              </a:rPr>
              <a:t>Information  Change </a:t>
            </a:r>
            <a:r>
              <a:rPr sz="1100" spc="-5" dirty="0">
                <a:latin typeface="Arial"/>
                <a:cs typeface="Arial"/>
              </a:rPr>
              <a:t>Requests</a:t>
            </a:r>
            <a:endParaRPr sz="1100">
              <a:latin typeface="Arial"/>
              <a:cs typeface="Arial"/>
            </a:endParaRPr>
          </a:p>
          <a:p>
            <a:pPr marL="289560" marR="194945">
              <a:lnSpc>
                <a:spcPct val="113199"/>
              </a:lnSpc>
              <a:spcBef>
                <a:spcPts val="160"/>
              </a:spcBef>
            </a:pPr>
            <a:r>
              <a:rPr sz="1100" dirty="0">
                <a:latin typeface="Arial"/>
                <a:cs typeface="Arial"/>
              </a:rPr>
              <a:t>Enterprise </a:t>
            </a:r>
            <a:r>
              <a:rPr sz="1100" spc="-10" dirty="0">
                <a:latin typeface="Arial"/>
                <a:cs typeface="Arial"/>
              </a:rPr>
              <a:t>Environmental</a:t>
            </a:r>
            <a:r>
              <a:rPr sz="1100" spc="-40" dirty="0">
                <a:latin typeface="Arial"/>
                <a:cs typeface="Arial"/>
              </a:rPr>
              <a:t> </a:t>
            </a:r>
            <a:r>
              <a:rPr sz="1100" spc="-15" dirty="0">
                <a:latin typeface="Arial"/>
                <a:cs typeface="Arial"/>
              </a:rPr>
              <a:t>Factors  </a:t>
            </a:r>
            <a:r>
              <a:rPr sz="1100" spc="-5" dirty="0">
                <a:latin typeface="Arial"/>
                <a:cs typeface="Arial"/>
              </a:rPr>
              <a:t>Organisational Process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Assets</a:t>
            </a:r>
            <a:endParaRPr sz="1100">
              <a:latin typeface="Arial"/>
              <a:cs typeface="Arial"/>
            </a:endParaRPr>
          </a:p>
          <a:p>
            <a:pPr marL="566420">
              <a:lnSpc>
                <a:spcPct val="100000"/>
              </a:lnSpc>
              <a:spcBef>
                <a:spcPts val="175"/>
              </a:spcBef>
            </a:pPr>
            <a:r>
              <a:rPr sz="1000" spc="-5" dirty="0">
                <a:latin typeface="Arial"/>
                <a:cs typeface="Arial"/>
              </a:rPr>
              <a:t>Procedures </a:t>
            </a:r>
            <a:r>
              <a:rPr sz="1000" spc="-15" dirty="0">
                <a:latin typeface="Arial"/>
                <a:cs typeface="Arial"/>
              </a:rPr>
              <a:t>for </a:t>
            </a:r>
            <a:r>
              <a:rPr sz="1000" spc="-5" dirty="0">
                <a:latin typeface="Arial"/>
                <a:cs typeface="Arial"/>
              </a:rPr>
              <a:t>change control,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etc.</a:t>
            </a:r>
            <a:endParaRPr sz="1000">
              <a:latin typeface="Arial"/>
              <a:cs typeface="Arial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t>33</a:t>
            </a:fld>
            <a:r>
              <a:rPr spc="-100" dirty="0"/>
              <a:t> </a:t>
            </a:r>
            <a:r>
              <a:rPr spc="-5" dirty="0"/>
              <a:t>/</a:t>
            </a:r>
            <a:r>
              <a:rPr spc="-95" dirty="0"/>
              <a:t> </a:t>
            </a:r>
            <a:r>
              <a:rPr spc="-5" dirty="0"/>
              <a:t>38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2286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29463" y="288620"/>
            <a:ext cx="0" cy="74930"/>
          </a:xfrm>
          <a:custGeom>
            <a:avLst/>
            <a:gdLst/>
            <a:ahLst/>
            <a:cxnLst/>
            <a:rect l="l" t="t" r="r" b="b"/>
            <a:pathLst>
              <a:path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1990" y="36054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01587" y="101733"/>
            <a:ext cx="1299210" cy="3136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6045" marR="5080" indent="-93980">
              <a:lnSpc>
                <a:spcPct val="157400"/>
              </a:lnSpc>
              <a:spcBef>
                <a:spcPts val="100"/>
              </a:spcBef>
            </a:pP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Integration Management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Perform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Integrated Change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Control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vert="horz" wrap="square" lIns="0" tIns="6223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sz="1400" spc="5" dirty="0">
                <a:solidFill>
                  <a:srgbClr val="FFFFFF"/>
                </a:solidFill>
                <a:latin typeface="Arial"/>
                <a:cs typeface="Arial"/>
              </a:rPr>
              <a:t>Perform </a:t>
            </a:r>
            <a:r>
              <a:rPr sz="1400" spc="10" dirty="0">
                <a:solidFill>
                  <a:srgbClr val="FFFFFF"/>
                </a:solidFill>
                <a:latin typeface="Arial"/>
                <a:cs typeface="Arial"/>
              </a:rPr>
              <a:t>Integrated </a:t>
            </a:r>
            <a:r>
              <a:rPr sz="1400" spc="20" dirty="0">
                <a:solidFill>
                  <a:srgbClr val="FFFFFF"/>
                </a:solidFill>
                <a:latin typeface="Arial"/>
                <a:cs typeface="Arial"/>
              </a:rPr>
              <a:t>Change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Control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95363" y="1620012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78738" y="1803438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6"/>
                </a:moveTo>
                <a:lnTo>
                  <a:pt x="66167" y="66166"/>
                </a:lnTo>
                <a:lnTo>
                  <a:pt x="66167" y="0"/>
                </a:lnTo>
                <a:lnTo>
                  <a:pt x="0" y="0"/>
                </a:lnTo>
                <a:lnTo>
                  <a:pt x="0" y="66166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95363" y="2159012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95363" y="2369045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47294" y="1327897"/>
            <a:ext cx="3436620" cy="1154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9560" marR="2011045" indent="-277495">
              <a:lnSpc>
                <a:spcPct val="113199"/>
              </a:lnSpc>
              <a:spcBef>
                <a:spcPts val="100"/>
              </a:spcBef>
            </a:pPr>
            <a:r>
              <a:rPr sz="1100" spc="-35" dirty="0">
                <a:latin typeface="Arial"/>
                <a:cs typeface="Arial"/>
              </a:rPr>
              <a:t>Tools </a:t>
            </a:r>
            <a:r>
              <a:rPr sz="1100" spc="-10" dirty="0">
                <a:latin typeface="Arial"/>
                <a:cs typeface="Arial"/>
              </a:rPr>
              <a:t>and </a:t>
            </a:r>
            <a:r>
              <a:rPr sz="1100" spc="-20" dirty="0">
                <a:latin typeface="Arial"/>
                <a:cs typeface="Arial"/>
              </a:rPr>
              <a:t>Techniques:  </a:t>
            </a:r>
            <a:r>
              <a:rPr sz="1100" dirty="0">
                <a:latin typeface="Arial"/>
                <a:cs typeface="Arial"/>
              </a:rPr>
              <a:t>Expert</a:t>
            </a:r>
            <a:r>
              <a:rPr sz="1100" spc="-7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Judgement</a:t>
            </a:r>
            <a:endParaRPr sz="1100">
              <a:latin typeface="Arial"/>
              <a:cs typeface="Arial"/>
            </a:endParaRPr>
          </a:p>
          <a:p>
            <a:pPr marL="566420" marR="5080">
              <a:lnSpc>
                <a:spcPct val="100000"/>
              </a:lnSpc>
              <a:spcBef>
                <a:spcPts val="175"/>
              </a:spcBef>
            </a:pPr>
            <a:r>
              <a:rPr sz="1000" spc="-10" dirty="0">
                <a:latin typeface="Arial"/>
                <a:cs typeface="Arial"/>
              </a:rPr>
              <a:t>Approval </a:t>
            </a:r>
            <a:r>
              <a:rPr sz="1000" spc="-5" dirty="0">
                <a:latin typeface="Arial"/>
                <a:cs typeface="Arial"/>
              </a:rPr>
              <a:t>Authorities are assumed to posses expert  judgement.</a:t>
            </a:r>
            <a:r>
              <a:rPr sz="1000" spc="-12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.</a:t>
            </a:r>
            <a:r>
              <a:rPr sz="1000" spc="-114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.</a:t>
            </a:r>
            <a:r>
              <a:rPr sz="1000" spc="-114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.</a:t>
            </a:r>
            <a:endParaRPr sz="10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350"/>
              </a:spcBef>
            </a:pPr>
            <a:r>
              <a:rPr sz="1100" spc="-10" dirty="0">
                <a:latin typeface="Arial"/>
                <a:cs typeface="Arial"/>
              </a:rPr>
              <a:t>Change </a:t>
            </a:r>
            <a:r>
              <a:rPr sz="1100" spc="-5" dirty="0">
                <a:latin typeface="Arial"/>
                <a:cs typeface="Arial"/>
              </a:rPr>
              <a:t>Control Meetings</a:t>
            </a:r>
            <a:endParaRPr sz="11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334"/>
              </a:spcBef>
            </a:pPr>
            <a:r>
              <a:rPr sz="1100" spc="-5" dirty="0">
                <a:latin typeface="Arial"/>
                <a:cs typeface="Arial"/>
              </a:rPr>
              <a:t>Both Will normally require </a:t>
            </a:r>
            <a:r>
              <a:rPr sz="1100" spc="-10" dirty="0">
                <a:latin typeface="Arial"/>
                <a:cs typeface="Arial"/>
              </a:rPr>
              <a:t>Information </a:t>
            </a:r>
            <a:r>
              <a:rPr sz="1100" spc="-5" dirty="0">
                <a:latin typeface="Arial"/>
                <a:cs typeface="Arial"/>
              </a:rPr>
              <a:t>Systems</a:t>
            </a:r>
            <a:endParaRPr sz="1100">
              <a:latin typeface="Arial"/>
              <a:cs typeface="Arial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t>34</a:t>
            </a:fld>
            <a:r>
              <a:rPr spc="-100" dirty="0"/>
              <a:t> </a:t>
            </a:r>
            <a:r>
              <a:rPr spc="-5" dirty="0"/>
              <a:t>/</a:t>
            </a:r>
            <a:r>
              <a:rPr spc="-95" dirty="0"/>
              <a:t> </a:t>
            </a:r>
            <a:r>
              <a:rPr spc="-5" dirty="0"/>
              <a:t>38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7" name="Ink 16"/>
              <p14:cNvContentPartPr/>
              <p14:nvPr/>
            </p14:nvContentPartPr>
            <p14:xfrm>
              <a:off x="1117800" y="1886040"/>
              <a:ext cx="821160" cy="155880"/>
            </p14:xfrm>
          </p:contentPart>
        </mc:Choice>
        <mc:Fallback>
          <p:pic>
            <p:nvPicPr>
              <p:cNvPr id="17" name="Ink 16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09160" y="1881000"/>
                <a:ext cx="837720" cy="1706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2286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29463" y="288620"/>
            <a:ext cx="0" cy="74930"/>
          </a:xfrm>
          <a:custGeom>
            <a:avLst/>
            <a:gdLst/>
            <a:ahLst/>
            <a:cxnLst/>
            <a:rect l="l" t="t" r="r" b="b"/>
            <a:pathLst>
              <a:path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1990" y="36054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01587" y="101733"/>
            <a:ext cx="1299210" cy="3136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6045" marR="5080" indent="-93980">
              <a:lnSpc>
                <a:spcPct val="157400"/>
              </a:lnSpc>
              <a:spcBef>
                <a:spcPts val="100"/>
              </a:spcBef>
            </a:pP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Integration Management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Perform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Integrated Change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Control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vert="horz" wrap="square" lIns="0" tIns="6223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sz="1400" spc="5" dirty="0">
                <a:solidFill>
                  <a:srgbClr val="FFFFFF"/>
                </a:solidFill>
                <a:latin typeface="Arial"/>
                <a:cs typeface="Arial"/>
              </a:rPr>
              <a:t>Perform </a:t>
            </a:r>
            <a:r>
              <a:rPr sz="1400" spc="10" dirty="0">
                <a:solidFill>
                  <a:srgbClr val="FFFFFF"/>
                </a:solidFill>
                <a:latin typeface="Arial"/>
                <a:cs typeface="Arial"/>
              </a:rPr>
              <a:t>Integrated </a:t>
            </a:r>
            <a:r>
              <a:rPr sz="1400" spc="20" dirty="0">
                <a:solidFill>
                  <a:srgbClr val="FFFFFF"/>
                </a:solidFill>
                <a:latin typeface="Arial"/>
                <a:cs typeface="Arial"/>
              </a:rPr>
              <a:t>Change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Control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95363" y="1438122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78738" y="1621536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7"/>
                </a:moveTo>
                <a:lnTo>
                  <a:pt x="66167" y="66167"/>
                </a:lnTo>
                <a:lnTo>
                  <a:pt x="66167" y="0"/>
                </a:lnTo>
                <a:lnTo>
                  <a:pt x="0" y="0"/>
                </a:lnTo>
                <a:lnTo>
                  <a:pt x="0" y="66167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78738" y="1773377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7"/>
                </a:moveTo>
                <a:lnTo>
                  <a:pt x="66167" y="66167"/>
                </a:lnTo>
                <a:lnTo>
                  <a:pt x="66167" y="0"/>
                </a:lnTo>
                <a:lnTo>
                  <a:pt x="0" y="0"/>
                </a:lnTo>
                <a:lnTo>
                  <a:pt x="0" y="66167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78738" y="1925205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6"/>
                </a:moveTo>
                <a:lnTo>
                  <a:pt x="66167" y="66166"/>
                </a:lnTo>
                <a:lnTo>
                  <a:pt x="66167" y="0"/>
                </a:lnTo>
                <a:lnTo>
                  <a:pt x="0" y="0"/>
                </a:lnTo>
                <a:lnTo>
                  <a:pt x="0" y="66166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78738" y="2077034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6"/>
                </a:moveTo>
                <a:lnTo>
                  <a:pt x="66167" y="66166"/>
                </a:lnTo>
                <a:lnTo>
                  <a:pt x="66167" y="0"/>
                </a:lnTo>
                <a:lnTo>
                  <a:pt x="0" y="0"/>
                </a:lnTo>
                <a:lnTo>
                  <a:pt x="0" y="66166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78738" y="2228862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6"/>
                </a:moveTo>
                <a:lnTo>
                  <a:pt x="66167" y="66166"/>
                </a:lnTo>
                <a:lnTo>
                  <a:pt x="66167" y="0"/>
                </a:lnTo>
                <a:lnTo>
                  <a:pt x="0" y="0"/>
                </a:lnTo>
                <a:lnTo>
                  <a:pt x="0" y="66166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95363" y="2432608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95363" y="2642641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347294" y="1146007"/>
            <a:ext cx="2451100" cy="1609725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5"/>
              </a:spcBef>
            </a:pPr>
            <a:r>
              <a:rPr sz="1100" spc="-5" dirty="0">
                <a:latin typeface="Arial"/>
                <a:cs typeface="Arial"/>
              </a:rPr>
              <a:t>Outputs:</a:t>
            </a:r>
            <a:endParaRPr sz="1100">
              <a:latin typeface="Arial"/>
              <a:cs typeface="Arial"/>
            </a:endParaRPr>
          </a:p>
          <a:p>
            <a:pPr marL="566420" marR="127635" indent="-277495">
              <a:lnSpc>
                <a:spcPct val="106400"/>
              </a:lnSpc>
              <a:spcBef>
                <a:spcPts val="90"/>
              </a:spcBef>
            </a:pPr>
            <a:r>
              <a:rPr sz="1100" spc="-10" dirty="0">
                <a:latin typeface="Arial"/>
                <a:cs typeface="Arial"/>
              </a:rPr>
              <a:t>Change </a:t>
            </a:r>
            <a:r>
              <a:rPr sz="1100" spc="-5" dirty="0">
                <a:latin typeface="Arial"/>
                <a:cs typeface="Arial"/>
              </a:rPr>
              <a:t>Request Status</a:t>
            </a:r>
            <a:r>
              <a:rPr sz="1100" spc="-7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Updates  </a:t>
            </a:r>
            <a:r>
              <a:rPr sz="1000" spc="-10" dirty="0">
                <a:latin typeface="Arial"/>
                <a:cs typeface="Arial"/>
              </a:rPr>
              <a:t>Approved </a:t>
            </a:r>
            <a:r>
              <a:rPr sz="1000" spc="-5" dirty="0">
                <a:latin typeface="Arial"/>
                <a:cs typeface="Arial"/>
              </a:rPr>
              <a:t>Change Requests  Rejected Change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Requests</a:t>
            </a:r>
            <a:endParaRPr sz="1000">
              <a:latin typeface="Arial"/>
              <a:cs typeface="Arial"/>
            </a:endParaRPr>
          </a:p>
          <a:p>
            <a:pPr marL="566420" marR="161290">
              <a:lnSpc>
                <a:spcPts val="1200"/>
              </a:lnSpc>
              <a:spcBef>
                <a:spcPts val="35"/>
              </a:spcBef>
            </a:pPr>
            <a:r>
              <a:rPr sz="1000" spc="-10" dirty="0">
                <a:latin typeface="Arial"/>
                <a:cs typeface="Arial"/>
              </a:rPr>
              <a:t>Approved </a:t>
            </a:r>
            <a:r>
              <a:rPr sz="1000" spc="-5" dirty="0">
                <a:latin typeface="Arial"/>
                <a:cs typeface="Arial"/>
              </a:rPr>
              <a:t>Corrective Actions  </a:t>
            </a:r>
            <a:r>
              <a:rPr sz="1000" spc="-10" dirty="0">
                <a:latin typeface="Arial"/>
                <a:cs typeface="Arial"/>
              </a:rPr>
              <a:t>Approved Preventative</a:t>
            </a:r>
            <a:r>
              <a:rPr sz="1000" spc="-3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Actions  </a:t>
            </a:r>
            <a:r>
              <a:rPr sz="1000" spc="-10" dirty="0">
                <a:latin typeface="Arial"/>
                <a:cs typeface="Arial"/>
              </a:rPr>
              <a:t>Approved Defect </a:t>
            </a:r>
            <a:r>
              <a:rPr sz="1000" spc="-5" dirty="0">
                <a:latin typeface="Arial"/>
                <a:cs typeface="Arial"/>
              </a:rPr>
              <a:t>Repair</a:t>
            </a:r>
            <a:endParaRPr sz="1000">
              <a:latin typeface="Arial"/>
              <a:cs typeface="Arial"/>
            </a:endParaRPr>
          </a:p>
          <a:p>
            <a:pPr marL="289560" marR="5080">
              <a:lnSpc>
                <a:spcPts val="1650"/>
              </a:lnSpc>
              <a:spcBef>
                <a:spcPts val="85"/>
              </a:spcBef>
            </a:pPr>
            <a:r>
              <a:rPr sz="1100" spc="-5" dirty="0">
                <a:latin typeface="Arial"/>
                <a:cs typeface="Arial"/>
              </a:rPr>
              <a:t>Project </a:t>
            </a:r>
            <a:r>
              <a:rPr sz="1100" spc="-10" dirty="0">
                <a:latin typeface="Arial"/>
                <a:cs typeface="Arial"/>
              </a:rPr>
              <a:t>Management </a:t>
            </a:r>
            <a:r>
              <a:rPr sz="1100" spc="-5" dirty="0">
                <a:latin typeface="Arial"/>
                <a:cs typeface="Arial"/>
              </a:rPr>
              <a:t>Plan</a:t>
            </a:r>
            <a:r>
              <a:rPr sz="1100" spc="-4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Updates  Project </a:t>
            </a:r>
            <a:r>
              <a:rPr sz="1100" spc="-10" dirty="0">
                <a:latin typeface="Arial"/>
                <a:cs typeface="Arial"/>
              </a:rPr>
              <a:t>Document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Updates</a:t>
            </a:r>
            <a:endParaRPr sz="1100">
              <a:latin typeface="Arial"/>
              <a:cs typeface="Arial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t>35</a:t>
            </a:fld>
            <a:r>
              <a:rPr spc="-100" dirty="0"/>
              <a:t> </a:t>
            </a:r>
            <a:r>
              <a:rPr spc="-5" dirty="0"/>
              <a:t>/</a:t>
            </a:r>
            <a:r>
              <a:rPr spc="-95" dirty="0"/>
              <a:t> </a:t>
            </a:r>
            <a:r>
              <a:rPr spc="-5" dirty="0"/>
              <a:t>38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2286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29463" y="288620"/>
            <a:ext cx="0" cy="74930"/>
          </a:xfrm>
          <a:custGeom>
            <a:avLst/>
            <a:gdLst/>
            <a:ahLst/>
            <a:cxnLst/>
            <a:rect l="l" t="t" r="r" b="b"/>
            <a:pathLst>
              <a:path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1990" y="36054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01587" y="101733"/>
            <a:ext cx="1104265" cy="3136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6045" marR="5080" indent="-93980">
              <a:lnSpc>
                <a:spcPct val="157400"/>
              </a:lnSpc>
              <a:spcBef>
                <a:spcPts val="100"/>
              </a:spcBef>
            </a:pP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Integration Management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Close Project or</a:t>
            </a:r>
            <a:r>
              <a:rPr sz="600" spc="-15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Phase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vert="horz" wrap="square" lIns="0" tIns="6223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Close Project or</a:t>
            </a:r>
            <a:r>
              <a:rPr sz="14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Phase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10762" y="1357203"/>
            <a:ext cx="3564261" cy="98537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47294" y="2477273"/>
            <a:ext cx="212788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Arial"/>
                <a:cs typeface="Arial"/>
              </a:rPr>
              <a:t>Part </a:t>
            </a:r>
            <a:r>
              <a:rPr sz="1100" spc="-5" dirty="0">
                <a:latin typeface="Arial"/>
                <a:cs typeface="Arial"/>
              </a:rPr>
              <a:t>of the Closing Process</a:t>
            </a:r>
            <a:r>
              <a:rPr sz="1100" spc="-4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Group</a:t>
            </a:r>
            <a:endParaRPr sz="1100">
              <a:latin typeface="Arial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t>36</a:t>
            </a:fld>
            <a:r>
              <a:rPr spc="-100" dirty="0"/>
              <a:t> </a:t>
            </a:r>
            <a:r>
              <a:rPr spc="-5" dirty="0"/>
              <a:t>/</a:t>
            </a:r>
            <a:r>
              <a:rPr spc="-95" dirty="0"/>
              <a:t> </a:t>
            </a:r>
            <a:r>
              <a:rPr spc="-5" dirty="0"/>
              <a:t>38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4" name="Ink 13"/>
              <p14:cNvContentPartPr/>
              <p14:nvPr/>
            </p14:nvContentPartPr>
            <p14:xfrm>
              <a:off x="1459440" y="1488600"/>
              <a:ext cx="199080" cy="154800"/>
            </p14:xfrm>
          </p:contentPart>
        </mc:Choice>
        <mc:Fallback>
          <p:pic>
            <p:nvPicPr>
              <p:cNvPr id="14" name="Ink 13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445040" y="1475640"/>
                <a:ext cx="225720" cy="1821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2286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29463" y="288620"/>
            <a:ext cx="0" cy="74930"/>
          </a:xfrm>
          <a:custGeom>
            <a:avLst/>
            <a:gdLst/>
            <a:ahLst/>
            <a:cxnLst/>
            <a:rect l="l" t="t" r="r" b="b"/>
            <a:pathLst>
              <a:path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1990" y="36054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01587" y="101733"/>
            <a:ext cx="1104265" cy="3136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6045" marR="5080" indent="-93980">
              <a:lnSpc>
                <a:spcPct val="157400"/>
              </a:lnSpc>
              <a:spcBef>
                <a:spcPts val="100"/>
              </a:spcBef>
            </a:pP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Integration Management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Close Project or</a:t>
            </a:r>
            <a:r>
              <a:rPr sz="600" spc="-15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Phase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vert="horz" wrap="square" lIns="0" tIns="6223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Close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Project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95363" y="2684437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95363" y="2894469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47294" y="1019021"/>
            <a:ext cx="3871595" cy="198882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715">
              <a:lnSpc>
                <a:spcPct val="102600"/>
              </a:lnSpc>
              <a:spcBef>
                <a:spcPts val="55"/>
              </a:spcBef>
            </a:pPr>
            <a:r>
              <a:rPr sz="1100" spc="-5" dirty="0">
                <a:latin typeface="Arial"/>
                <a:cs typeface="Arial"/>
              </a:rPr>
              <a:t>Close Project </a:t>
            </a:r>
            <a:r>
              <a:rPr sz="1100" spc="-15" dirty="0">
                <a:latin typeface="Arial"/>
                <a:cs typeface="Arial"/>
              </a:rPr>
              <a:t>involves </a:t>
            </a:r>
            <a:r>
              <a:rPr sz="1100" spc="-10" dirty="0">
                <a:latin typeface="Arial"/>
                <a:cs typeface="Arial"/>
              </a:rPr>
              <a:t>performing </a:t>
            </a:r>
            <a:r>
              <a:rPr sz="1100" spc="-5" dirty="0">
                <a:latin typeface="Arial"/>
                <a:cs typeface="Arial"/>
              </a:rPr>
              <a:t>the project closure </a:t>
            </a:r>
            <a:r>
              <a:rPr sz="1100" dirty="0">
                <a:latin typeface="Arial"/>
                <a:cs typeface="Arial"/>
              </a:rPr>
              <a:t>portion </a:t>
            </a:r>
            <a:r>
              <a:rPr sz="1100" spc="-5" dirty="0">
                <a:latin typeface="Arial"/>
                <a:cs typeface="Arial"/>
              </a:rPr>
              <a:t>of  the </a:t>
            </a:r>
            <a:r>
              <a:rPr sz="1100" spc="-10" dirty="0">
                <a:latin typeface="Arial"/>
                <a:cs typeface="Arial"/>
              </a:rPr>
              <a:t>PM </a:t>
            </a:r>
            <a:r>
              <a:rPr sz="1100" spc="-5" dirty="0">
                <a:latin typeface="Arial"/>
                <a:cs typeface="Arial"/>
              </a:rPr>
              <a:t>Plan.</a:t>
            </a:r>
            <a:endParaRPr sz="1100">
              <a:latin typeface="Arial"/>
              <a:cs typeface="Arial"/>
            </a:endParaRPr>
          </a:p>
          <a:p>
            <a:pPr marL="12700" marR="85090">
              <a:lnSpc>
                <a:spcPct val="102600"/>
              </a:lnSpc>
            </a:pPr>
            <a:r>
              <a:rPr sz="1100" spc="-10" dirty="0">
                <a:latin typeface="Arial"/>
                <a:cs typeface="Arial"/>
              </a:rPr>
              <a:t>The </a:t>
            </a:r>
            <a:r>
              <a:rPr sz="1100" spc="-5" dirty="0">
                <a:latin typeface="Arial"/>
                <a:cs typeface="Arial"/>
              </a:rPr>
              <a:t>‘Close Project’ process can </a:t>
            </a:r>
            <a:r>
              <a:rPr sz="1100" spc="-10" dirty="0">
                <a:latin typeface="Arial"/>
                <a:cs typeface="Arial"/>
              </a:rPr>
              <a:t>be </a:t>
            </a:r>
            <a:r>
              <a:rPr sz="1100" spc="-5" dirty="0">
                <a:latin typeface="Arial"/>
                <a:cs typeface="Arial"/>
              </a:rPr>
              <a:t>applied to the project as </a:t>
            </a:r>
            <a:r>
              <a:rPr sz="1100" spc="-10" dirty="0">
                <a:latin typeface="Arial"/>
                <a:cs typeface="Arial"/>
              </a:rPr>
              <a:t>a  </a:t>
            </a:r>
            <a:r>
              <a:rPr sz="1100" spc="-5" dirty="0">
                <a:latin typeface="Arial"/>
                <a:cs typeface="Arial"/>
              </a:rPr>
              <a:t>whole </a:t>
            </a:r>
            <a:r>
              <a:rPr sz="1100" spc="-15" dirty="0">
                <a:latin typeface="Arial"/>
                <a:cs typeface="Arial"/>
              </a:rPr>
              <a:t>but </a:t>
            </a:r>
            <a:r>
              <a:rPr sz="1100" spc="-20" dirty="0">
                <a:latin typeface="Arial"/>
                <a:cs typeface="Arial"/>
              </a:rPr>
              <a:t>may </a:t>
            </a:r>
            <a:r>
              <a:rPr sz="1100" spc="-5" dirty="0">
                <a:latin typeface="Arial"/>
                <a:cs typeface="Arial"/>
              </a:rPr>
              <a:t>also </a:t>
            </a:r>
            <a:r>
              <a:rPr sz="1100" spc="-10" dirty="0">
                <a:latin typeface="Arial"/>
                <a:cs typeface="Arial"/>
              </a:rPr>
              <a:t>be </a:t>
            </a:r>
            <a:r>
              <a:rPr sz="1100" spc="-5" dirty="0">
                <a:latin typeface="Arial"/>
                <a:cs typeface="Arial"/>
              </a:rPr>
              <a:t>applied to </a:t>
            </a:r>
            <a:r>
              <a:rPr sz="1100" spc="-10" dirty="0">
                <a:latin typeface="Arial"/>
                <a:cs typeface="Arial"/>
              </a:rPr>
              <a:t>a </a:t>
            </a:r>
            <a:r>
              <a:rPr sz="1100" spc="-5" dirty="0">
                <a:latin typeface="Arial"/>
                <a:cs typeface="Arial"/>
              </a:rPr>
              <a:t>project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phase</a:t>
            </a:r>
            <a:endParaRPr sz="1100">
              <a:latin typeface="Arial"/>
              <a:cs typeface="Arial"/>
            </a:endParaRPr>
          </a:p>
          <a:p>
            <a:pPr marL="12700" marR="57785">
              <a:lnSpc>
                <a:spcPct val="102699"/>
              </a:lnSpc>
            </a:pPr>
            <a:r>
              <a:rPr sz="1100" spc="-5" dirty="0">
                <a:latin typeface="Arial"/>
                <a:cs typeface="Arial"/>
              </a:rPr>
              <a:t>Usually </a:t>
            </a:r>
            <a:r>
              <a:rPr sz="1100" spc="-15" dirty="0">
                <a:latin typeface="Arial"/>
                <a:cs typeface="Arial"/>
              </a:rPr>
              <a:t>involves </a:t>
            </a:r>
            <a:r>
              <a:rPr sz="1100" spc="-10" dirty="0">
                <a:latin typeface="Arial"/>
                <a:cs typeface="Arial"/>
              </a:rPr>
              <a:t>verifying and </a:t>
            </a:r>
            <a:r>
              <a:rPr sz="1100" spc="-5" dirty="0">
                <a:latin typeface="Arial"/>
                <a:cs typeface="Arial"/>
              </a:rPr>
              <a:t>documenting project </a:t>
            </a:r>
            <a:r>
              <a:rPr sz="1100" spc="-15" dirty="0">
                <a:latin typeface="Arial"/>
                <a:cs typeface="Arial"/>
              </a:rPr>
              <a:t>deliverable  </a:t>
            </a:r>
            <a:r>
              <a:rPr sz="1100" spc="-5" dirty="0">
                <a:latin typeface="Arial"/>
                <a:cs typeface="Arial"/>
              </a:rPr>
              <a:t>acceptances</a:t>
            </a:r>
            <a:endParaRPr sz="1100">
              <a:latin typeface="Arial"/>
              <a:cs typeface="Arial"/>
            </a:endParaRPr>
          </a:p>
          <a:p>
            <a:pPr marL="12700" marR="5080">
              <a:lnSpc>
                <a:spcPct val="102600"/>
              </a:lnSpc>
            </a:pPr>
            <a:r>
              <a:rPr sz="1100" spc="-20" dirty="0">
                <a:latin typeface="Arial"/>
                <a:cs typeface="Arial"/>
              </a:rPr>
              <a:t>However </a:t>
            </a:r>
            <a:r>
              <a:rPr sz="1100" spc="-5" dirty="0">
                <a:latin typeface="Arial"/>
                <a:cs typeface="Arial"/>
              </a:rPr>
              <a:t>sometimes it </a:t>
            </a:r>
            <a:r>
              <a:rPr sz="1100" spc="-15" dirty="0">
                <a:latin typeface="Arial"/>
                <a:cs typeface="Arial"/>
              </a:rPr>
              <a:t>involves </a:t>
            </a:r>
            <a:r>
              <a:rPr sz="1100" spc="-5" dirty="0">
                <a:latin typeface="Arial"/>
                <a:cs typeface="Arial"/>
              </a:rPr>
              <a:t>documenting </a:t>
            </a:r>
            <a:r>
              <a:rPr sz="1100" spc="-20" dirty="0">
                <a:latin typeface="Arial"/>
                <a:cs typeface="Arial"/>
              </a:rPr>
              <a:t>why </a:t>
            </a:r>
            <a:r>
              <a:rPr sz="1100" spc="-10" dirty="0">
                <a:latin typeface="Arial"/>
                <a:cs typeface="Arial"/>
              </a:rPr>
              <a:t>a </a:t>
            </a:r>
            <a:r>
              <a:rPr sz="1100" spc="-5" dirty="0">
                <a:latin typeface="Arial"/>
                <a:cs typeface="Arial"/>
              </a:rPr>
              <a:t>project </a:t>
            </a:r>
            <a:r>
              <a:rPr sz="1100" spc="-15" dirty="0">
                <a:latin typeface="Arial"/>
                <a:cs typeface="Arial"/>
              </a:rPr>
              <a:t>was  </a:t>
            </a:r>
            <a:r>
              <a:rPr sz="1100" spc="-5" dirty="0">
                <a:latin typeface="Arial"/>
                <a:cs typeface="Arial"/>
              </a:rPr>
              <a:t>terminated </a:t>
            </a:r>
            <a:r>
              <a:rPr sz="1100" spc="-15" dirty="0">
                <a:latin typeface="Arial"/>
                <a:cs typeface="Arial"/>
              </a:rPr>
              <a:t>before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completion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spc="-60" dirty="0">
                <a:latin typeface="Arial"/>
                <a:cs typeface="Arial"/>
              </a:rPr>
              <a:t>Two </a:t>
            </a:r>
            <a:r>
              <a:rPr sz="1100" spc="-10" dirty="0">
                <a:latin typeface="Arial"/>
                <a:cs typeface="Arial"/>
              </a:rPr>
              <a:t>main</a:t>
            </a:r>
            <a:r>
              <a:rPr sz="1100" spc="4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activities</a:t>
            </a:r>
            <a:endParaRPr sz="1100">
              <a:latin typeface="Arial"/>
              <a:cs typeface="Arial"/>
            </a:endParaRPr>
          </a:p>
          <a:p>
            <a:pPr marL="289560" marR="1515110">
              <a:lnSpc>
                <a:spcPct val="125299"/>
              </a:lnSpc>
            </a:pPr>
            <a:r>
              <a:rPr sz="1100" spc="-10" dirty="0">
                <a:latin typeface="Arial"/>
                <a:cs typeface="Arial"/>
              </a:rPr>
              <a:t>Administrative </a:t>
            </a:r>
            <a:r>
              <a:rPr sz="1100" spc="-5" dirty="0">
                <a:latin typeface="Arial"/>
                <a:cs typeface="Arial"/>
              </a:rPr>
              <a:t>Closure</a:t>
            </a:r>
            <a:r>
              <a:rPr sz="1100" spc="-6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Procedure  </a:t>
            </a:r>
            <a:r>
              <a:rPr sz="1100" spc="-10" dirty="0">
                <a:latin typeface="Arial"/>
                <a:cs typeface="Arial"/>
              </a:rPr>
              <a:t>Contract </a:t>
            </a:r>
            <a:r>
              <a:rPr sz="1100" spc="-5" dirty="0">
                <a:latin typeface="Arial"/>
                <a:cs typeface="Arial"/>
              </a:rPr>
              <a:t>Closure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Procedure</a:t>
            </a:r>
            <a:endParaRPr sz="1100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t>37</a:t>
            </a:fld>
            <a:r>
              <a:rPr spc="-100" dirty="0"/>
              <a:t> </a:t>
            </a:r>
            <a:r>
              <a:rPr spc="-5" dirty="0"/>
              <a:t>/</a:t>
            </a:r>
            <a:r>
              <a:rPr spc="-95" dirty="0"/>
              <a:t> </a:t>
            </a:r>
            <a:r>
              <a:rPr spc="-5" dirty="0"/>
              <a:t>38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5" name="Ink 14"/>
              <p14:cNvContentPartPr/>
              <p14:nvPr/>
            </p14:nvContentPartPr>
            <p14:xfrm>
              <a:off x="2251440" y="1171440"/>
              <a:ext cx="2152080" cy="1954440"/>
            </p14:xfrm>
          </p:contentPart>
        </mc:Choice>
        <mc:Fallback>
          <p:pic>
            <p:nvPicPr>
              <p:cNvPr id="15" name="Ink 14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243160" y="1162800"/>
                <a:ext cx="2168280" cy="1971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2286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29463" y="288620"/>
            <a:ext cx="0" cy="74930"/>
          </a:xfrm>
          <a:custGeom>
            <a:avLst/>
            <a:gdLst/>
            <a:ahLst/>
            <a:cxnLst/>
            <a:rect l="l" t="t" r="r" b="b"/>
            <a:pathLst>
              <a:path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1990" y="36054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01587" y="101733"/>
            <a:ext cx="1104265" cy="3136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6045" marR="5080" indent="-93980">
              <a:lnSpc>
                <a:spcPct val="157400"/>
              </a:lnSpc>
              <a:spcBef>
                <a:spcPts val="100"/>
              </a:spcBef>
            </a:pP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Integration Management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Close Project or</a:t>
            </a:r>
            <a:r>
              <a:rPr sz="600" spc="-15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Phase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vert="horz" wrap="square" lIns="0" tIns="6223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Close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Project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95363" y="1365237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95363" y="1575270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95363" y="1785302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95363" y="1995335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95363" y="2395156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78738" y="2578582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6"/>
                </a:moveTo>
                <a:lnTo>
                  <a:pt x="66167" y="66166"/>
                </a:lnTo>
                <a:lnTo>
                  <a:pt x="66167" y="0"/>
                </a:lnTo>
                <a:lnTo>
                  <a:pt x="0" y="0"/>
                </a:lnTo>
                <a:lnTo>
                  <a:pt x="0" y="66166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95363" y="2782328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47294" y="1032634"/>
            <a:ext cx="3504565" cy="18630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9560" marR="1420495" indent="-277495">
              <a:lnSpc>
                <a:spcPct val="125299"/>
              </a:lnSpc>
              <a:spcBef>
                <a:spcPts val="100"/>
              </a:spcBef>
            </a:pPr>
            <a:r>
              <a:rPr sz="1100" b="1" spc="-5" dirty="0">
                <a:latin typeface="Arial"/>
                <a:cs typeface="Arial"/>
              </a:rPr>
              <a:t>Administrative Closure  </a:t>
            </a:r>
            <a:r>
              <a:rPr sz="1100" spc="-5" dirty="0">
                <a:latin typeface="Arial"/>
                <a:cs typeface="Arial"/>
              </a:rPr>
              <a:t>Collection of Project</a:t>
            </a:r>
            <a:r>
              <a:rPr sz="1100" spc="-8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Records  </a:t>
            </a:r>
            <a:r>
              <a:rPr sz="1100" spc="-10" dirty="0">
                <a:latin typeface="Arial"/>
                <a:cs typeface="Arial"/>
              </a:rPr>
              <a:t>Success/Failure </a:t>
            </a:r>
            <a:r>
              <a:rPr sz="1100" spc="-5" dirty="0">
                <a:latin typeface="Arial"/>
                <a:cs typeface="Arial"/>
              </a:rPr>
              <a:t>Analysis  Lessons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Learned</a:t>
            </a:r>
            <a:endParaRPr sz="11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335"/>
              </a:spcBef>
            </a:pPr>
            <a:r>
              <a:rPr sz="1100" spc="-5" dirty="0">
                <a:latin typeface="Arial"/>
                <a:cs typeface="Arial"/>
              </a:rPr>
              <a:t>Archiving of Project</a:t>
            </a:r>
            <a:r>
              <a:rPr sz="1100" spc="-10" dirty="0">
                <a:latin typeface="Arial"/>
                <a:cs typeface="Arial"/>
              </a:rPr>
              <a:t> Information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4"/>
              </a:spcBef>
            </a:pPr>
            <a:r>
              <a:rPr sz="1100" b="1" spc="-5" dirty="0">
                <a:latin typeface="Arial"/>
                <a:cs typeface="Arial"/>
              </a:rPr>
              <a:t>Contract</a:t>
            </a:r>
            <a:r>
              <a:rPr sz="1100" b="1" spc="-10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Closure</a:t>
            </a:r>
            <a:endParaRPr sz="11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170"/>
              </a:spcBef>
            </a:pPr>
            <a:r>
              <a:rPr sz="1100" spc="-5" dirty="0">
                <a:latin typeface="Arial"/>
                <a:cs typeface="Arial"/>
              </a:rPr>
              <a:t>Activities required to settle or close the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contract</a:t>
            </a:r>
            <a:endParaRPr sz="1100">
              <a:latin typeface="Arial"/>
              <a:cs typeface="Arial"/>
            </a:endParaRPr>
          </a:p>
          <a:p>
            <a:pPr marL="566420">
              <a:lnSpc>
                <a:spcPct val="100000"/>
              </a:lnSpc>
              <a:spcBef>
                <a:spcPts val="175"/>
              </a:spcBef>
            </a:pPr>
            <a:r>
              <a:rPr sz="1000" spc="-15" dirty="0">
                <a:latin typeface="Arial"/>
                <a:cs typeface="Arial"/>
              </a:rPr>
              <a:t>TOC; </a:t>
            </a:r>
            <a:r>
              <a:rPr sz="1000" spc="-5" dirty="0">
                <a:latin typeface="Arial"/>
                <a:cs typeface="Arial"/>
              </a:rPr>
              <a:t>Completion </a:t>
            </a:r>
            <a:r>
              <a:rPr sz="1000" spc="5" dirty="0">
                <a:latin typeface="Arial"/>
                <a:cs typeface="Arial"/>
              </a:rPr>
              <a:t>Cert; </a:t>
            </a:r>
            <a:r>
              <a:rPr sz="1000" spc="-10" dirty="0">
                <a:latin typeface="Arial"/>
                <a:cs typeface="Arial"/>
              </a:rPr>
              <a:t>Defects </a:t>
            </a:r>
            <a:r>
              <a:rPr sz="1000" spc="-5" dirty="0">
                <a:latin typeface="Arial"/>
                <a:cs typeface="Arial"/>
              </a:rPr>
              <a:t>Liability </a:t>
            </a:r>
            <a:r>
              <a:rPr sz="1000" spc="-10" dirty="0">
                <a:latin typeface="Arial"/>
                <a:cs typeface="Arial"/>
              </a:rPr>
              <a:t>Period,</a:t>
            </a:r>
            <a:r>
              <a:rPr sz="1000" spc="2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etc.</a:t>
            </a:r>
            <a:endParaRPr sz="10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355"/>
              </a:spcBef>
            </a:pPr>
            <a:r>
              <a:rPr sz="1100" spc="-5" dirty="0">
                <a:latin typeface="Arial"/>
                <a:cs typeface="Arial"/>
              </a:rPr>
              <a:t>Requires verification of project (product)</a:t>
            </a:r>
            <a:r>
              <a:rPr sz="1100" spc="-8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acceptance</a:t>
            </a:r>
            <a:endParaRPr sz="1100">
              <a:latin typeface="Arial"/>
              <a:cs typeface="Arial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t>38</a:t>
            </a:fld>
            <a:r>
              <a:rPr spc="-100" dirty="0"/>
              <a:t> </a:t>
            </a:r>
            <a:r>
              <a:rPr spc="-5" dirty="0"/>
              <a:t>/</a:t>
            </a:r>
            <a:r>
              <a:rPr spc="-95" dirty="0"/>
              <a:t> </a:t>
            </a:r>
            <a:r>
              <a:rPr spc="-5" dirty="0"/>
              <a:t>38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0" name="Ink 19"/>
              <p14:cNvContentPartPr/>
              <p14:nvPr/>
            </p14:nvContentPartPr>
            <p14:xfrm>
              <a:off x="676440" y="895320"/>
              <a:ext cx="3670200" cy="2099880"/>
            </p14:xfrm>
          </p:contentPart>
        </mc:Choice>
        <mc:Fallback>
          <p:pic>
            <p:nvPicPr>
              <p:cNvPr id="20" name="Ink 19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71040" y="890640"/>
                <a:ext cx="3683160" cy="21175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2286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29463" y="288620"/>
            <a:ext cx="0" cy="74930"/>
          </a:xfrm>
          <a:custGeom>
            <a:avLst/>
            <a:gdLst/>
            <a:ahLst/>
            <a:cxnLst/>
            <a:rect l="l" t="t" r="r" b="b"/>
            <a:pathLst>
              <a:path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1990" y="36054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01587" y="101733"/>
            <a:ext cx="1104265" cy="3136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6045" marR="5080" indent="-93980">
              <a:lnSpc>
                <a:spcPct val="157400"/>
              </a:lnSpc>
              <a:spcBef>
                <a:spcPts val="100"/>
              </a:spcBef>
            </a:pP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Integration Management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vert="horz" wrap="square" lIns="0" tIns="6223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sz="1400" spc="5" dirty="0">
                <a:solidFill>
                  <a:srgbClr val="FFFFFF"/>
                </a:solidFill>
                <a:latin typeface="Arial"/>
                <a:cs typeface="Arial"/>
              </a:rPr>
              <a:t>Develop </a:t>
            </a: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Project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20" dirty="0">
                <a:solidFill>
                  <a:srgbClr val="FFFFFF"/>
                </a:solidFill>
                <a:latin typeface="Arial"/>
                <a:cs typeface="Arial"/>
              </a:rPr>
              <a:t>Charter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95363" y="1886216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95363" y="2096249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95363" y="2306281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95363" y="2516314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47294" y="1253247"/>
            <a:ext cx="3897629" cy="137604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spc="-15" dirty="0">
                <a:latin typeface="Arial"/>
                <a:cs typeface="Arial"/>
              </a:rPr>
              <a:t>Developing </a:t>
            </a:r>
            <a:r>
              <a:rPr sz="1100" spc="-10" dirty="0">
                <a:latin typeface="Arial"/>
                <a:cs typeface="Arial"/>
              </a:rPr>
              <a:t>a </a:t>
            </a:r>
            <a:r>
              <a:rPr sz="1100" dirty="0">
                <a:latin typeface="Arial"/>
                <a:cs typeface="Arial"/>
              </a:rPr>
              <a:t>charter </a:t>
            </a:r>
            <a:r>
              <a:rPr sz="1100" spc="-5" dirty="0">
                <a:latin typeface="Arial"/>
                <a:cs typeface="Arial"/>
              </a:rPr>
              <a:t>links the project with the </a:t>
            </a:r>
            <a:r>
              <a:rPr sz="1100" spc="-15" dirty="0">
                <a:latin typeface="Arial"/>
                <a:cs typeface="Arial"/>
              </a:rPr>
              <a:t>overall </a:t>
            </a:r>
            <a:r>
              <a:rPr sz="1100" spc="-5" dirty="0">
                <a:latin typeface="Arial"/>
                <a:cs typeface="Arial"/>
              </a:rPr>
              <a:t>goals </a:t>
            </a:r>
            <a:r>
              <a:rPr sz="1100" spc="-10" dirty="0">
                <a:latin typeface="Arial"/>
                <a:cs typeface="Arial"/>
              </a:rPr>
              <a:t>and  strategy </a:t>
            </a:r>
            <a:r>
              <a:rPr sz="1100" spc="-5" dirty="0">
                <a:latin typeface="Arial"/>
                <a:cs typeface="Arial"/>
              </a:rPr>
              <a:t>of the </a:t>
            </a:r>
            <a:r>
              <a:rPr sz="1100" spc="-10" dirty="0">
                <a:latin typeface="Arial"/>
                <a:cs typeface="Arial"/>
              </a:rPr>
              <a:t>company </a:t>
            </a:r>
            <a:r>
              <a:rPr sz="1100" spc="-5" dirty="0">
                <a:latin typeface="Arial"/>
                <a:cs typeface="Arial"/>
              </a:rPr>
              <a:t>(if </a:t>
            </a:r>
            <a:r>
              <a:rPr sz="1100" spc="-15" dirty="0">
                <a:latin typeface="Arial"/>
                <a:cs typeface="Arial"/>
              </a:rPr>
              <a:t>you </a:t>
            </a:r>
            <a:r>
              <a:rPr sz="1100" spc="-5" dirty="0">
                <a:latin typeface="Arial"/>
                <a:cs typeface="Arial"/>
              </a:rPr>
              <a:t>can’t link it, </a:t>
            </a:r>
            <a:r>
              <a:rPr sz="1100" spc="-20" dirty="0">
                <a:latin typeface="Arial"/>
                <a:cs typeface="Arial"/>
              </a:rPr>
              <a:t>why </a:t>
            </a:r>
            <a:r>
              <a:rPr sz="1100" spc="-10" dirty="0">
                <a:latin typeface="Arial"/>
                <a:cs typeface="Arial"/>
              </a:rPr>
              <a:t>do</a:t>
            </a:r>
            <a:r>
              <a:rPr sz="1100" spc="3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it?)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spc="-5" dirty="0">
                <a:latin typeface="Arial"/>
                <a:cs typeface="Arial"/>
              </a:rPr>
              <a:t>Project </a:t>
            </a:r>
            <a:r>
              <a:rPr sz="1100" dirty="0">
                <a:latin typeface="Arial"/>
                <a:cs typeface="Arial"/>
              </a:rPr>
              <a:t>Charter </a:t>
            </a:r>
            <a:r>
              <a:rPr sz="1100" spc="-5" dirty="0">
                <a:latin typeface="Arial"/>
                <a:cs typeface="Arial"/>
              </a:rPr>
              <a:t>is primarily concerned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with:</a:t>
            </a:r>
            <a:endParaRPr sz="1100">
              <a:latin typeface="Arial"/>
              <a:cs typeface="Arial"/>
            </a:endParaRPr>
          </a:p>
          <a:p>
            <a:pPr marL="289560" marR="1854200">
              <a:lnSpc>
                <a:spcPct val="125299"/>
              </a:lnSpc>
            </a:pPr>
            <a:r>
              <a:rPr sz="1100" spc="-5" dirty="0">
                <a:latin typeface="Arial"/>
                <a:cs typeface="Arial"/>
              </a:rPr>
              <a:t>Documenting </a:t>
            </a:r>
            <a:r>
              <a:rPr sz="1100" spc="-10" dirty="0">
                <a:latin typeface="Arial"/>
                <a:cs typeface="Arial"/>
              </a:rPr>
              <a:t>business</a:t>
            </a:r>
            <a:r>
              <a:rPr sz="1100" spc="-7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need  </a:t>
            </a:r>
            <a:r>
              <a:rPr sz="1100" spc="-5" dirty="0">
                <a:latin typeface="Arial"/>
                <a:cs typeface="Arial"/>
              </a:rPr>
              <a:t>Project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justification</a:t>
            </a:r>
            <a:endParaRPr sz="1100">
              <a:latin typeface="Arial"/>
              <a:cs typeface="Arial"/>
            </a:endParaRPr>
          </a:p>
          <a:p>
            <a:pPr marL="289560" marR="542925">
              <a:lnSpc>
                <a:spcPct val="125299"/>
              </a:lnSpc>
            </a:pPr>
            <a:r>
              <a:rPr sz="1100" spc="-5" dirty="0">
                <a:latin typeface="Arial"/>
                <a:cs typeface="Arial"/>
              </a:rPr>
              <a:t>Current understanding of customers</a:t>
            </a:r>
            <a:r>
              <a:rPr sz="1100" spc="-8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requirements  Product, service, or result to satisfy the</a:t>
            </a:r>
            <a:r>
              <a:rPr sz="1100" spc="-20" dirty="0">
                <a:latin typeface="Arial"/>
                <a:cs typeface="Arial"/>
              </a:rPr>
              <a:t> above</a:t>
            </a:r>
            <a:endParaRPr sz="1100">
              <a:latin typeface="Arial"/>
              <a:cs typeface="Arial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t>4</a:t>
            </a:fld>
            <a:r>
              <a:rPr spc="-100" dirty="0"/>
              <a:t> </a:t>
            </a:r>
            <a:r>
              <a:rPr spc="-5" dirty="0"/>
              <a:t>/</a:t>
            </a:r>
            <a:r>
              <a:rPr spc="-95" dirty="0"/>
              <a:t> </a:t>
            </a:r>
            <a:r>
              <a:rPr spc="-5" dirty="0"/>
              <a:t>38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2286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29463" y="288620"/>
            <a:ext cx="0" cy="74930"/>
          </a:xfrm>
          <a:custGeom>
            <a:avLst/>
            <a:gdLst/>
            <a:ahLst/>
            <a:cxnLst/>
            <a:rect l="l" t="t" r="r" b="b"/>
            <a:pathLst>
              <a:path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1990" y="36054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01587" y="101733"/>
            <a:ext cx="1104265" cy="3136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6045" marR="5080" indent="-93980">
              <a:lnSpc>
                <a:spcPct val="157400"/>
              </a:lnSpc>
              <a:spcBef>
                <a:spcPts val="100"/>
              </a:spcBef>
            </a:pP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Integration Management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vert="horz" wrap="square" lIns="0" tIns="6223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sz="1400" spc="5" dirty="0">
                <a:solidFill>
                  <a:srgbClr val="FFFFFF"/>
                </a:solidFill>
                <a:latin typeface="Arial"/>
                <a:cs typeface="Arial"/>
              </a:rPr>
              <a:t>Develop </a:t>
            </a: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Project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20" dirty="0">
                <a:solidFill>
                  <a:srgbClr val="FFFFFF"/>
                </a:solidFill>
                <a:latin typeface="Arial"/>
                <a:cs typeface="Arial"/>
              </a:rPr>
              <a:t>Charter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95363" y="1085862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95363" y="1453934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95363" y="1649920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95363" y="1845919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95363" y="2041906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95363" y="2237905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95363" y="2433904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95363" y="2629890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95363" y="2997962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95363" y="3193961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347294" y="776653"/>
            <a:ext cx="3791585" cy="2530475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289560" marR="104139" indent="-277495">
              <a:lnSpc>
                <a:spcPct val="110500"/>
              </a:lnSpc>
              <a:spcBef>
                <a:spcPts val="204"/>
              </a:spcBef>
            </a:pPr>
            <a:r>
              <a:rPr sz="1100" spc="-10" dirty="0">
                <a:latin typeface="Arial"/>
                <a:cs typeface="Arial"/>
              </a:rPr>
              <a:t>The </a:t>
            </a:r>
            <a:r>
              <a:rPr sz="1100" spc="-5" dirty="0">
                <a:latin typeface="Arial"/>
                <a:cs typeface="Arial"/>
              </a:rPr>
              <a:t>project </a:t>
            </a:r>
            <a:r>
              <a:rPr sz="1100" dirty="0">
                <a:latin typeface="Arial"/>
                <a:cs typeface="Arial"/>
              </a:rPr>
              <a:t>charter </a:t>
            </a:r>
            <a:r>
              <a:rPr sz="1100" spc="-5" dirty="0">
                <a:latin typeface="Arial"/>
                <a:cs typeface="Arial"/>
              </a:rPr>
              <a:t>should address the </a:t>
            </a:r>
            <a:r>
              <a:rPr sz="1100" spc="-10" dirty="0">
                <a:latin typeface="Arial"/>
                <a:cs typeface="Arial"/>
              </a:rPr>
              <a:t>following:  </a:t>
            </a:r>
            <a:r>
              <a:rPr sz="1100" spc="-5" dirty="0">
                <a:latin typeface="Arial"/>
                <a:cs typeface="Arial"/>
              </a:rPr>
              <a:t>Requirements that satisfy </a:t>
            </a:r>
            <a:r>
              <a:rPr sz="1100" spc="-15" dirty="0">
                <a:latin typeface="Arial"/>
                <a:cs typeface="Arial"/>
              </a:rPr>
              <a:t>customer, sponsor, </a:t>
            </a:r>
            <a:r>
              <a:rPr sz="1100" spc="-10" dirty="0">
                <a:latin typeface="Arial"/>
                <a:cs typeface="Arial"/>
              </a:rPr>
              <a:t>and </a:t>
            </a:r>
            <a:r>
              <a:rPr sz="1100" spc="-5" dirty="0">
                <a:latin typeface="Arial"/>
                <a:cs typeface="Arial"/>
              </a:rPr>
              <a:t>other  </a:t>
            </a:r>
            <a:r>
              <a:rPr sz="1100" spc="-10" dirty="0">
                <a:latin typeface="Arial"/>
                <a:cs typeface="Arial"/>
              </a:rPr>
              <a:t>stakeholders needs, wants and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expectations</a:t>
            </a:r>
            <a:endParaRPr sz="1100">
              <a:latin typeface="Arial"/>
              <a:cs typeface="Arial"/>
            </a:endParaRPr>
          </a:p>
          <a:p>
            <a:pPr marL="289560" marR="675640">
              <a:lnSpc>
                <a:spcPct val="116900"/>
              </a:lnSpc>
            </a:pPr>
            <a:r>
              <a:rPr sz="1100" spc="-5" dirty="0">
                <a:latin typeface="Arial"/>
                <a:cs typeface="Arial"/>
              </a:rPr>
              <a:t>Business </a:t>
            </a:r>
            <a:r>
              <a:rPr sz="1100" spc="-10" dirty="0">
                <a:latin typeface="Arial"/>
                <a:cs typeface="Arial"/>
              </a:rPr>
              <a:t>Needs, </a:t>
            </a:r>
            <a:r>
              <a:rPr sz="1100" spc="-5" dirty="0">
                <a:latin typeface="Arial"/>
                <a:cs typeface="Arial"/>
              </a:rPr>
              <a:t>high </a:t>
            </a:r>
            <a:r>
              <a:rPr sz="1100" spc="-20" dirty="0">
                <a:latin typeface="Arial"/>
                <a:cs typeface="Arial"/>
              </a:rPr>
              <a:t>level </a:t>
            </a:r>
            <a:r>
              <a:rPr sz="1100" spc="-5" dirty="0">
                <a:latin typeface="Arial"/>
                <a:cs typeface="Arial"/>
              </a:rPr>
              <a:t>project description  Project purpose or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justification</a:t>
            </a:r>
            <a:endParaRPr sz="1100">
              <a:latin typeface="Arial"/>
              <a:cs typeface="Arial"/>
            </a:endParaRPr>
          </a:p>
          <a:p>
            <a:pPr marL="289560" marR="711835">
              <a:lnSpc>
                <a:spcPct val="116900"/>
              </a:lnSpc>
            </a:pPr>
            <a:r>
              <a:rPr sz="1100" spc="-5" dirty="0">
                <a:latin typeface="Arial"/>
                <a:cs typeface="Arial"/>
              </a:rPr>
              <a:t>Assigned Project </a:t>
            </a:r>
            <a:r>
              <a:rPr sz="1100" spc="-10" dirty="0">
                <a:latin typeface="Arial"/>
                <a:cs typeface="Arial"/>
              </a:rPr>
              <a:t>Manager and </a:t>
            </a:r>
            <a:r>
              <a:rPr sz="1100" spc="-5" dirty="0">
                <a:latin typeface="Arial"/>
                <a:cs typeface="Arial"/>
              </a:rPr>
              <a:t>authority </a:t>
            </a:r>
            <a:r>
              <a:rPr sz="1100" spc="-20" dirty="0">
                <a:latin typeface="Arial"/>
                <a:cs typeface="Arial"/>
              </a:rPr>
              <a:t>level  </a:t>
            </a:r>
            <a:r>
              <a:rPr sz="1100" spc="-5" dirty="0">
                <a:latin typeface="Arial"/>
                <a:cs typeface="Arial"/>
              </a:rPr>
              <a:t>Summary milestone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schedule</a:t>
            </a:r>
            <a:endParaRPr sz="11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220"/>
              </a:spcBef>
            </a:pPr>
            <a:r>
              <a:rPr sz="1100" spc="-10" dirty="0">
                <a:latin typeface="Arial"/>
                <a:cs typeface="Arial"/>
              </a:rPr>
              <a:t>Stakeholder </a:t>
            </a:r>
            <a:r>
              <a:rPr sz="1100" spc="-5" dirty="0">
                <a:latin typeface="Arial"/>
                <a:cs typeface="Arial"/>
              </a:rPr>
              <a:t>influences</a:t>
            </a:r>
            <a:endParaRPr sz="1100">
              <a:latin typeface="Arial"/>
              <a:cs typeface="Arial"/>
            </a:endParaRPr>
          </a:p>
          <a:p>
            <a:pPr marL="289560" marR="5080">
              <a:lnSpc>
                <a:spcPct val="109800"/>
              </a:lnSpc>
              <a:spcBef>
                <a:spcPts val="95"/>
              </a:spcBef>
            </a:pPr>
            <a:r>
              <a:rPr sz="1100" spc="-5" dirty="0">
                <a:latin typeface="Arial"/>
                <a:cs typeface="Arial"/>
              </a:rPr>
              <a:t>Functional organisation </a:t>
            </a:r>
            <a:r>
              <a:rPr sz="1100" spc="-10" dirty="0">
                <a:latin typeface="Arial"/>
                <a:cs typeface="Arial"/>
              </a:rPr>
              <a:t>&amp; </a:t>
            </a:r>
            <a:r>
              <a:rPr sz="1100" spc="-5" dirty="0">
                <a:latin typeface="Arial"/>
                <a:cs typeface="Arial"/>
              </a:rPr>
              <a:t>their participation  Organisational, </a:t>
            </a:r>
            <a:r>
              <a:rPr sz="1100" spc="-10" dirty="0">
                <a:latin typeface="Arial"/>
                <a:cs typeface="Arial"/>
              </a:rPr>
              <a:t>Environmental and </a:t>
            </a:r>
            <a:r>
              <a:rPr sz="1100" spc="-5" dirty="0">
                <a:latin typeface="Arial"/>
                <a:cs typeface="Arial"/>
              </a:rPr>
              <a:t>External assumptions  </a:t>
            </a:r>
            <a:r>
              <a:rPr sz="1100" spc="-10" dirty="0">
                <a:latin typeface="Arial"/>
                <a:cs typeface="Arial"/>
              </a:rPr>
              <a:t>and constraints</a:t>
            </a:r>
            <a:endParaRPr sz="1100">
              <a:latin typeface="Arial"/>
              <a:cs typeface="Arial"/>
            </a:endParaRPr>
          </a:p>
          <a:p>
            <a:pPr marL="289560" marR="993775">
              <a:lnSpc>
                <a:spcPct val="116900"/>
              </a:lnSpc>
            </a:pPr>
            <a:r>
              <a:rPr sz="1100" spc="-5" dirty="0">
                <a:latin typeface="Arial"/>
                <a:cs typeface="Arial"/>
              </a:rPr>
              <a:t>Business </a:t>
            </a:r>
            <a:r>
              <a:rPr sz="1100" spc="-10" dirty="0">
                <a:latin typeface="Arial"/>
                <a:cs typeface="Arial"/>
              </a:rPr>
              <a:t>Case </a:t>
            </a:r>
            <a:r>
              <a:rPr sz="1100" spc="-5" dirty="0">
                <a:latin typeface="Arial"/>
                <a:cs typeface="Arial"/>
              </a:rPr>
              <a:t>justifying project; </a:t>
            </a:r>
            <a:r>
              <a:rPr sz="1100" spc="-15" dirty="0">
                <a:latin typeface="Arial"/>
                <a:cs typeface="Arial"/>
              </a:rPr>
              <a:t>ROI</a:t>
            </a:r>
            <a:r>
              <a:rPr sz="1100" spc="-5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etc  Summary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Budget</a:t>
            </a:r>
            <a:endParaRPr sz="1100">
              <a:latin typeface="Arial"/>
              <a:cs typeface="Arial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t>5</a:t>
            </a:fld>
            <a:r>
              <a:rPr spc="-100" dirty="0"/>
              <a:t> </a:t>
            </a:r>
            <a:r>
              <a:rPr spc="-5" dirty="0"/>
              <a:t>/</a:t>
            </a:r>
            <a:r>
              <a:rPr spc="-95" dirty="0"/>
              <a:t> </a:t>
            </a:r>
            <a:r>
              <a:rPr spc="-5" dirty="0"/>
              <a:t>38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2286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29463" y="288620"/>
            <a:ext cx="0" cy="74930"/>
          </a:xfrm>
          <a:custGeom>
            <a:avLst/>
            <a:gdLst/>
            <a:ahLst/>
            <a:cxnLst/>
            <a:rect l="l" t="t" r="r" b="b"/>
            <a:pathLst>
              <a:path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1990" y="36054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01587" y="101733"/>
            <a:ext cx="1104265" cy="3136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6045" marR="5080" indent="-93980">
              <a:lnSpc>
                <a:spcPct val="157400"/>
              </a:lnSpc>
              <a:spcBef>
                <a:spcPts val="100"/>
              </a:spcBef>
            </a:pP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Integration Management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vert="horz" wrap="square" lIns="0" tIns="6223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sz="1400" spc="5" dirty="0">
                <a:solidFill>
                  <a:srgbClr val="FFFFFF"/>
                </a:solidFill>
                <a:latin typeface="Arial"/>
                <a:cs typeface="Arial"/>
              </a:rPr>
              <a:t>Develop </a:t>
            </a: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Project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20" dirty="0">
                <a:solidFill>
                  <a:srgbClr val="FFFFFF"/>
                </a:solidFill>
                <a:latin typeface="Arial"/>
                <a:cs typeface="Arial"/>
              </a:rPr>
              <a:t>Charter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95363" y="1128750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95363" y="1338783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95363" y="1548815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95363" y="1758848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47294" y="796148"/>
            <a:ext cx="2355215" cy="10756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9560" marR="200025" indent="-277495">
              <a:lnSpc>
                <a:spcPct val="125299"/>
              </a:lnSpc>
              <a:spcBef>
                <a:spcPts val="100"/>
              </a:spcBef>
            </a:pPr>
            <a:r>
              <a:rPr sz="1100" spc="-5" dirty="0">
                <a:latin typeface="Arial"/>
                <a:cs typeface="Arial"/>
              </a:rPr>
              <a:t>Inputs: </a:t>
            </a:r>
            <a:r>
              <a:rPr sz="1100" spc="-15" dirty="0">
                <a:latin typeface="Arial"/>
                <a:cs typeface="Arial"/>
              </a:rPr>
              <a:t>Refer </a:t>
            </a:r>
            <a:r>
              <a:rPr sz="1100" spc="-5" dirty="0">
                <a:latin typeface="Arial"/>
                <a:cs typeface="Arial"/>
              </a:rPr>
              <a:t>to </a:t>
            </a:r>
            <a:r>
              <a:rPr sz="1100" spc="-10" dirty="0">
                <a:latin typeface="Arial"/>
                <a:cs typeface="Arial"/>
              </a:rPr>
              <a:t>Book </a:t>
            </a:r>
            <a:r>
              <a:rPr sz="1100" spc="-20" dirty="0">
                <a:latin typeface="Arial"/>
                <a:cs typeface="Arial"/>
              </a:rPr>
              <a:t>for </a:t>
            </a:r>
            <a:r>
              <a:rPr sz="1100" spc="-5" dirty="0">
                <a:latin typeface="Arial"/>
                <a:cs typeface="Arial"/>
              </a:rPr>
              <a:t>details of:  </a:t>
            </a:r>
            <a:r>
              <a:rPr sz="1100" spc="-10" dirty="0">
                <a:latin typeface="Arial"/>
                <a:cs typeface="Arial"/>
              </a:rPr>
              <a:t>Contract</a:t>
            </a:r>
            <a:endParaRPr sz="1100">
              <a:latin typeface="Arial"/>
              <a:cs typeface="Arial"/>
            </a:endParaRPr>
          </a:p>
          <a:p>
            <a:pPr marL="289560" marR="5080">
              <a:lnSpc>
                <a:spcPct val="125299"/>
              </a:lnSpc>
            </a:pPr>
            <a:r>
              <a:rPr sz="1100" spc="-5" dirty="0">
                <a:latin typeface="Arial"/>
                <a:cs typeface="Arial"/>
              </a:rPr>
              <a:t>Project Statement of </a:t>
            </a:r>
            <a:r>
              <a:rPr sz="1100" spc="-15" dirty="0">
                <a:latin typeface="Arial"/>
                <a:cs typeface="Arial"/>
              </a:rPr>
              <a:t>Work  </a:t>
            </a:r>
            <a:r>
              <a:rPr sz="1100" dirty="0">
                <a:latin typeface="Arial"/>
                <a:cs typeface="Arial"/>
              </a:rPr>
              <a:t>Enterprise </a:t>
            </a:r>
            <a:r>
              <a:rPr sz="1100" spc="-10" dirty="0">
                <a:latin typeface="Arial"/>
                <a:cs typeface="Arial"/>
              </a:rPr>
              <a:t>Environmental</a:t>
            </a:r>
            <a:r>
              <a:rPr sz="1100" spc="-40" dirty="0">
                <a:latin typeface="Arial"/>
                <a:cs typeface="Arial"/>
              </a:rPr>
              <a:t> </a:t>
            </a:r>
            <a:r>
              <a:rPr sz="1100" spc="-15" dirty="0">
                <a:latin typeface="Arial"/>
                <a:cs typeface="Arial"/>
              </a:rPr>
              <a:t>Factors  </a:t>
            </a:r>
            <a:r>
              <a:rPr sz="1100" spc="-5" dirty="0">
                <a:latin typeface="Arial"/>
                <a:cs typeface="Arial"/>
              </a:rPr>
              <a:t>Organizational Process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Assets</a:t>
            </a:r>
            <a:endParaRPr sz="11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94008" y="2032442"/>
            <a:ext cx="3590835" cy="11269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t>6</a:t>
            </a:fld>
            <a:r>
              <a:rPr spc="-100" dirty="0"/>
              <a:t> </a:t>
            </a:r>
            <a:r>
              <a:rPr spc="-5" dirty="0"/>
              <a:t>/</a:t>
            </a:r>
            <a:r>
              <a:rPr spc="-95" dirty="0"/>
              <a:t> </a:t>
            </a:r>
            <a:r>
              <a:rPr spc="-5" dirty="0"/>
              <a:t>38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8" name="Ink 17"/>
              <p14:cNvContentPartPr/>
              <p14:nvPr/>
            </p14:nvContentPartPr>
            <p14:xfrm>
              <a:off x="879120" y="873720"/>
              <a:ext cx="3456360" cy="2084040"/>
            </p14:xfrm>
          </p:contentPart>
        </mc:Choice>
        <mc:Fallback>
          <p:pic>
            <p:nvPicPr>
              <p:cNvPr id="18" name="Ink 17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68320" y="864360"/>
                <a:ext cx="3474360" cy="21067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2286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29463" y="288620"/>
            <a:ext cx="0" cy="74930"/>
          </a:xfrm>
          <a:custGeom>
            <a:avLst/>
            <a:gdLst/>
            <a:ahLst/>
            <a:cxnLst/>
            <a:rect l="l" t="t" r="r" b="b"/>
            <a:pathLst>
              <a:path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1990" y="36054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01587" y="101733"/>
            <a:ext cx="1104265" cy="3136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6045" marR="5080" indent="-93980">
              <a:lnSpc>
                <a:spcPct val="157400"/>
              </a:lnSpc>
              <a:spcBef>
                <a:spcPts val="100"/>
              </a:spcBef>
            </a:pP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Integration Management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vert="horz" wrap="square" lIns="0" tIns="6223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Other </a:t>
            </a:r>
            <a:r>
              <a:rPr sz="1400" spc="-20" dirty="0">
                <a:solidFill>
                  <a:srgbClr val="FFFFFF"/>
                </a:solidFill>
                <a:latin typeface="Arial"/>
                <a:cs typeface="Arial"/>
              </a:rPr>
              <a:t>Tools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Project</a:t>
            </a:r>
            <a:r>
              <a:rPr sz="14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20" dirty="0">
                <a:solidFill>
                  <a:srgbClr val="FFFFFF"/>
                </a:solidFill>
                <a:latin typeface="Arial"/>
                <a:cs typeface="Arial"/>
              </a:rPr>
              <a:t>Charter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95363" y="1568259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95363" y="1950364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95363" y="2332469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47294" y="1235657"/>
            <a:ext cx="3844290" cy="138176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100" spc="-30" dirty="0">
                <a:latin typeface="Arial"/>
                <a:cs typeface="Arial"/>
              </a:rPr>
              <a:t>Tools:</a:t>
            </a:r>
            <a:endParaRPr sz="1100">
              <a:latin typeface="Arial"/>
              <a:cs typeface="Arial"/>
            </a:endParaRPr>
          </a:p>
          <a:p>
            <a:pPr marL="289560" marR="127635">
              <a:lnSpc>
                <a:spcPct val="102600"/>
              </a:lnSpc>
              <a:spcBef>
                <a:spcPts val="300"/>
              </a:spcBef>
            </a:pPr>
            <a:r>
              <a:rPr sz="1100" spc="-5" dirty="0">
                <a:latin typeface="Arial"/>
                <a:cs typeface="Arial"/>
              </a:rPr>
              <a:t>Project Selection Methods: </a:t>
            </a:r>
            <a:r>
              <a:rPr sz="1100" spc="-10" dirty="0">
                <a:latin typeface="Arial"/>
                <a:cs typeface="Arial"/>
              </a:rPr>
              <a:t>Allows </a:t>
            </a:r>
            <a:r>
              <a:rPr sz="1100" spc="-5" dirty="0">
                <a:latin typeface="Arial"/>
                <a:cs typeface="Arial"/>
              </a:rPr>
              <a:t>reader to understand  </a:t>
            </a:r>
            <a:r>
              <a:rPr sz="1100" spc="-20" dirty="0">
                <a:latin typeface="Arial"/>
                <a:cs typeface="Arial"/>
              </a:rPr>
              <a:t>why </a:t>
            </a:r>
            <a:r>
              <a:rPr sz="1100" spc="-10" dirty="0">
                <a:latin typeface="Arial"/>
                <a:cs typeface="Arial"/>
              </a:rPr>
              <a:t>a </a:t>
            </a:r>
            <a:r>
              <a:rPr sz="1100" dirty="0">
                <a:latin typeface="Arial"/>
                <a:cs typeface="Arial"/>
              </a:rPr>
              <a:t>particular </a:t>
            </a:r>
            <a:r>
              <a:rPr sz="1100" spc="-5" dirty="0">
                <a:latin typeface="Arial"/>
                <a:cs typeface="Arial"/>
              </a:rPr>
              <a:t>project </a:t>
            </a:r>
            <a:r>
              <a:rPr sz="1100" spc="-15" dirty="0">
                <a:latin typeface="Arial"/>
                <a:cs typeface="Arial"/>
              </a:rPr>
              <a:t>was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selected</a:t>
            </a:r>
            <a:endParaRPr sz="1100">
              <a:latin typeface="Arial"/>
              <a:cs typeface="Arial"/>
            </a:endParaRPr>
          </a:p>
          <a:p>
            <a:pPr marL="289560" marR="5080">
              <a:lnSpc>
                <a:spcPct val="102600"/>
              </a:lnSpc>
              <a:spcBef>
                <a:spcPts val="300"/>
              </a:spcBef>
            </a:pPr>
            <a:r>
              <a:rPr sz="1100" spc="-5" dirty="0">
                <a:latin typeface="Arial"/>
                <a:cs typeface="Arial"/>
              </a:rPr>
              <a:t>Project </a:t>
            </a:r>
            <a:r>
              <a:rPr sz="1100" spc="-10" dirty="0">
                <a:latin typeface="Arial"/>
                <a:cs typeface="Arial"/>
              </a:rPr>
              <a:t>Management </a:t>
            </a:r>
            <a:r>
              <a:rPr sz="1100" spc="-5" dirty="0">
                <a:latin typeface="Arial"/>
                <a:cs typeface="Arial"/>
              </a:rPr>
              <a:t>Methodology: </a:t>
            </a:r>
            <a:r>
              <a:rPr sz="1100" spc="-15" dirty="0">
                <a:latin typeface="Arial"/>
                <a:cs typeface="Arial"/>
              </a:rPr>
              <a:t>How </a:t>
            </a:r>
            <a:r>
              <a:rPr sz="1100" spc="-5" dirty="0">
                <a:latin typeface="Arial"/>
                <a:cs typeface="Arial"/>
              </a:rPr>
              <a:t>will </a:t>
            </a:r>
            <a:r>
              <a:rPr sz="1100" spc="-10" dirty="0">
                <a:latin typeface="Arial"/>
                <a:cs typeface="Arial"/>
              </a:rPr>
              <a:t>be </a:t>
            </a:r>
            <a:r>
              <a:rPr sz="1100" spc="-5" dirty="0">
                <a:latin typeface="Arial"/>
                <a:cs typeface="Arial"/>
              </a:rPr>
              <a:t>project </a:t>
            </a:r>
            <a:r>
              <a:rPr sz="1100" spc="-10" dirty="0">
                <a:latin typeface="Arial"/>
                <a:cs typeface="Arial"/>
              </a:rPr>
              <a:t>be  managed and</a:t>
            </a:r>
            <a:r>
              <a:rPr sz="1100" spc="-5" dirty="0">
                <a:latin typeface="Arial"/>
                <a:cs typeface="Arial"/>
              </a:rPr>
              <a:t> controlled</a:t>
            </a:r>
            <a:endParaRPr sz="1100">
              <a:latin typeface="Arial"/>
              <a:cs typeface="Arial"/>
            </a:endParaRPr>
          </a:p>
          <a:p>
            <a:pPr marL="289560" marR="375285">
              <a:lnSpc>
                <a:spcPct val="102600"/>
              </a:lnSpc>
              <a:spcBef>
                <a:spcPts val="300"/>
              </a:spcBef>
            </a:pPr>
            <a:r>
              <a:rPr sz="1100" spc="-5" dirty="0">
                <a:latin typeface="Arial"/>
                <a:cs typeface="Arial"/>
              </a:rPr>
              <a:t>Project </a:t>
            </a:r>
            <a:r>
              <a:rPr sz="1100" spc="-10" dirty="0">
                <a:latin typeface="Arial"/>
                <a:cs typeface="Arial"/>
              </a:rPr>
              <a:t>Management Information </a:t>
            </a:r>
            <a:r>
              <a:rPr sz="1100" spc="-5" dirty="0">
                <a:latin typeface="Arial"/>
                <a:cs typeface="Arial"/>
              </a:rPr>
              <a:t>Systems: </a:t>
            </a:r>
            <a:r>
              <a:rPr sz="1100" spc="-15" dirty="0">
                <a:latin typeface="Arial"/>
                <a:cs typeface="Arial"/>
              </a:rPr>
              <a:t>How </a:t>
            </a:r>
            <a:r>
              <a:rPr sz="1100" spc="-5" dirty="0">
                <a:latin typeface="Arial"/>
                <a:cs typeface="Arial"/>
              </a:rPr>
              <a:t>will  </a:t>
            </a:r>
            <a:r>
              <a:rPr sz="1100" spc="-10" dirty="0">
                <a:latin typeface="Arial"/>
                <a:cs typeface="Arial"/>
              </a:rPr>
              <a:t>information be </a:t>
            </a:r>
            <a:r>
              <a:rPr sz="1100" spc="-5" dirty="0">
                <a:latin typeface="Arial"/>
                <a:cs typeface="Arial"/>
              </a:rPr>
              <a:t>distributed </a:t>
            </a:r>
            <a:r>
              <a:rPr sz="1100" spc="-10" dirty="0">
                <a:latin typeface="Arial"/>
                <a:cs typeface="Arial"/>
              </a:rPr>
              <a:t>and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controlled</a:t>
            </a:r>
            <a:endParaRPr sz="1100">
              <a:latin typeface="Arial"/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t>7</a:t>
            </a:fld>
            <a:r>
              <a:rPr spc="-100" dirty="0"/>
              <a:t> </a:t>
            </a:r>
            <a:r>
              <a:rPr spc="-5" dirty="0"/>
              <a:t>/</a:t>
            </a:r>
            <a:r>
              <a:rPr spc="-95" dirty="0"/>
              <a:t> </a:t>
            </a:r>
            <a:r>
              <a:rPr spc="-5" dirty="0"/>
              <a:t>38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6" name="Ink 15"/>
              <p14:cNvContentPartPr/>
              <p14:nvPr/>
            </p14:nvContentPartPr>
            <p14:xfrm>
              <a:off x="187200" y="809640"/>
              <a:ext cx="4185360" cy="2261880"/>
            </p14:xfrm>
          </p:contentPart>
        </mc:Choice>
        <mc:Fallback>
          <p:pic>
            <p:nvPicPr>
              <p:cNvPr id="16" name="Ink 1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8200" y="798480"/>
                <a:ext cx="4204080" cy="22798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2286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29463" y="288620"/>
            <a:ext cx="0" cy="74930"/>
          </a:xfrm>
          <a:custGeom>
            <a:avLst/>
            <a:gdLst/>
            <a:ahLst/>
            <a:cxnLst/>
            <a:rect l="l" t="t" r="r" b="b"/>
            <a:pathLst>
              <a:path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1990" y="36054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01587" y="101733"/>
            <a:ext cx="1104265" cy="3136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6045" marR="5080" indent="-93980">
              <a:lnSpc>
                <a:spcPct val="157400"/>
              </a:lnSpc>
              <a:spcBef>
                <a:spcPts val="100"/>
              </a:spcBef>
            </a:pP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Integration Management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vert="horz" wrap="square" lIns="0" tIns="6223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Project Selection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Methods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48703" y="1710944"/>
            <a:ext cx="119380" cy="119380"/>
          </a:xfrm>
          <a:custGeom>
            <a:avLst/>
            <a:gdLst/>
            <a:ahLst/>
            <a:cxnLst/>
            <a:rect l="l" t="t" r="r" b="b"/>
            <a:pathLst>
              <a:path w="119379" h="119380">
                <a:moveTo>
                  <a:pt x="0" y="119113"/>
                </a:moveTo>
                <a:lnTo>
                  <a:pt x="119113" y="119113"/>
                </a:lnTo>
                <a:lnTo>
                  <a:pt x="119113" y="0"/>
                </a:lnTo>
                <a:lnTo>
                  <a:pt x="0" y="0"/>
                </a:lnTo>
                <a:lnTo>
                  <a:pt x="0" y="11911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48703" y="1900732"/>
            <a:ext cx="119380" cy="119380"/>
          </a:xfrm>
          <a:custGeom>
            <a:avLst/>
            <a:gdLst/>
            <a:ahLst/>
            <a:cxnLst/>
            <a:rect l="l" t="t" r="r" b="b"/>
            <a:pathLst>
              <a:path w="119379" h="119380">
                <a:moveTo>
                  <a:pt x="0" y="119113"/>
                </a:moveTo>
                <a:lnTo>
                  <a:pt x="119113" y="119113"/>
                </a:lnTo>
                <a:lnTo>
                  <a:pt x="119113" y="0"/>
                </a:lnTo>
                <a:lnTo>
                  <a:pt x="0" y="0"/>
                </a:lnTo>
                <a:lnTo>
                  <a:pt x="0" y="11911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78738" y="2109647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6"/>
                </a:moveTo>
                <a:lnTo>
                  <a:pt x="66167" y="66166"/>
                </a:lnTo>
                <a:lnTo>
                  <a:pt x="66167" y="0"/>
                </a:lnTo>
                <a:lnTo>
                  <a:pt x="0" y="0"/>
                </a:lnTo>
                <a:lnTo>
                  <a:pt x="0" y="66166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78738" y="2248814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6"/>
                </a:moveTo>
                <a:lnTo>
                  <a:pt x="66167" y="66166"/>
                </a:lnTo>
                <a:lnTo>
                  <a:pt x="66167" y="0"/>
                </a:lnTo>
                <a:lnTo>
                  <a:pt x="0" y="0"/>
                </a:lnTo>
                <a:lnTo>
                  <a:pt x="0" y="66166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55827" y="2413304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6"/>
                </a:moveTo>
                <a:lnTo>
                  <a:pt x="66167" y="66166"/>
                </a:lnTo>
                <a:lnTo>
                  <a:pt x="66167" y="0"/>
                </a:lnTo>
                <a:lnTo>
                  <a:pt x="0" y="0"/>
                </a:lnTo>
                <a:lnTo>
                  <a:pt x="0" y="66166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055827" y="2552484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6"/>
                </a:moveTo>
                <a:lnTo>
                  <a:pt x="66167" y="66166"/>
                </a:lnTo>
                <a:lnTo>
                  <a:pt x="66167" y="0"/>
                </a:lnTo>
                <a:lnTo>
                  <a:pt x="0" y="0"/>
                </a:lnTo>
                <a:lnTo>
                  <a:pt x="0" y="66166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055827" y="2691663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7"/>
                </a:moveTo>
                <a:lnTo>
                  <a:pt x="66167" y="66167"/>
                </a:lnTo>
                <a:lnTo>
                  <a:pt x="66167" y="0"/>
                </a:lnTo>
                <a:lnTo>
                  <a:pt x="0" y="0"/>
                </a:lnTo>
                <a:lnTo>
                  <a:pt x="0" y="66167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55827" y="2830842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6"/>
                </a:moveTo>
                <a:lnTo>
                  <a:pt x="66167" y="66166"/>
                </a:lnTo>
                <a:lnTo>
                  <a:pt x="66167" y="0"/>
                </a:lnTo>
                <a:lnTo>
                  <a:pt x="0" y="0"/>
                </a:lnTo>
                <a:lnTo>
                  <a:pt x="0" y="66166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78738" y="3007969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6"/>
                </a:moveTo>
                <a:lnTo>
                  <a:pt x="66167" y="66166"/>
                </a:lnTo>
                <a:lnTo>
                  <a:pt x="66167" y="0"/>
                </a:lnTo>
                <a:lnTo>
                  <a:pt x="0" y="0"/>
                </a:lnTo>
                <a:lnTo>
                  <a:pt x="0" y="66166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347294" y="931378"/>
            <a:ext cx="3898265" cy="218122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spc="-5" dirty="0">
                <a:latin typeface="Arial"/>
                <a:cs typeface="Arial"/>
              </a:rPr>
              <a:t>Most companies cannot </a:t>
            </a:r>
            <a:r>
              <a:rPr sz="1100" spc="-15" dirty="0">
                <a:latin typeface="Arial"/>
                <a:cs typeface="Arial"/>
              </a:rPr>
              <a:t>execute </a:t>
            </a:r>
            <a:r>
              <a:rPr sz="1100" spc="-5" dirty="0">
                <a:latin typeface="Arial"/>
                <a:cs typeface="Arial"/>
              </a:rPr>
              <a:t>all project proposals;</a:t>
            </a:r>
            <a:r>
              <a:rPr sz="1100" spc="-6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selection  </a:t>
            </a:r>
            <a:r>
              <a:rPr sz="1100" spc="-10" dirty="0">
                <a:latin typeface="Arial"/>
                <a:cs typeface="Arial"/>
              </a:rPr>
              <a:t>methods </a:t>
            </a:r>
            <a:r>
              <a:rPr sz="1100" spc="-5" dirty="0">
                <a:latin typeface="Arial"/>
                <a:cs typeface="Arial"/>
              </a:rPr>
              <a:t>help to select </a:t>
            </a:r>
            <a:r>
              <a:rPr sz="1100" spc="-10" dirty="0">
                <a:latin typeface="Arial"/>
                <a:cs typeface="Arial"/>
              </a:rPr>
              <a:t>one </a:t>
            </a:r>
            <a:r>
              <a:rPr sz="1100" spc="-5" dirty="0">
                <a:latin typeface="Arial"/>
                <a:cs typeface="Arial"/>
              </a:rPr>
              <a:t>project </a:t>
            </a:r>
            <a:r>
              <a:rPr sz="1100" spc="-20" dirty="0">
                <a:latin typeface="Arial"/>
                <a:cs typeface="Arial"/>
              </a:rPr>
              <a:t>over </a:t>
            </a:r>
            <a:r>
              <a:rPr sz="1100" spc="-5" dirty="0">
                <a:latin typeface="Arial"/>
                <a:cs typeface="Arial"/>
              </a:rPr>
              <a:t>another in </a:t>
            </a:r>
            <a:r>
              <a:rPr sz="1100" spc="-10" dirty="0">
                <a:latin typeface="Arial"/>
                <a:cs typeface="Arial"/>
              </a:rPr>
              <a:t>a </a:t>
            </a:r>
            <a:r>
              <a:rPr sz="1100" spc="-5" dirty="0">
                <a:latin typeface="Arial"/>
                <a:cs typeface="Arial"/>
              </a:rPr>
              <a:t>logical,  </a:t>
            </a:r>
            <a:r>
              <a:rPr sz="1100" spc="-10" dirty="0">
                <a:latin typeface="Arial"/>
                <a:cs typeface="Arial"/>
              </a:rPr>
              <a:t>rational and </a:t>
            </a:r>
            <a:r>
              <a:rPr sz="1100" spc="-5" dirty="0">
                <a:latin typeface="Arial"/>
                <a:cs typeface="Arial"/>
              </a:rPr>
              <a:t>unbiased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15" dirty="0">
                <a:latin typeface="Arial"/>
                <a:cs typeface="Arial"/>
              </a:rPr>
              <a:t>manner.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spc="-15" dirty="0">
                <a:latin typeface="Arial"/>
                <a:cs typeface="Arial"/>
              </a:rPr>
              <a:t>They </a:t>
            </a:r>
            <a:r>
              <a:rPr sz="1100" spc="-5" dirty="0">
                <a:latin typeface="Arial"/>
                <a:cs typeface="Arial"/>
              </a:rPr>
              <a:t>can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be:</a:t>
            </a:r>
            <a:endParaRPr sz="1100">
              <a:latin typeface="Arial"/>
              <a:cs typeface="Arial"/>
            </a:endParaRPr>
          </a:p>
          <a:p>
            <a:pPr marL="289560" indent="-156845">
              <a:lnSpc>
                <a:spcPct val="100000"/>
              </a:lnSpc>
              <a:spcBef>
                <a:spcPts val="335"/>
              </a:spcBef>
              <a:buClr>
                <a:srgbClr val="FFFFFF"/>
              </a:buClr>
              <a:buSzPct val="72727"/>
              <a:buAutoNum type="arabicPlain"/>
              <a:tabLst>
                <a:tab pos="290195" algn="l"/>
              </a:tabLst>
            </a:pPr>
            <a:r>
              <a:rPr sz="1100" spc="-5" dirty="0">
                <a:latin typeface="Arial"/>
                <a:cs typeface="Arial"/>
              </a:rPr>
              <a:t>Mathematical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models</a:t>
            </a:r>
            <a:endParaRPr sz="1100">
              <a:latin typeface="Arial"/>
              <a:cs typeface="Arial"/>
            </a:endParaRPr>
          </a:p>
          <a:p>
            <a:pPr marL="289560" indent="-156845">
              <a:lnSpc>
                <a:spcPct val="100000"/>
              </a:lnSpc>
              <a:spcBef>
                <a:spcPts val="175"/>
              </a:spcBef>
              <a:buClr>
                <a:srgbClr val="FFFFFF"/>
              </a:buClr>
              <a:buSzPct val="72727"/>
              <a:buAutoNum type="arabicPlain"/>
              <a:tabLst>
                <a:tab pos="290195" algn="l"/>
              </a:tabLst>
            </a:pPr>
            <a:r>
              <a:rPr sz="1100" spc="-5" dirty="0">
                <a:latin typeface="Arial"/>
                <a:cs typeface="Arial"/>
              </a:rPr>
              <a:t>Benefit </a:t>
            </a:r>
            <a:r>
              <a:rPr sz="1100" spc="-10" dirty="0">
                <a:latin typeface="Arial"/>
                <a:cs typeface="Arial"/>
              </a:rPr>
              <a:t>measurement methods</a:t>
            </a:r>
            <a:endParaRPr sz="1100">
              <a:latin typeface="Arial"/>
              <a:cs typeface="Arial"/>
            </a:endParaRPr>
          </a:p>
          <a:p>
            <a:pPr marL="566420">
              <a:lnSpc>
                <a:spcPts val="1150"/>
              </a:lnSpc>
              <a:spcBef>
                <a:spcPts val="175"/>
              </a:spcBef>
            </a:pPr>
            <a:r>
              <a:rPr sz="1000" spc="-5" dirty="0">
                <a:latin typeface="Arial"/>
                <a:cs typeface="Arial"/>
              </a:rPr>
              <a:t>Scoring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Models</a:t>
            </a:r>
            <a:endParaRPr sz="1000">
              <a:latin typeface="Arial"/>
              <a:cs typeface="Arial"/>
            </a:endParaRPr>
          </a:p>
          <a:p>
            <a:pPr marL="566420">
              <a:lnSpc>
                <a:spcPts val="1150"/>
              </a:lnSpc>
            </a:pPr>
            <a:r>
              <a:rPr sz="1000" spc="-5" dirty="0">
                <a:latin typeface="Arial"/>
                <a:cs typeface="Arial"/>
              </a:rPr>
              <a:t>Cash </a:t>
            </a:r>
            <a:r>
              <a:rPr sz="1000" spc="-10" dirty="0">
                <a:latin typeface="Arial"/>
                <a:cs typeface="Arial"/>
              </a:rPr>
              <a:t>Flow </a:t>
            </a:r>
            <a:r>
              <a:rPr sz="1000" spc="-5" dirty="0">
                <a:latin typeface="Arial"/>
                <a:cs typeface="Arial"/>
              </a:rPr>
              <a:t>Analysis </a:t>
            </a:r>
            <a:r>
              <a:rPr sz="1000" spc="-15" dirty="0">
                <a:latin typeface="Arial"/>
                <a:cs typeface="Arial"/>
              </a:rPr>
              <a:t>Techniques</a:t>
            </a:r>
            <a:endParaRPr sz="1000">
              <a:latin typeface="Arial"/>
              <a:cs typeface="Arial"/>
            </a:endParaRPr>
          </a:p>
          <a:p>
            <a:pPr marL="843915" marR="1908810">
              <a:lnSpc>
                <a:spcPct val="101499"/>
              </a:lnSpc>
              <a:spcBef>
                <a:spcPts val="175"/>
              </a:spcBef>
            </a:pPr>
            <a:r>
              <a:rPr sz="900" spc="-15" dirty="0">
                <a:latin typeface="Arial"/>
                <a:cs typeface="Arial"/>
              </a:rPr>
              <a:t>Payback </a:t>
            </a:r>
            <a:r>
              <a:rPr sz="900" spc="-10" dirty="0">
                <a:latin typeface="Arial"/>
                <a:cs typeface="Arial"/>
              </a:rPr>
              <a:t>Period  </a:t>
            </a:r>
            <a:r>
              <a:rPr sz="900" spc="-5" dirty="0">
                <a:latin typeface="Arial"/>
                <a:cs typeface="Arial"/>
              </a:rPr>
              <a:t>Discounted Cash</a:t>
            </a:r>
            <a:r>
              <a:rPr sz="900" spc="-45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Flow  </a:t>
            </a:r>
            <a:r>
              <a:rPr sz="900" spc="-5" dirty="0">
                <a:latin typeface="Arial"/>
                <a:cs typeface="Arial"/>
              </a:rPr>
              <a:t>NPV</a:t>
            </a:r>
            <a:endParaRPr sz="900">
              <a:latin typeface="Arial"/>
              <a:cs typeface="Arial"/>
            </a:endParaRPr>
          </a:p>
          <a:p>
            <a:pPr marL="843915">
              <a:lnSpc>
                <a:spcPct val="100000"/>
              </a:lnSpc>
              <a:spcBef>
                <a:spcPts val="20"/>
              </a:spcBef>
            </a:pPr>
            <a:r>
              <a:rPr sz="900" spc="-5" dirty="0">
                <a:latin typeface="Arial"/>
                <a:cs typeface="Arial"/>
              </a:rPr>
              <a:t>IRR</a:t>
            </a:r>
            <a:endParaRPr sz="900">
              <a:latin typeface="Arial"/>
              <a:cs typeface="Arial"/>
            </a:endParaRPr>
          </a:p>
          <a:p>
            <a:pPr marL="566420">
              <a:lnSpc>
                <a:spcPct val="100000"/>
              </a:lnSpc>
              <a:spcBef>
                <a:spcPts val="215"/>
              </a:spcBef>
            </a:pPr>
            <a:r>
              <a:rPr sz="1000" spc="-5" dirty="0">
                <a:latin typeface="Arial"/>
                <a:cs typeface="Arial"/>
              </a:rPr>
              <a:t>Cost-Benefit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Analysis</a:t>
            </a:r>
            <a:endParaRPr sz="1000">
              <a:latin typeface="Arial"/>
              <a:cs typeface="Arial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t>8</a:t>
            </a:fld>
            <a:r>
              <a:rPr spc="-100" dirty="0"/>
              <a:t> </a:t>
            </a:r>
            <a:r>
              <a:rPr spc="-5" dirty="0"/>
              <a:t>/</a:t>
            </a:r>
            <a:r>
              <a:rPr spc="-95" dirty="0"/>
              <a:t> </a:t>
            </a:r>
            <a:r>
              <a:rPr spc="-5" dirty="0"/>
              <a:t>38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2" name="Ink 21"/>
              <p14:cNvContentPartPr/>
              <p14:nvPr/>
            </p14:nvContentPartPr>
            <p14:xfrm>
              <a:off x="601200" y="1515240"/>
              <a:ext cx="3877560" cy="1613160"/>
            </p14:xfrm>
          </p:contentPart>
        </mc:Choice>
        <mc:Fallback>
          <p:pic>
            <p:nvPicPr>
              <p:cNvPr id="22" name="Ink 2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96880" y="1506240"/>
                <a:ext cx="3892680" cy="16326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2286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29463" y="288620"/>
            <a:ext cx="0" cy="74930"/>
          </a:xfrm>
          <a:custGeom>
            <a:avLst/>
            <a:gdLst/>
            <a:ahLst/>
            <a:cxnLst/>
            <a:rect l="l" t="t" r="r" b="b"/>
            <a:pathLst>
              <a:path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1990" y="36054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01587" y="101733"/>
            <a:ext cx="1104265" cy="3136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6045" marR="5080" indent="-93980">
              <a:lnSpc>
                <a:spcPct val="157400"/>
              </a:lnSpc>
              <a:spcBef>
                <a:spcPts val="100"/>
              </a:spcBef>
            </a:pP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Integration Management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t>9</a:t>
            </a:fld>
            <a:r>
              <a:rPr spc="-100" dirty="0"/>
              <a:t> </a:t>
            </a:r>
            <a:r>
              <a:rPr spc="-5" dirty="0"/>
              <a:t>/</a:t>
            </a:r>
            <a:r>
              <a:rPr spc="-95" dirty="0"/>
              <a:t> </a:t>
            </a:r>
            <a:r>
              <a:rPr spc="-5" dirty="0"/>
              <a:t>38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vert="horz" wrap="square" lIns="0" tIns="6223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sz="1400" spc="25" dirty="0">
                <a:solidFill>
                  <a:srgbClr val="FFFFFF"/>
                </a:solidFill>
                <a:latin typeface="Arial"/>
                <a:cs typeface="Arial"/>
              </a:rPr>
              <a:t>PM </a:t>
            </a: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Methodology </a:t>
            </a:r>
            <a:r>
              <a:rPr sz="1400" spc="20" dirty="0">
                <a:solidFill>
                  <a:srgbClr val="FFFFFF"/>
                </a:solidFill>
                <a:latin typeface="Arial"/>
                <a:cs typeface="Arial"/>
              </a:rPr>
              <a:t>&amp; </a:t>
            </a:r>
            <a:r>
              <a:rPr sz="1400" spc="25" dirty="0">
                <a:solidFill>
                  <a:srgbClr val="FFFFFF"/>
                </a:solidFill>
                <a:latin typeface="Arial"/>
                <a:cs typeface="Arial"/>
              </a:rPr>
              <a:t>PM </a:t>
            </a:r>
            <a:r>
              <a:rPr sz="1400" spc="10" dirty="0">
                <a:solidFill>
                  <a:srgbClr val="FFFFFF"/>
                </a:solidFill>
                <a:latin typeface="Arial"/>
                <a:cs typeface="Arial"/>
              </a:rPr>
              <a:t>Information</a:t>
            </a:r>
            <a:r>
              <a:rPr sz="14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System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47294" y="1328825"/>
            <a:ext cx="3787140" cy="122428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20" dirty="0">
                <a:latin typeface="Arial"/>
                <a:cs typeface="Arial"/>
              </a:rPr>
              <a:t>May </a:t>
            </a:r>
            <a:r>
              <a:rPr sz="1100" spc="-5" dirty="0">
                <a:latin typeface="Arial"/>
                <a:cs typeface="Arial"/>
              </a:rPr>
              <a:t>look </a:t>
            </a:r>
            <a:r>
              <a:rPr sz="1100" spc="-15" dirty="0">
                <a:latin typeface="Arial"/>
                <a:cs typeface="Arial"/>
              </a:rPr>
              <a:t>similar, but </a:t>
            </a:r>
            <a:r>
              <a:rPr sz="1100" spc="-5" dirty="0">
                <a:latin typeface="Arial"/>
                <a:cs typeface="Arial"/>
              </a:rPr>
              <a:t>very</a:t>
            </a:r>
            <a:r>
              <a:rPr sz="1100" spc="2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different</a:t>
            </a:r>
            <a:endParaRPr sz="1100">
              <a:latin typeface="Arial"/>
              <a:cs typeface="Arial"/>
            </a:endParaRPr>
          </a:p>
          <a:p>
            <a:pPr marL="12700" marR="447040">
              <a:lnSpc>
                <a:spcPct val="102600"/>
              </a:lnSpc>
            </a:pPr>
            <a:r>
              <a:rPr sz="1100" b="1" spc="-5" dirty="0">
                <a:latin typeface="Arial"/>
                <a:cs typeface="Arial"/>
              </a:rPr>
              <a:t>Methodologies </a:t>
            </a:r>
            <a:r>
              <a:rPr sz="1100" spc="-5" dirty="0">
                <a:latin typeface="Arial"/>
                <a:cs typeface="Arial"/>
              </a:rPr>
              <a:t>are </a:t>
            </a:r>
            <a:r>
              <a:rPr sz="1100" spc="-10" dirty="0">
                <a:latin typeface="Arial"/>
                <a:cs typeface="Arial"/>
              </a:rPr>
              <a:t>PMBOK </a:t>
            </a:r>
            <a:r>
              <a:rPr sz="1100" spc="-5" dirty="0">
                <a:latin typeface="Arial"/>
                <a:cs typeface="Arial"/>
              </a:rPr>
              <a:t>or </a:t>
            </a:r>
            <a:r>
              <a:rPr sz="1100" dirty="0">
                <a:latin typeface="Arial"/>
                <a:cs typeface="Arial"/>
              </a:rPr>
              <a:t>similar: </a:t>
            </a:r>
            <a:r>
              <a:rPr sz="1100" spc="-20" dirty="0">
                <a:latin typeface="Arial"/>
                <a:cs typeface="Arial"/>
              </a:rPr>
              <a:t>May </a:t>
            </a:r>
            <a:r>
              <a:rPr sz="1100" spc="-10" dirty="0">
                <a:latin typeface="Arial"/>
                <a:cs typeface="Arial"/>
              </a:rPr>
              <a:t>be formal  (PMBOK) </a:t>
            </a:r>
            <a:r>
              <a:rPr sz="1100" spc="-5" dirty="0">
                <a:latin typeface="Arial"/>
                <a:cs typeface="Arial"/>
              </a:rPr>
              <a:t>or </a:t>
            </a:r>
            <a:r>
              <a:rPr sz="1100" spc="-10" dirty="0">
                <a:latin typeface="Arial"/>
                <a:cs typeface="Arial"/>
              </a:rPr>
              <a:t>an informal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technique</a:t>
            </a:r>
            <a:endParaRPr sz="1100">
              <a:latin typeface="Arial"/>
              <a:cs typeface="Arial"/>
            </a:endParaRPr>
          </a:p>
          <a:p>
            <a:pPr marL="12700" marR="5080">
              <a:lnSpc>
                <a:spcPct val="102600"/>
              </a:lnSpc>
            </a:pPr>
            <a:r>
              <a:rPr sz="1100" b="1" spc="-10" dirty="0">
                <a:latin typeface="Arial"/>
                <a:cs typeface="Arial"/>
              </a:rPr>
              <a:t>Information Systems </a:t>
            </a:r>
            <a:r>
              <a:rPr sz="1100" spc="-5" dirty="0">
                <a:latin typeface="Arial"/>
                <a:cs typeface="Arial"/>
              </a:rPr>
              <a:t>are </a:t>
            </a:r>
            <a:r>
              <a:rPr sz="1100" spc="-10" dirty="0">
                <a:latin typeface="Arial"/>
                <a:cs typeface="Arial"/>
              </a:rPr>
              <a:t>generally software </a:t>
            </a:r>
            <a:r>
              <a:rPr sz="1100" spc="-5" dirty="0">
                <a:latin typeface="Arial"/>
                <a:cs typeface="Arial"/>
              </a:rPr>
              <a:t>tools </a:t>
            </a:r>
            <a:r>
              <a:rPr sz="1100" spc="-10" dirty="0">
                <a:latin typeface="Arial"/>
                <a:cs typeface="Arial"/>
              </a:rPr>
              <a:t>and  </a:t>
            </a:r>
            <a:r>
              <a:rPr sz="1100" spc="-5" dirty="0">
                <a:latin typeface="Arial"/>
                <a:cs typeface="Arial"/>
              </a:rPr>
              <a:t>techniques that </a:t>
            </a:r>
            <a:r>
              <a:rPr sz="1100" spc="-10" dirty="0">
                <a:latin typeface="Arial"/>
                <a:cs typeface="Arial"/>
              </a:rPr>
              <a:t>provide </a:t>
            </a:r>
            <a:r>
              <a:rPr sz="1100" spc="-5" dirty="0">
                <a:latin typeface="Arial"/>
                <a:cs typeface="Arial"/>
              </a:rPr>
              <a:t>details of resources </a:t>
            </a:r>
            <a:r>
              <a:rPr sz="1100" spc="-10" dirty="0">
                <a:latin typeface="Arial"/>
                <a:cs typeface="Arial"/>
              </a:rPr>
              <a:t>&amp; </a:t>
            </a:r>
            <a:r>
              <a:rPr sz="1100" spc="-5" dirty="0">
                <a:latin typeface="Arial"/>
                <a:cs typeface="Arial"/>
              </a:rPr>
              <a:t>activities; </a:t>
            </a:r>
            <a:r>
              <a:rPr sz="1100" spc="-10" dirty="0">
                <a:latin typeface="Arial"/>
                <a:cs typeface="Arial"/>
              </a:rPr>
              <a:t>allow  </a:t>
            </a:r>
            <a:r>
              <a:rPr sz="1100" spc="-5" dirty="0">
                <a:latin typeface="Arial"/>
                <a:cs typeface="Arial"/>
              </a:rPr>
              <a:t>the distribution of information; </a:t>
            </a:r>
            <a:r>
              <a:rPr sz="1100" spc="-10" dirty="0">
                <a:latin typeface="Arial"/>
                <a:cs typeface="Arial"/>
              </a:rPr>
              <a:t>and </a:t>
            </a:r>
            <a:r>
              <a:rPr sz="1100" spc="-5" dirty="0">
                <a:latin typeface="Arial"/>
                <a:cs typeface="Arial"/>
              </a:rPr>
              <a:t>assist in scheduling </a:t>
            </a:r>
            <a:r>
              <a:rPr sz="1100" spc="-10" dirty="0">
                <a:latin typeface="Arial"/>
                <a:cs typeface="Arial"/>
              </a:rPr>
              <a:t>and  tracking. </a:t>
            </a:r>
            <a:r>
              <a:rPr sz="1100" spc="-5" dirty="0">
                <a:latin typeface="Arial"/>
                <a:cs typeface="Arial"/>
              </a:rPr>
              <a:t>Methodologies </a:t>
            </a:r>
            <a:r>
              <a:rPr sz="1100" spc="-10" dirty="0">
                <a:latin typeface="Arial"/>
                <a:cs typeface="Arial"/>
              </a:rPr>
              <a:t>utilize information</a:t>
            </a:r>
            <a:r>
              <a:rPr sz="1100" spc="8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systems.</a:t>
            </a:r>
            <a:endParaRPr sz="1100">
              <a:latin typeface="Arial"/>
              <a:cs typeface="Arial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3" name="Ink 12"/>
              <p14:cNvContentPartPr/>
              <p14:nvPr/>
            </p14:nvContentPartPr>
            <p14:xfrm>
              <a:off x="411480" y="689040"/>
              <a:ext cx="4101840" cy="1852920"/>
            </p14:xfrm>
          </p:contentPart>
        </mc:Choice>
        <mc:Fallback>
          <p:pic>
            <p:nvPicPr>
              <p:cNvPr id="13" name="Ink 1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05720" y="678240"/>
                <a:ext cx="4117320" cy="18763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</TotalTime>
  <Words>2336</Words>
  <Application>Microsoft Office PowerPoint</Application>
  <PresentationFormat>Custom</PresentationFormat>
  <Paragraphs>335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2" baseType="lpstr">
      <vt:lpstr>Arial</vt:lpstr>
      <vt:lpstr>Calibri</vt:lpstr>
      <vt:lpstr>Times New Roman</vt:lpstr>
      <vt:lpstr>Office Theme</vt:lpstr>
      <vt:lpstr>Project Integration Management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Integration Management</dc:title>
  <dc:creator>Paul Vesey</dc:creator>
  <cp:lastModifiedBy>Paul.Vesey</cp:lastModifiedBy>
  <cp:revision>1</cp:revision>
  <dcterms:created xsi:type="dcterms:W3CDTF">2019-10-16T17:16:37Z</dcterms:created>
  <dcterms:modified xsi:type="dcterms:W3CDTF">2019-10-16T19:13:46Z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2019-10-03T00:00:00Z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2019-10-16T00:00:00Z</vt:filetime>
  </property>
</Properties>
</file>