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4" d="100"/>
          <a:sy n="174" d="100"/>
        </p:scale>
        <p:origin x="91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053.60132" units="1/cm"/>
          <inkml:channelProperty channel="Y" name="resolution" value="1516.9907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1-15T19:12:50.3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5918 6458 1111 0,'0'0'172'0,"0"0"-94"16,0 0 114-16,-39-6 179 0,30 5-14 16,2 0 8-16,-1 0-56 0,7 1-72 15,-2 0-65-15,3 0-26 0,3 0-13 16,0 0-38-16,9 1-41 0,7 0 12 0,9 1 34 16,8-1-18-16,12 1-56 15,4-1-26-15,4 0-17 0,3-1 17 0,-1 0 10 16,0-3-6-16,-4 1-4 15,-4-1 0-15,-5-1-23 0,-3 1-24 0,-7-1-66 16,-2 0-29-16,-6 0-26 0,-3 0 6 16,-7 0 3-16,-5 0 31 0,-2 1-64 15,-9 0-49-15,-1 0-128 0,-7 2-341 16,-9-1-887-16</inkml:trace>
  <inkml:trace contextRef="#ctx0" brushRef="#br0" timeOffset="444.389">6057 6379 466 0,'0'0'1194'0,"0"0"-785"0,0 0-79 16,0 0-71-16,0 0-234 0,0 0-25 16,0 0 0-16,-50 15 26 0,23-5-3 15,-10 2-7-15,-4 1 22 0,-2 2 101 16,2-1-37-16,5 0-31 0,6 0-10 16,7-2 6-16,7-1 6 0,6-3-54 0,9-1-19 15,5 0 0-15,8-2 86 16,7 0 29-16,5 0 27 0,10-1-53 0,4-1-45 15,2 0-32-15,-1-1-12 0,1 0 13 16,-3 0 28-16,-3 1-41 0,-9 0-16 0,-2 0 0 16,-7 1-12-16,-2 1-67 0,-6-1-19 15,0 0 0-15,-6 0 16 0,-2 1 15 16,0-2 32-16,0 2 39 0,0-1 12 16,0 0 1-16,0-1 2 0,0-2 20 15,0 0-20-15,0-1 19 0,0 0 10 16,1-2-32-16,1-2-57 0,3-1-225 15,-1 1-690-15,3-9-742 0</inkml:trace>
  <inkml:trace contextRef="#ctx0" brushRef="#br0" timeOffset="7779.246">2014 6740 1626 0,'0'0'387'15,"0"0"-261"-15,0 0-126 0,0 0-55 16,0 0-36-16,0 0-26 0,0 0 46 16,32-4 71-16,-20 3 42 0,3 0 68 15,0 0 17-15,6 0 74 0,4 0-33 16,0 0-16-16,3 0-30 0,3 0-35 0,4 0-6 15,2 0-52-15,3 0 12 0,3 1-41 16,5-2-27-16,2 1 25 0,3-1-23 16,1-1 25-16,4 1 0 0,2 0 42 0,1 0 9 15,3 1 7-15,2-1-8 0,2 0-50 16,0 0-11-16,4-1 11 0,0-1 58 16,3 0 47-16,4-1-19 0,-2-1-83 15,-2 1-3-15,0-1-2 0,-2 1 2 16,-6 0 0-16,-1 0 22 0,-6 1 10 15,-4 0 29-15,-6 0-7 0,-4 1-23 16,-5 0-3-16,-6 2-28 0,-7 0-1 16,-3 1-15-16,-7 0-9 0,-6 0-33 15,-2 1-46-15,-2-1-37 0,-7 1-6 16,1 0-10-16,-2-1 3 0,0 0 22 16,0 0-30-16,-3 0-132 0,-3 0-242 0,2 0-275 15</inkml:trace>
  <inkml:trace contextRef="#ctx0" brushRef="#br0" timeOffset="8406.024">2338 6881 1356 0,'0'0'446'16,"0"0"-252"-16,0 0-138 0,0 0-1 0,0 0-55 16,0 0-33-16,0 0-45 0,0 0-9 15,0 0 22-15,0 0 52 0,17 0 13 16,-7 0 107-16,1 0 36 0,5 0 54 16,5 0 27-16,8-1-15 0,10-1-19 0,5-2-36 15,8 0-42-15,9-1-70 0,5 0-20 16,5-1 0-16,4 1-22 0,2-1-34 15,2-1 34-15,-1 1 1 0,4-1 25 16,1 0 41-16,-1 2 0 0,0-1-32 16,-2 0-20-16,0 1-15 0,-3 0-2 15,-3 1 0-15,-7 0-11 0,-4 0 13 16,-6 0 12-16,-7 1-12 0,-7 1 0 16,-7 1-60-16,-5 1-119 0,-11 0-309 15,2-2-825-15</inkml:trace>
  <inkml:trace contextRef="#ctx0" brushRef="#br0" timeOffset="22576.969">9467 5740 1410 0,'0'0'1294'16,"0"0"-1088"-16,0 33 104 0,-2-9-36 16,-2 11-77-16,1 10-59 0,-4 10 16 15,2 10 29-15,-3 8-93 0,-2 4-88 16,-2 3 32-16,1-3 28 0,0-2-45 16,2-6-17-16,0-7 0 0,5-7 0 15,3-7-53-15,-3-7-112 0,4-7 27 0,0-7 3 16,0-6 12-16,1-7-70 0,2-5-93 15,-1-8-172-15,0-4-250 0,4-3-397 16</inkml:trace>
  <inkml:trace contextRef="#ctx0" brushRef="#br0" timeOffset="23186.755">9534 5843 20 0,'0'0'2752'16,"0"0"-2514"-16,40-16-238 0,-22 11-38 15,6 1 38-15,4-1 106 0,6 0 66 16,8 0 0-16,9 1 53 0,4-1-1 16,3 1-31-16,6 1-97 0,1 1-8 0,0 1-38 15,0 0 2-15,-2 1-36 16,-3 0-16-16,-8 0-13 0,-6 1 1 0,-5 0 9 15,-7 1-13-15,-7 0-5 0,-6-1 19 16,-2 1-26-16,-9-1-4 0,-4 0-11 0,-1-1 8 16,-3 0 7-16,-2 0-12 0,0 0-14 15,0 0 16-15,0 0 38 0,0 0 23 16,0 0-6-16,1 0-17 0,1 1-35 16,4 0 1-16,-2 2 2 0,3 0 17 15,3 2 15-15,0 2 34 0,2 1 14 16,0 4-46-16,-3 2 12 0,2 4 31 15,-3 4-4-15,-3 5-1 0,1 6 38 16,-5 5-10-16,-2 6-24 0,-7 4 6 16,-1 2-32-16,-3 2-15 0,3-1 34 15,-3-3-33-15,3-4 8 0,1-6 3 16,3-4 7-16,2-5-22 0,0-4-1 16,3-3 1-16,-1-5-2 0,1 0 5 0,0-2-2 15,0-3-1-15,0-3-31 0,-2-1-18 16,-2-2-72-16,-3-2 27 0,-5 0 41 15,-6-2-25-15,-2 0-20 0,-5-2 13 0,-7 0 54 16,-6 0 9-16,-6-2-22 0,-4 0 9 16,-6-1-9-16,-3 0 3 0,-6-1-7 15,0 0 29-15,-1 1 19 0,2-2-19 16,2 2 19-16,6 0 1 0,5 0-1 16,11 2-1-16,8 0-21 0,3 1-67 15,10 0-95-15,3 2-120 0,3 0-131 16,6 1-121-16,-2 0-127 0,5 0-488 15</inkml:trace>
  <inkml:trace contextRef="#ctx0" brushRef="#br0" timeOffset="23562.751">9612 5953 355 0,'0'0'545'0,"0"0"-284"0,0 0-226 15,0 0-35-15,0 0-94 0,0 0-27 0,0 0-133 16,0 0-150-16,0 0 88 0</inkml:trace>
  <inkml:trace contextRef="#ctx0" brushRef="#br0" timeOffset="24133.301">9120 5963 1262 0,'0'0'1159'0,"0"0"-1011"0,0 0-77 0,-30 11-42 16,25-9 7-16,5-2 70 16,2 0 154-16,8-2 110 0,5-5-59 0,8-5-44 15,13-4-51-15,7-5-45 0,11-4-29 16,8-5-80-16,4-4-3 0,6-4-32 15,3-1-27-15,-2 0 0 0,-2 1-61 0,-5 3-44 16,-6 4-10-16,-6 3 4 0,-9 4 30 16,-6 3-3-16,-5 3-30 0,-7 2 61 15,-5 3 21-15,-7 3 32 0,0 0 4 16,-10 4 39-16,3 1 24 0,-6 2 2 16,-1 1 3-16,-1 1-57 0,0 0-15 15,-1 0-56-15,0 1-9 0,0 0-5 16,1 0 7-16,0 0 38 0,0 0 0 15,0-1 0-15,0 1 0 0,0 0-7 16,0 0-12-16,0 0-25 0,0 0-58 16,0 1-41-16,0 1-43 0,3 2 77 0,2 1 115 15,3 4 19-15,2 4 93 0,7 4 15 16,5 4 36-16,7 5 21 0,3 2-48 16,10 4-25-16,3 1 2 0,6 1 6 0,3 0 52 15,1-2-28-15,1-2-36 0,-7-3-51 16,-3-4-3-16,-7-4-32 0,-5-5 1 15,-11-3 22-15,-2-3-3 0,-3-1-19 16,-3-1-3-16,0 0-47 0,-3-1-33 16,1 0-54-16,-3 0-39 0,1-1-28 15,-5 1-74-15,0-1-139 0,-2 0-175 16,-1 2-159-16,-2 0-392 0</inkml:trace>
  <inkml:trace contextRef="#ctx0" brushRef="#br0" timeOffset="24669.287">9942 6146 297 0,'0'0'626'0,"0"0"-421"15,0 0-104-15,0 0 42 0,0 0 26 16,0 0 30-16,0 0 54 0,0 0 71 15,-31 23-13-15,29-16-41 0,-3 4 28 16,1 1-53-16,-3 5 15 0,3 2-80 16,-3 4-36-16,-2 2-55 0,3 1-39 15,-4 1-29-15,1 1-21 0,1-3-3 16,2-3-25-16,0-3 0 0,3-4-25 16,1-5-42-16,-1-3-49 0,3-4-36 15,0-2-55-15,0-1-177 0,3-4-278 0,-1 0-470 16</inkml:trace>
  <inkml:trace contextRef="#ctx0" brushRef="#br0" timeOffset="25130.66">9815 6141 3238 0,'0'0'357'0,"0"0"-335"0,0 0-22 15,0 0-60-15,0 0-48 0,43-11 38 16,-23 9 70-16,4 0 41 0,3 0 48 15,-3 0 9-15,5 0-25 0,-5 0-26 16,-1 1-24-16,-2 0 21 0,-4 1-7 16,-2 0-8-16,-1 0-26 0,-7 0 38 0,0 1-4 15,0 0-8-15,-4 2 21 0,1 0-47 16,1 0 0-16,0 3 22 0,1 0 14 16,-2 3-36-16,4 0 31 0,-4 1 10 15,1 0-29-15,3-1-15 0,-4 1-12 16,2-2 12-16,-2 1 0 0,3-1 1 15,-3 0-1-15,1 0-2 0,0-2-32 0,3 0 12 16,-4-2-19-16,2-1 22 16,-1 0 16-16,0-1 2 0,-2-1 1 0,-2-1 0 15,1 0 0-15,-1 0 0 0,0 0 3 16,-1 0 19-16,0-1 10 0,0 1-12 16,0 0-20-16,-1 0-2 0,-1 0-20 0,0 2-51 15,-3 2 14-15,-3 3 34 0,-2 4 25 16,-5 3 53-16,0 3-15 0,-5 4 0 15,1 0-13-15,-1 1-24 0,1-2 2 16,3-3-3-16,3-3-23 0,2-4-32 16,4-2-29-16,0-4-17 0,4-1-91 15,2-2-97-15,0-1-104 0,0 0-181 16,-3-2-247-16,-1-3-643 0</inkml:trace>
  <inkml:trace contextRef="#ctx0" brushRef="#br0" timeOffset="26046.467">9672 6005 1138 0,'0'0'576'0,"0"0"-206"0,0 0-140 0,0 0-52 15,0 0-46-15,0 0 29 0,0 0 19 16,0 0 32-16,-9 32 11 0,5-19-39 16,1 3-67-16,-3-1-57 0,1 2-35 15,0-2-25-15,2-3-1 0,1-2 0 16,1-3-40-16,0-2-63 0,1-2-89 16,0-3-30-16,0 0-88 0,0 0-82 15,0-4-28-15,0-3-297 0,1-3-461 16</inkml:trace>
  <inkml:trace contextRef="#ctx0" brushRef="#br0" timeOffset="26394.361">9652 5984 1398 0,'0'0'345'15,"0"0"-121"-15,0 0-52 0,0 0 3 16,0 0-52-16,0 0 6 0,28-7-3 16,-18 7-26-16,0 3 0 0,2 0-1 0,-1 1-19 15,2 1-22-15,1 0-13 0,-4 1-7 16,2-1-6-16,-3 1-29 0,1 0 11 15,-3 0-14-15,1-1-1 0,0-1-25 16,-3 1 10-16,2-2-9 0,-3 1-7 16,0-1 13-16,-2 1-23 0,0 0-9 15,2 0-17-15,-2 1 68 0,-1 0 0 16,0 1 20-16,0-1-20 0,-1 0 0 16,0 1 37-16,0-2 62 0,-1 1 4 0,-1 0-17 15,-3-1-13-15,2 0 0 0,-3 0-19 16,2-1 16-16,-4 0-7 0,3 0-16 15,-1 0-24-15,-1-1-20 0,2-1 12 16,-1 0 7-16,-2 0-19 0,1-1-1 16,-3 0-2-16,1 0-31 0,-4-2-35 15,2-1-16-15,-1 0-36 0,1-1-34 0,-3 1-82 16,2-1-122-16,2 1-99 16,0 0-113-16,6 2-207 0</inkml:trace>
  <inkml:trace contextRef="#ctx0" brushRef="#br0" timeOffset="26858.635">10209 6011 1345 0,'0'0'608'0,"0"0"-329"0,0 0-52 15,0 0-14-15,-11 33-14 0,9-21-42 16,0 0-16-16,1 0-10 0,0-1-38 0,0-1-58 15,1-2-34-15,0-1-1 16,0-2-73-16,1-1-89 0,0-2-78 0,1-1-118 16,0-1-189-16,2 0-174 0,-2-1-382 15</inkml:trace>
  <inkml:trace contextRef="#ctx0" brushRef="#br0" timeOffset="27201.724">10232 6002 339 0,'0'0'1141'15,"0"0"-706"-15,0 0-237 0,0 0-29 16,0 0-33-16,37-10 6 0,-26 9-23 16,3 0-3-16,0 0-29 0,-3 1-7 15,2 0-22-15,-4 2-57 0,1 0 0 16,-2 1 14-16,0 2-12 0,-2-1 16 16,2 1 33-16,-3 0-33 0,1 2 48 15,-3 1-16-15,3 0-13 0,-4 1 4 0,-1 1-12 16,-1 0-30-16,0 0 0 0,0 1 46 15,-1-1-44-15,-5-1 1 0,2 0-1 16,1-2 23-16,-1 0-9 0,0-2 9 16,0-2 14-16,1-1 11 0,1-1 17 15,1-1-1-15,-2 0-3 0,-1 0-6 0,0-1-10 16,-4-1-9-16,2 0-13 0,-4-2-15 16,0 0-10-16,-4 0-28 0,-1 0-41 15,4-1-16-15,-5 2 15 0,1 0-37 16,0 0-74-16,1 3-90 0,0 0-115 15,-1 0-156-15,2 4-147 0,5-1-459 16</inkml:trace>
  <inkml:trace contextRef="#ctx0" brushRef="#br0" timeOffset="28225.434">10373 5778 1038 0,'0'0'687'16,"0"0"-184"-16,0 0-60 0,0 0-96 16,0 0-5-16,0 0-22 0,10-32-197 0,-7 18-63 15,2-2 34-15,-1-3-50 16,3-1-44-16,-4-2-25 0,1 1 12 0,0 1-37 15,-1 0-3-15,2 2 34 0,-4 3-28 16,1 1 6-16,-2 2 6 0,1 1 35 16,-1 3 9-16,0 1 29 0,0 2 10 15,0 2-30-15,0 0-18 0,0 1-21 16,0 2-73-16,-1 0-52 0,1 0 29 16,0 0 6-16,0 0-7 0,0 0-10 0,0 2 16 15,0 1 73-15,0 0 36 0,-1 0 1 16,1 0-40-16,0 0 42 0,0-1 10 15,0-1 6-15,0 0 25 0,1-1 17 16,0 1 16-16,3-1 44 0,5 0 64 16,0 1-55-16,3-1-51 0,-1 0-35 15,5-1-9-15,-3-1 18 0,-2-2-48 16,2 0 14-16,-4 1 16 0,0-1 2 0,-3 1-21 16,-2-1 8-16,-1 2-20 15,0 1 20-15,-1-1-20 0,-2 1-1 0,0 0 0 16,0 1-41-16,0 0-53 0,0 0-58 15,0 3-58-15,0 2-55 0,-1 4 185 16,-2 3 16-16,2 3 64 0,1 2 38 0,0 1-38 16,0 0 32-16,3-2 4 0,0-1 25 15,-1-2-4-15,1-3-15 0,0-2-14 16,-1-3-15-16,-1-1-12 0,-1-2-1 16,0 0-3-16,0-2 0 0,0 0 3 15,0 0 54-15,0 0 10 0,0 0-23 16,-1 0-41-16,0-2-19 0,0 2-54 15,-2-1-61-15,1 1-58 0,0 0-43 16,-2 1-117-16,-2 2-59 0,-2 2-73 16,1 0-112-16,-1 0-47 0</inkml:trace>
  <inkml:trace contextRef="#ctx0" brushRef="#br0" timeOffset="29124.481">10524 5459 310 0,'0'0'1285'0,"0"0"-840"0,0 0-189 0,0 0-7 15,0 0-46-15,0 0-17 0,0 0-25 16,0 0-5-16,0 0-35 0,0 0 38 16,-3-18 12-16,2 15-57 0,0 1-20 15,1-1 22-15,0-1-24 0,0 0-52 0,1-1-2 16,1 0-4-16,2-1-34 0,0-1-97 15,4 1 57-15,-2-1-46 0,3 0 20 16,0 1-22-16,1 2 35 0,0 0-1 16,-2 2 13-16,-2 1 29 0,-1 1 9 15,-4 0-26-15,1 1-22 0,-1 1-9 16,0 0 3-16,-1 0 10 0,0 0 24 16,-3-1 20-16,1 0 3 0,-2 0 44 15,-2 0 29-15,-2-1 9 0,0-2-6 16,-2-2-4-16,2-2 20 0,-2-1-17 0,3-2 7 15,-2-1-6-15,6 0 8 16,1 0-71-16,2-1-13 0,3 1-10 0,4-1-40 16,0 0-57-16,5 0 7 0,1 1 34 15,1 0 18-15,2 2-27 0,-1 1 31 16,-1 1-4-16,1 3 48 0,-4 0 3 0,-5 1 38 16,1 2 7-16,-3 0-1 0,-1 0-46 15,-1 2 2-15,-1 0 44 0,-1-1-47 16,0 1-24-16,0 0 24 0,-1-1 19 15,0 0 10-15,-2 0-1 0,1-1 16 16,1 0 12-16,1 0 14 0,-2 0 5 16,2-2 16-16,0 0 24 0,0-2-16 15,0-2-74-15,3-1-25 0,2-1-25 16,-1-3-31-16,5 0-34 0,2 0-38 16,4-1 22-16,1 1 39 0,-3 1-2 15,5 0 13-15,-3 3 2 0,0 0 42 0,-4 2-7 16,-1 1 19-16,-5 2 32 0,-3 0 69 15,0 2 12-15,-2 0-56 0,0 0-19 16,-2 0-1-16,0 0-2 0,1 0-17 16,0 0-5-16,1 0 18 0,0 0 19 15,0-1 15-15,1 0 12 0,2 1 10 16,3-3-38-16,3 1-49 0,5-1-123 0,6-1-20 16,5-1 9-16,9 1 34 0,-1 0 37 15,4 2 22-15,-2-1 19 0,-3 1-13 16,-8-1 35-16,-1 1 0 0,-8 1 19 15,-8 0 66-15,-2 0 47 0,-5 1-26 16,0 0-106-16,-1 0-25 0,-2 0-40 16,0 0-19-16,1 0-5 0,-1 0-134 15,-1 2-199-15,1 1-222 0,2 0-505 16,2 2-410-16</inkml:trace>
  <inkml:trace contextRef="#ctx0" brushRef="#br0" timeOffset="42762.526">9355 6515 1471 0,'0'0'728'0,"0"0"-366"16,0 0-217-16,0 0-87 0,40 3-16 0,-22-3-42 15,4 1-52-15,2 1-64 0,4-1-97 16,-4 1-198-16,-1-2-360 0</inkml:trace>
  <inkml:trace contextRef="#ctx0" brushRef="#br0" timeOffset="44099.166">11248 5818 2511 0,'0'0'448'0,"0"0"-198"0,0 0-132 16,0 0-118-16,0 0 2 0,5 31 212 15,-5-5 80-15,-1 8-106 0,-3 7-40 16,-2 8-64-16,-1 5-62 0,-5 4 9 0,1 2-29 16,-2-2 17-16,3-5-16 0,0-6 31 15,4-9-34-15,4-8-27 0,2-7 27 16,1-7 2-16,2-4-2 0,2-7-28 15,4-4-78-15,-2-2-95 0,1-7 0 16,5-5-67-16,2-5-175 0,0-5-363 16,-4 3-389-16</inkml:trace>
  <inkml:trace contextRef="#ctx0" brushRef="#br0" timeOffset="44728.006">11328 5900 2224 0,'0'0'694'0,"0"0"-348"16,0 0-129-16,36-8-15 0,-12 4-25 15,4 0-20-15,9 0-16 0,9 0-25 16,3 0-23-16,4 1-34 0,0 1-31 15,-1 1 3-15,0 1 6 0,-2 0 3 16,-5 0-9-16,-2 0-13 0,-3 0-18 16,-6 0-1-16,-4 0-1 0,-9 0-11 15,-1 1-6-15,-6 0-6 0,-5 0-21 0,2 0-13 16,-2-1 4-16,1 1 24 0,1-1 9 16,1 2 0-16,4-1 7 0,-3 1 12 15,1-2-10-15,4 1 12 0,-5-1 1 16,-2 0 28-16,2 0-6 0,-3 0 3 15,0-1-4-15,-4 0-19 0,2 0 1 16,-5 0 10-16,-1 1-13 0,-1 0 0 0,-1 0-16 16,0 0-24-16,0 0-3 0,1 4-17 15,2 4 39-15,-2 6 21 0,1 6 93 16,-2 7-9-16,0 6-59 0,-6 6-12 16,-1 5-13-16,-7 5-1 0,0 1 1 15,2 1 15-15,1 0 10 0,3-5-23 16,2-4 21-16,5-5-23 0,1-5-2 15,0-4 1-15,3-4-18 0,0-4-46 16,-1-5 51-16,0-4 14 0,-1-4 15 0,0-4-12 16,-1-2-3-16,0-1-20 0,-2-3-18 15,-1-2-8-15,-3-3-26 0,0-2-46 16,-1-1 26-16,-4-2-2 0,0 0 60 16,-3-1 34-16,-5 1 31 0,-1 0 69 15,-4 2-67-15,-6 1-18 0,-4 2-13 16,-6 1-2-16,-4 3-13 0,-7 0-32 0,-4 1-8 15,-4 3-10-15,4 0-50 0,2 3-39 16,3 2-83-16,7 2-119 0,5-1-212 16,13-3-431-16,-4 1-376 0</inkml:trace>
  <inkml:trace contextRef="#ctx0" brushRef="#br0" timeOffset="45392.033">10939 6056 2020 0,'0'0'573'15,"0"0"-376"-15,0 0-130 0,0 0 84 0,0 0 12 16,0 0 57-16,-19-24-4 0,32 16-114 15,7-3-11-15,10-1-9 0,9-6 28 16,6 0-15-16,11-2-17 0,4-2-10 16,5-2 57-16,0-1-1 0,-4-1-23 15,-1 0-64-15,-6 0-9 0,-3 0-28 0,-7 1 0 16,-4 2-2-16,-5 0-15 0,-6 2 16 16,-6 0-1-16,-4 2 1 0,-5 0-1 15,-2-1 1-15,-7 3-50 0,2 0 48 16,-5 1-19-16,-1 1-5 0,-1 2 26 15,0 0-2-15,-1 0-6 0,-1 1 9 16,0 2 99-16,-2 1-87 0,4 3-9 16,0 4-6-16,0 0-18 0,5 2-81 15,-2 1-22-15,2 3-22 0,4 3 65 16,1 2 31-16,4 5 25 0,-1 1 25 0,1 5 10 16,3 2-8-16,-1 4 12 0,3 3 33 15,4 3 9-15,4 3 3 0,4 2-15 16,1 1-13-16,2 0-16 0,5 0 37 15,-2-4-52-15,4-2 0 0,-2-5 1 16,0-3 2-16,-5-4-3 0,-3-5-13 16,-4-3-6-16,-3-2 7 0,-7-2-7 0,-3-2-59 15,-1-2-78-15,-1 1-73 0,-2-1-100 16,-1-1-107-16,0 0-224 0,-4-2-613 16</inkml:trace>
  <inkml:trace contextRef="#ctx0" brushRef="#br0" timeOffset="58714.719">9179 6370 1216 0,'0'0'1066'0,"0"0"-930"16,0 0-36-16,0 0 71 0,3-22-46 15,-2 16 7-15,0 1 54 0,-1 0-45 16,0 1-39-16,1 0 12 0,-1 1 16 15,1 2 6-15,-1 0-23 0,0 0-53 16,0 1-37-16,0 0-23 0,0 0-13 16,0 0-9-16,0 2-18 0,0 1-33 15,-2 1 13-15,1 2 57 0,-3 4 3 16,-1 4 1-16,-4 4 31 0,0 5 18 0,-4 4 13 16,2 4-13-16,-6 3 29 0,-1 3-35 15,-1 0 47-15,-3 2-16 0,2-1-13 16,-3-1-9-16,6-2-41 0,-1-1-10 15,4-3-2-15,1-3 10 0,4-3-10 16,0-3 0-16,2-1 16 0,3-3-16 0,-2-2 0 16,3-2-25-16,1 0 25 0,0-2 0 15,-1 0 0-15,1-1-3 0,0 0 1 16,1 0-19-16,-4 0 17 0,3-1-8 16,0 1 0-16,1-1-16 0,1-1-10 15,-1 0-8-15,0-1-1 0,1-1-3 16,0 0-8-16,0-2 33 0,2-1-28 15,-2-1 19-15,4 0 9 0,2-1 25 16,3 0 2-16,0-2 20 0,4 0 18 16,3 0 10-16,4-3-12 0,5 0 16 15,2-2-19-15,3 0 5 0,7-1 10 16,1-1 3-16,6 0-10 0,2 0 4 0,5 1-25 16,-2 0-22-16,7 0-3 0,-1 0-25 15,2 2 3-15,0 0-15 0,-2 0-10 16,-1 2 6-16,0-1 10 0,-1 3-1 15,4 0 35-15,-2 0 53 0,5 2 94 0,-1 2 32 16,3 0-18-16,2 2-57 0,0-1-104 16,-3 0 0-16,-1 0-15 0,-2-1-16 15,-1 0 29-15,-4-2 2 0,1 0 0 16,-2-1 16-16,-1-1-15 0,1 0-1 16,-4-1-16-16,3 0 16 0,-2-1 16 15,2 0-16-15,0 0 15 0,0 0-12 16,-1 1 9-16,3-1-12 0,-1 2-11 15,-1-1-10-15,2 0 8 0,0 1 2 16,-3-1 11-16,2 1 3 0,-4 0 14 16,-1 0-15-16,-3 0-1 0,-1-1-1 0,-4 1-4 15,-5-1 1-15,-2 0 0 0,-3 0-12 16,-3-1 13-16,-4 1 2 0,-3-1 2 16,-2 0-2-16,0 2 0 0,-2-2-1 0,0 1 1 15,0 1 0-15,1 0-22 0,0 0 1 16,-4 0 2-16,4 1-8 0,-2 0-7 15,-3 0 32-15,-1-1 2 0,1 0 1 16,-2 0 1-16,-6-1 1 0,-1 1 25 16,2-1 12-16,-4 1-40 0,0-1-13 15,0 0-48-15,-3-1-13 0,2 0-7 16,0 0-12-16,1 1-3 0,-1 0 55 16,1 1 10-16,0-1-19 0,0 1-22 15,0 0-10-15,0 0-6 0,0 0 16 16,0 0 2-16,0 0 23 0,0 0-13 15,0 0-4-15,0 0-27 0,0-1-120 0,-1-2-228 16,0-1-287-16,1 1-874 0</inkml:trace>
  <inkml:trace contextRef="#ctx0" brushRef="#br0" timeOffset="59078.753">12438 6507 881 0,'0'0'1113'0,"0"0"-708"0,0 0-175 16,0 0-92-16,0 0-61 0,0 0-48 16,0 0 3-16,0 0 7 0,0 0 15 0,-23 22-25 15,17-5 52-15,-4 5 21 16,-1 4 54-16,-3 4 16 0,0 3-20 0,-2 3-48 16,-2 0-41-16,-3 0-41 0,-1 0 12 15,0-2-34-15,0-1-47 0,0-3-79 16,0-3 44-16,0-2-80 0,0-3-108 15,2-2-12-15,1-1-146 0,4-6-263 16,-2 2-696-16</inkml:trace>
  <inkml:trace contextRef="#ctx0" brushRef="#br0" timeOffset="59629.523">11041 6408 1725 0,'0'0'771'0,"-18"29"-419"15,1-6-22-15,-3 8 112 0,-5 9-139 16,-6 5-15-16,0 6-145 0,-3 1-56 15,-1 1-53-15,-1-1-34 0,2-4-31 16,5-3-6-16,2-7-78 0,7-5-40 16,4-8 22-16,4-4 23 0,6-5-53 15,4-5-59-15,0-3-186 0,2-4-346 16,3-1-645-16</inkml:trace>
  <inkml:trace contextRef="#ctx0" brushRef="#br0" timeOffset="60821.119">9269 6419 1711 0,'0'0'438'0,"0"0"-211"0,0 0-14 15,0 0-30-15,0 0-76 0,0 0-107 16,0 0-58-16,0 0-50 0,0 0 108 16,0 0 142-16,-2 34-26 0,-4-20-86 15,3 0-28-15,1 0-4 0,-2-2-14 16,2-1-13-16,1-2-148 0,0 0-184 15,0-2-210-15,-1-3-436 0</inkml:trace>
  <inkml:trace contextRef="#ctx0" brushRef="#br0" timeOffset="60962.741">9155 6670 2032 0,'0'0'518'16,"0"0"-360"-16,0 0-142 0,-3 26-16 15,3-17-129-15,0 0-58 0,0 2-85 0,1 1-137 16,-1-2-320-16</inkml:trace>
  <inkml:trace contextRef="#ctx0" brushRef="#br0" timeOffset="61075.031">9094 6892 2383 0,'0'0'413'0,"0"0"-413"15,0 0-381-15,0 0-694 0,0 0-265 0</inkml:trace>
  <inkml:trace contextRef="#ctx0" brushRef="#br0" timeOffset="62325.731">9964 7026 476 0,'0'0'466'16,"0"0"-13"-16,0 0-30 0,0 0-53 0,0 0-60 15,0 0-26-15,0 0-69 0,0 0-54 16,19-29-46-16,-16 20 53 0,1-1-31 16,-1-1 24-16,0-2-85 0,-1-2 43 15,-1-1-6-15,-1 0 29 0,-2-1-27 16,-3-1-87-16,-2-1-13 0,1-1 19 16,-5 0-34-16,2 0 6 0,-2 1-6 0,-4-1 0 15,3 3-12-15,-2 2-38 0,-4 0 35 16,1 2-38-16,-1 2-15 0,-1 2 24 15,-1 1 32-15,4 2 12 0,1 2 14 16,3 0-14-16,1 3-25 0,5-1 0 16,3 1 6-16,1 1 9 0,2-1 8 15,0 0 2-15,1 0-33 0,0 1-4 16,3-2-23-16,6 1-21 0,1 0 18 16,6-1-4-16,2 0 45 0,1 0 0 15,-2 1-16-15,1-1-76 0,-1 2-35 16,-5-1-33-16,-3 0-13 0,2 1-27 0,-4 0-55 15,1 0-138-15,-1 0-212 0,-5-2-480 16</inkml:trace>
  <inkml:trace contextRef="#ctx0" brushRef="#br0" timeOffset="62870.411">10122 7063 638 0,'0'0'1003'15,"0"0"-980"-15,0 0-23 0,0 0 0 16,0 0 78-16,13-31 52 0,-10 21 48 16,-1-2 23-16,-2 0 45 0,1-2-33 15,-1 0 41-15,0-1-49 0,0 0-42 16,1 0-45-16,-1 1 9 0,1-2-51 15,-1 0 6-15,0 1-82 0,0-1-3 16,-2 1-4-16,1 0-5 0,-2 2 24 16,-1 1-24-16,0 0 12 0,-2 3 0 15,3 0 17-15,-4 2-17 0,1 0-41 0,-2 0-1 16,-2 2 1-16,1-1 10 16,-3 0-7-16,4 2-7 0,-3-1 13 0,2 2 7 15,3 0-7-15,-2 1-31 0,5 1-27 16,2 0-12-16,-2 0 22 0,3-1 9 0,0 1 23 15,0-1-48-15,1-1 6 0,1-1 32 16,1-1 6-16,-2 1-38 0,2-2-17 16,2 1 14-16,-2-1 5 0,0 2-181 15,2 0-248-15,-2 2-490 0</inkml:trace>
  <inkml:trace contextRef="#ctx0" brushRef="#br0" timeOffset="64017.26">11120 7018 985 0,'0'0'1153'0,"0"0"-849"0,0 0-304 16,0 0-34-16,0 0 5 0,0 0 58 16,28-16 13-16,-17 10 81 0,0-1-7 0,-1 0-39 15,5-2-13-15,1-2-12 0,-2-1 44 16,3-1 32-16,-1-1 42 0,1-3-94 16,-1 0-3-16,0-2-34 0,2 1-8 0,-5-2-31 15,4 3-11-15,-2 1-12 16,2-1-8-16,-3 4 31 0,-1 3-10 0,0 1-3 15,1 3-3-15,-4 0-25 0,3 3 19 16,-3 0 19-16,1 1-20 0,0 0-9 16,-1-1 31-16,3 1 1 0,-3-1 13 15,2-2-13-15,-1 1 0 0,-1 0 13 16,1-2-10-16,-3 0 10 0,2-1-14 16,-2-1 2-16,-3-1 23 0,2 0 34 15,-4-2 24-15,-1-1-82 0,-1 1-3 16,-1-2-16-16,1 1 19 0,-1 0 0 15,1 1 1-15,0 2-1 0,-1 0-29 0,1 1-37 16,-1 1 66-16,0 2-3 0,1 0-76 16,0 1-46-16,0 0-6 0,0 1 12 15,0-1 39-15,3 0-7 0,-2 2-78 16,-1 0-142-16,2 0-209 0,1 1-177 0,0 0-361 16</inkml:trace>
  <inkml:trace contextRef="#ctx0" brushRef="#br0" timeOffset="64553.997">11464 7023 1163 0,'0'0'758'0,"0"0"-528"0,0 0-230 15,0 0-78-15,0 0-22 0,0 0 100 16,0 0 128-16,31-29-115 0,-20 19 143 16,4-1-36-16,1-3 60 0,-1-1-54 15,2-1 32-15,-2-1 25 0,2-2-23 16,0 0-13-16,-3-1-65 0,-2 1-8 0,2 0-21 16,-4 1-40-16,1 1 9 0,2 1-22 15,-4 2-10-15,4 1 10 0,-1 0 0 16,-1 2 0-16,1 0-17 0,-2 2 15 15,4-2 0-15,2 2-14 0,-2-1 16 16,2-1 1-16,-1 1 24 0,2 0 23 0,-1 1-48 16,1-1 16-16,-3 0-10 0,0 0 13 15,1-2-19-15,-4 1-1 0,0-2-34 16,2-1-54-16,-3-1 26 0,-1 0 34 16,-1 1-114-16,1 0-7 0,-5 2-33 15,1 2-13-15,-3 1-168 0,-2 3-64 16,0 2 213-16,-5 2-985 0</inkml:trace>
  <inkml:trace contextRef="#ctx0" brushRef="#br0" timeOffset="72370.233">4521 6605 437 0,'0'0'658'15,"0"0"-208"-15,0 0-141 0,0 0-86 16,0 0-31-16,0 0-24 0,0 0-7 16,0 0-38-16,0 0-36 0,0 0 6 0,-2 3-91 15,8-3 14-15,8-1 13 0,3-1 39 16,5 2-14-16,7-2 52 0,6 0-14 16,2 0-12-16,4 0-29 0,2-1-16 15,1 1-32-15,0-1-3 0,1 2-2 16,-2-1-30-16,-2 0-16 0,-4 1-25 15,-3 1-4-15,-1 0-15 0,-7-1-17 16,0 1-42-16,-5-1-49 0,-2 1-68 0,-2 0-52 16,-6 0-21-16,-1 0-40 0,-6 1-16 15,-3 0-92-15,-1-1 32 0</inkml:trace>
  <inkml:trace contextRef="#ctx0" brushRef="#br0" timeOffset="72613.725">4614 6671 382 0,'0'0'1061'0,"-30"4"-674"16,24-4-205-16,0 0-115 0,2 0-67 15,2 0-17-15,2 1-22 0,1-1-45 16,3 0-7-16,4 0 91 0,2 0 36 16,7 0 142-16,5 0 104 0,8 0-36 15,6 0-17-15,5 0-46 0,5-1-36 16,2-1-54-16,2-1-45 0,0-1-16 0,-1 1-31 15,-1-1 0-15,-4 1-1 0,-2-1-26 16,-8 1-3-16,1 0-19 0,-12 1-38 16,-2 0-132-16,-6 2-133 0,-1-1-183 15,-9 1-233-15</inkml:trace>
  <inkml:trace contextRef="#ctx0" brushRef="#br0" timeOffset="96908.078">4279 6708 258 0,'0'0'1213'0,"0"0"-755"0,0 0-150 0,0 0-117 16,0 0-29-16,0 0 41 0,0 0-36 15,0 0-26-15,27-11-23 0,-17 7-35 16,5 0-25-16,-1 1-11 0,0-1-18 16,3 0-4-16,0 1-21 0,0-1-4 0,0 1-16 15,-4 0-16-15,-1 0-38 0,3 1-29 16,-5 1-64-16,0-1-68 0,1 2-117 16,-4-1-154-16,0 1-178 0,0 0-415 15</inkml:trace>
  <inkml:trace contextRef="#ctx0" brushRef="#br0" timeOffset="97112.534">4280 6743 192 0,'0'0'480'15,"0"0"-262"-15,0 0-65 0,0 0 153 16,0 0 4-16,37-2-21 0,-20 0-40 15,2 0-54-15,2-2-72 0,0-1-43 16,1 1-44-16,1-1-36 0,-2 0-3 0,-2 2-227 16,-1 0-139-16,-5 0-180 0,-1 0-482 15</inkml:trace>
  <inkml:trace contextRef="#ctx0" brushRef="#br0" timeOffset="105288.144">2148 6859 113 0,'0'0'812'0,"0"0"-245"16,0 0-122-16,0 0-114 0,0 0-50 0,0 0-59 15,0 0-51-15,0 0-8 0,0 0-16 16,0 0-26-16,-4-12-31 0,4 12-27 16,0 0-19-16,1-1 4 0,0 1 15 15,1-1-22-15,2 0-16 0,3 0 1 16,0-2 8-16,4 0 20 0,3-1 46 15,6-1 30-15,2 0-43 0,6-2-28 16,4 1-34-16,1-2-25 0,0 0-14 16,2 0-5-16,1 1-21 0,-3 0-7 0,-2 0-6 15,1 1-33-15,-6-1-43 0,1 3-44 16,-3 1-36-16,-4 0-42 0,-1 2-44 16,1 1-114-16,-5 0-86 0,2 0-97 15,-7 0-199-15,4-2 132 0</inkml:trace>
  <inkml:trace contextRef="#ctx0" brushRef="#br0" timeOffset="108330.04">898 6436 1315 0,'0'0'702'16,"0"0"-579"-16,0 0-110 0,0 0 39 15,0 0-16-15,-4-27 58 0,6 19-43 16,0 0 24-16,6-3 60 0,-3 1 10 15,4-2-29-15,3 1-29 0,3 0 6 16,-1-1-32-16,3 1 19 0,1 0-7 0,2 1 36 16,2-1-27-16,0 0 17 0,0 0-14 15,2 0-12-15,-3 0-45 0,2 1 1 16,-2 0-27-16,0 2-1 0,-1 1 0 16,-5 1-1-16,1 2-1 0,-3 1-18 15,-1 1-3-15,-3 2-13 0,-1 0-6 16,-2 1-3-16,0 2-1 0,-2 2 8 15,3 0 11-15,-3 3 26 0,1 2 1 0,-3 0 25 16,1 2-26-16,2 2-12 0,-2-1 12 16,0 0-2-16,2 0 2 0,0-2-14 15,4-1 14-15,0-1 35 0,5-2 3 16,3 0 19-16,2-2 25 0,2-2 0 0,2 0-19 16,1-3-25-16,1 0-13 15,-4-1-12-15,1-2-1 0,-5-1-12 0,1 0-72 16,-2 1-79-16,-3-1-93 0,-1 0-101 15,1 0-56-15,-5-1-223 0,1 1-542 16</inkml:trace>
  <inkml:trace contextRef="#ctx0" brushRef="#br0" timeOffset="108615.318">1489 6275 3097 0,'0'0'376'16,"0"0"-376"-16,0 0-392 0,36-13 103 16,-15 7 131-16,0 1 93 0,2-1 65 0,-1 2 26 15,-2 0 23-15,-4 2 15 0,0 1-22 16,-2 1 32-16,-4 2 10 0,1 0-23 16,-3 3-41-16,1 1-20 0,-5 0-19 15,-3 3 19-15,-1 0-1 0,-1 2-3 16,-4 2-12-16,-6 0-16 0,1 1 32 15,-4 1 7-15,-1 0-5 0,1 0 15 16,1-2-17-16,-1 1-42 0,2-1-38 16,2 0-120-16,3-1-110 0,-2 1-141 15,4-4-258-15,1 2-442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053.60132" units="1/cm"/>
          <inkml:channelProperty channel="Y" name="resolution" value="1516.9907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1-15T19:28:05.3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6258 4069 1831 0,'0'0'363'16,"0"0"-169"-16,0 0-119 0,0 0-36 15,0 0 9-15,0 0-46 0,0 0 27 16,0 0 52-16,0 0-30 0,6-6-51 16,2 4-35-16,0 0-26 0,9-1 61 15,2-1 50-15,4 1-14 0,2-1-23 0,2 0 6 16,-1 1-16-16,1-1-3 0,-2 2-26 16,-1-2 24-16,0 2-17 0,-3 0 16 15,0-1-39-15,-3 1-16 0,0 0 6 16,-1 0-148-16,-3 1-115 0,2 0-78 0,-5 0-56 15,-3 0 55-15,-3 0-56 0</inkml:trace>
  <inkml:trace contextRef="#ctx0" brushRef="#br0" timeOffset="400.002">6440 3969 1782 0,'0'0'289'0,"0"0"-289"0,0 0-23 15,43-12 23-15,-21 8 78 0,0 0 52 16,4 1-4-16,1-2-26 0,-2 2-13 16,-3 2-41-16,-2 0-46 0,-4 1-13 15,-3 0-39-15,-4 1 20 0,-1 1-26 16,-5 0-20-16,-3 1 17 0,0 1 41 16,0 1 20-16,-3 1 2 0,-6 1 11 15,-2 1 75-15,-7 3-37 0,-1-1 11 16,-4 1-30-16,-2 0-32 0,0 0-23 15,0 1 4-15,2 0-17 0,1 0-18 0,3 0-76 16,3 0-29-16,2 1-104 16,3-1-3-16,8 1-151 0,-1-5-293 0</inkml:trace>
  <inkml:trace contextRef="#ctx0" brushRef="#br0" timeOffset="2716.975">7305 3920 460 0,'0'0'345'0,"0"0"-35"16,0 0-98-16,0-24-14 0,0 14 10 16,0 0 3-16,1 0-68 0,-1 0 16 0,0 0-17 15,1 0-3-15,-1 0 94 0,1 0-40 16,-1 2 2-16,0 0-23 0,1 2-67 15,-1 2-9-15,0 2 24 0,0 1-6 16,0 1-114-16,0 1-63 0,0 2-140 16,0 5-52-16,1 4 140 0,2 7 115 15,-1 5 112-15,-1 6-35 0,0 1-23 16,-1 3-16-16,1-1 19 0,-1-1-35 16,0-3-9-16,0-5 9 0,0-5-22 0,0-5 0 15,0-6-2-15,0-2 2 0,0-4 25 16,0-1 63-16,0-1 95 0,0-3 88 15,0-3 65-15,0-6-147 0,0-4-189 16,0-6-102-16,0-6-65 0,0-2 70 16,0-3 19-16,0 0 14 0,-1 0 64 0,1 2 1 15,-1 0 8-15,0 2-9 0,1 2 0 16,0 3-31-16,0 4 15 0,0 3 14 16,0 6 0-16,1 3 2 0,-1 4 32 15,0 4-32-15,0 0-99 0,1 4-124 16,2 5-1-16,3 4 209 0,2 7 15 15,-2 5 22-15,5 3-3 0,-2 1-6 16,2-2 2-16,-1-3-15 0,0-4 0 16,2-5-1-16,-3-5 3 0,4-5 11 15,-2-3 63-15,3-2 13 0,0-5 8 0,3-5-12 16,-4-3-10-16,0-3-75 0,3-3-15 16,-3-2-36-16,-3-1 33 0,2-1 15 15,-2 0 3-15,0 1 16 0,-1 1-16 16,1 0-15-16,-3 4 14 0,2 2-37 0,-3 4 19 15,-3 4 0-15,-2 4-6 0,0 3-16 16,-1 5-120-16,1 6 50 0,0 6 81 16,0 6 30-16,0 4 44 0,-1 4-41 15,1-1 10-15,0 1 6 0,1-3-19 16,1-3 0-16,3-3-1 0,4-2-28 16,0-2-53-16,1-2-141 0,-1-2-91 15,3-2-147-15,-2-2-99 0,-1-3-263 16</inkml:trace>
  <inkml:trace contextRef="#ctx0" brushRef="#br0" timeOffset="3129.16">7823 3825 2285 0,'0'0'246'16,"0"0"-156"-16,0 0-6 0,-27-10 3 15,19 10-2-15,-2 0-84 0,1 5-1 16,0 3 16-16,0 3 32 0,-2 5-16 16,4 3 0-16,-2 2 19 0,3 3 7 15,5-1-32-15,1 0 12 0,0-4-38 16,6-4-3-16,3-4 3 0,-1-4 6 16,3-3 48-16,-1-2 74 0,4-2 28 15,-1-3-4-15,-2-4-29 0,1-2-38 16,0-2-1-16,-2-3-15 0,-3 0 1 0,-2-1-48 15,-1-2-22-15,-4 0-25 16,0 0 13-16,0 1-39 0,0 0 47 0,-3 2-43 16,1 2 47-16,1 3 0 0,-1 3 2 15,2 3-2-15,0 3-28 0,0 2-233 16,0 5-31-16,-2 5 183 0,1 5 109 0,0 3 32 16,-1 2 41-16,2 1-71 0,0-3-1 15,6-4-1-15,2-3-47 0,-1-5 5 16,6-2-41-16,1-4-67 0,-3-2 2 15,4-1-102-15,0-4-206 0,-4-3-194 16,-2 3-566-16</inkml:trace>
  <inkml:trace contextRef="#ctx0" brushRef="#br0" timeOffset="3478.903">7946 3803 2067 0,'0'0'0'0,"0"0"-51"0,0 0 51 16,-11 33 217-16,5-14-19 0,2 2-60 15,1 2-47-15,2-1 70 0,1 0-58 16,1-4-52-16,2-2 10 0,1-2 0 16,2-2-32-16,-1-5 22 0,0-1-26 15,-1-3-2-15,0-2 2 0,-2-1 26 16,-1 0 48-16,2-2 79 0,1-4 40 0,-1-3-111 16,-1-3-107-16,1-2-63 0,1-3 16 15,0-1 21-15,-2 0 26 0,-1 0 26 16,4 1-26-16,-3 0 0 0,4 2-4 15,-1 3-14-15,2 2-14 0,-5 3 32 16,1 4 33-16,2 1-33 0,-3 2-38 16,0 3-124-16,3 2 64 0,3 4 98 15,1 2 27-15,2 3-27 0,-1 1 25 16,0 1 4-16,0-1 5 0,1 0 4 16,-2-1-36-16,1-2 21 0,-3-1-23 0,-2-2-7 15,3-1-97-15,-4-1-93 0,1-1-152 16,-1 0-218-16,2-2-516 0,-1-1-146 0</inkml:trace>
  <inkml:trace contextRef="#ctx0" brushRef="#br0" timeOffset="4894.562">8305 3846 1960 0,'0'0'359'0,"0"0"-207"0,0 0 52 16,0 0 40-16,0 0-74 0,-20-24-51 15,16 20 8-15,-1 2-31 0,2 1-96 16,1 1-7-16,-4 0-85 0,0 3-29 16,-2 4 31-16,-1 4 84 0,0 2 4 0,-3 4 4 15,4 2 12-15,3 0 4 0,0 0-17 16,5-3-2-16,0-2-11 0,5-3 6 16,0-4 6-16,1-1 22 0,4-3 45 15,-1-1 74-15,2-2-5 0,-1-1-41 16,2-3-19-16,-1 0-9 0,-1-2-33 15,0-1 1-15,-2-1-20 0,-5-1-15 0,1-2-41 16,0 1 19-16,-1-1-45 0,-3 0-8 16,0 1 14-16,0 0 61 0,0 3-22 15,0 1 21-15,0 3 1 0,0 1-12 16,0 2-87-16,0 2-169 0,0 4-127 16,0 2 250-16,-3 4 124 0,3 3 21 15,0 0 29-15,1-2-26 0,4 0 26 16,3-3-3-16,1-3-7 0,2-1 26 15,3-2 55-15,1-3-100 0,1-1-61 16,0-3-236-16,-3-3-185 0,2-2-201 0,-4-1-103 16,-2 1 256-16</inkml:trace>
  <inkml:trace contextRef="#ctx0" brushRef="#br0" timeOffset="5362.978">8454 3810 1797 0,'0'0'279'0,"0"0"42"0,0 0 73 15,0 0-96-15,0 0-119 0,0 0-179 16,0 0-80-16,0 0-92 0,0 0 75 15,-27-2 85-15,21 11 12 0,1 1 3 16,1 1-3-16,3-1-11 0,1 0 11 16,6 0 13-16,1-1 16 0,1 0 32 15,7 2-13-15,-1-1 38 0,1 1 36 16,1 1-52-16,0 0-19 0,-1 0-51 0,-4 1-20 16,-2-1 4-16,-6 2-15 0,-2 0 31 15,-1 2 25-15,-3 0-25 0,-6 0-10 16,-2 1 10-16,-1-3 1 0,0-1 0 15,-2-3-1-15,-1-1 25 0,6-3-6 16,-2-2 4-16,6-2 12 0,-1-2 25 16,2-1 61-16,2-5-11 0,2-2-110 15,0-5-142-15,7-2 34 0,2-3 0 0,4-3-13 16,3-2 41-16,2 1 35 0,0-2 24 16,1 1 21-16,-1 0 32 0,-3 0-13 15,1 3-9-15,-2 1-9 0,-6 1 2 16,2 1 35-16,-4 4 16 0,-2 2-9 15,-3 3 38-15,0 2 19 0,-1 2 5 16,0 3-40-16,-2 1-67 0,-2 0-120 0,0 5-160 16,-6 2 142-16,2 6 61 0,-4 4 77 15,1 3 14-15,0 1-14 0,4 2-1 16,5-2 1-16,2-2 62 0,5-3-51 16,3-3-9-16,7-2 37 0,2-1-13 15,2-3-24-15,2-2 1 0,0-2-3 16,1-1-205-16,-3-2-184 0,1-3-232 15,-7 0-492-15</inkml:trace>
  <inkml:trace contextRef="#ctx0" brushRef="#br0" timeOffset="6187.091">9039 3705 1704 0,'0'0'198'0,"0"0"33"0,0 0 44 16,0 0 118-16,0 0-49 0,0 0-118 15,0 0-3-15,-12-22-6 0,12 22-97 16,0 0-120-16,0 3-157 0,0 3-77 15,0 3 78-15,0 5 156 0,2 5 121 16,4 3-45-16,-1 3-22 0,2 2-21 16,4 0-31-16,-2-2 22 0,4-3-24 15,-1-4 0-15,1-3-1 0,3-3 1 16,-3-4 22-16,-1-3-21 0,4-2-1 0,-2-3 6 16,2-2-6-16,-1-2-63 15,-1-5-35-15,2-1 19 0,-4-2-36 0,-2-3 20 16,-1-1 15-16,-3-3 78 0,-1-1-30 15,-2-1-13-15,1-2-32 0,-3-3-13 16,-1 1 36-16,0-1-75 0,-3-1 71 16,-1 2 42-16,3 3 15 0,-2 2 0 0,1 4-64 15,2 5 39-15,-1 3-22 0,0 4-175 16,0 4-121-16,-1 1-459 0,1 3-289 16</inkml:trace>
  <inkml:trace contextRef="#ctx0" brushRef="#br0" timeOffset="6658.503">9372 3790 871 0,'0'0'1332'0,"0"0"-1332"15,-1 25 0-15,-2-9 188 0,3 5 93 0,-1 3-27 16,0 2-8-16,1 0-102 0,0 0-58 16,0-1-10-16,1-4-9 0,3-2-26 15,-2-3 0-15,0-4-18 0,0-3 37 16,2-3-58-16,-4-4 0 0,0 0 29 16,0-2 67-16,0 0 28 0,0-4 50 15,-4-2 32-15,1-4-208 0,-4-5-80 16,0-4-149-16,0-4-4 0,-1-2 104 15,-1-2 94-15,5-2 34 0,2 0 1 0,1 2 0 16,1 0 7-16,1 2 18 0,1 4 13 16,3 2-10-16,3 3-3 0,0 2 54 15,1 2-79-15,1 4 0 0,3-1-56 16,2 4 21-16,1 1 33 0,2 2 2 16,0 2 2-16,2 4-2 0,0 3-5 15,-1 4 5-15,1 2 0 0,-6 3-7 0,1 1 7 16,-7 1 26-16,0 1-20 0,-6 0 6 15,-3 0-2-15,-8-1-8 0,-3-1 20 16,-4-1-4-16,-4-2-18 0,-3-1-69 16,-4-1-115-16,0-3-178 0,-2-2-294 15,7-2-699-15</inkml:trace>
  <inkml:trace contextRef="#ctx0" brushRef="#br0" timeOffset="8503.809">9939 3753 47 0,'0'0'577'0,"0"0"-95"16,0 0-94-16,0 0-76 0,0 0-13 15,0 0-31-15,0 0 71 0,0 0-30 16,0 0-63-16,0 0-83 0,0 0-154 16,0 0-9-16,-4-2-181 0,4 7-30 15,3 3 211-15,-2 3 25 0,0 2 106 16,0 2 61-16,-1-1-135 0,2 1-39 16,0-2-17-16,1-1 1 0,-3-1 1 15,2-2 16-15,-1-1-19 0,-1-2-1 0,1-1-27 16,0-2-55-16,0 0-89 0,-1-2-84 15,0 2-92-15,0-1-179 0,-1-1-227 16,-1 0-440-16</inkml:trace>
  <inkml:trace contextRef="#ctx0" brushRef="#br0" timeOffset="8904.276">9948 3717 934 0,'0'0'176'0,"0"0"-144"15,0 0 69-15,0 0 91 0,0 0-39 16,0 0-26-16,0 0 48 0,0 0 46 16,0 0-1-16,0 0 3 0,3-5-10 15,-3 5-42-15,0 0-50 0,0 0-44 16,0 0-22-16,1 0-27 0,-1 0-28 15,0 0 0-15,0 0-41 0,0 0-39 16,0 0-58-16,1 0-84 0,0 0-91 16,-1 0-124-16,3 0-213 0,-3 0-351 15</inkml:trace>
  <inkml:trace contextRef="#ctx0" brushRef="#br0" timeOffset="9150.771">9857 3807 2151 0,'0'0'472'0,"0"0"-298"16,0 0-113-16,0 0 26 0,0 0-87 16,0 0 3-16,0 0 4 0,0 0 92 15,0 0 61-15,33 8 130 0,-13-7-25 16,3-1-117-16,3 0-72 0,-4 0-26 15,-1-1-50-15,-4 0 0 0,-2-1-40 16,-5 0-38-16,1 0-54 0,-5-1-115 16,-1 2-84-16,-4-1-260 0,0 0-586 0</inkml:trace>
  <inkml:trace contextRef="#ctx0" brushRef="#br0" timeOffset="9687.605">10255 3631 3104 0,'0'0'345'0,"0"0"-199"0,0 0-45 16,0 0 32-16,0 0-133 0,0 0-132 15,0 0-17-15,0 0-41 0,0 0 164 16,-1 25 26-16,3-9 67 0,2 2-13 16,3 2-51-16,-2 1 19 0,0-1-18 15,-1 0-4-15,2-2-112 0,-5-2-130 0,-1 0-102 16,-1-3-172-16,-5-5-221 0,0 1-606 16</inkml:trace>
  <inkml:trace contextRef="#ctx0" brushRef="#br0" timeOffset="9998.81">10066 3598 2907 0,'0'0'352'16,"0"0"-352"-16,42-28 0 0,-15 18 31 16,9 1 23-16,5 2-26 0,3 1 26 15,7 3 45-15,-4 3-14 0,2 0-50 16,-5 5 6-16,-4 2-38 0,-5 3-3 15,-3 1-35-15,-4 1 7 0,-7 3 27 16,0 0-39-16,-7 1-55 0,-6 2 73 16,-2 1-112-16,-8-1 64 0,-6 1 25 0,-8 1 45 15,-6-1 0-15,-1-2 13 0,-7-1 19 16,-2-3-13-16,-1 0 16 0,-2-4-19 16,0-1 45-16,1-1-30 0,1-2-18 15,1-1-2-15,3-2-11 0,2-1-57 0,9-1-36 16,3 0-35-16,3 0-35 0,8-2-139 15,3-2-79-15,1 2-369 0,6-5-539 16</inkml:trace>
  <inkml:trace contextRef="#ctx0" brushRef="#br0" timeOffset="10352.074">10628 3705 2609 0,'0'0'370'16,"0"0"-370"-16,0 0-90 0,0 0 90 0,-29 20 26 15,23-9-23-15,0 2-3 0,5-1 0 16,1 1 21-16,7 0 4 0,2-2-9 0,4-2 20 16,4-1-24-16,-1-4 33 0,2-2 54 15,0-2-9-15,-3-4-90 0,1-1-19 16,-4-4-13-16,-7-1-32 0,-1-2 64 15,-4-1-42-15,0-1 41 0,-6-1-25 16,-3 0 26-16,-2 0 48 0,-2 0 60 16,1 1-89-16,-2 2 33 0,1 3 11 15,0 1-12-15,6 4-51 0,0 3-41 16,-1 1-144-16,0 5 15 0,-2 4 35 16,4 3-22-16,0 1 95 0,3 1-134 15,3 0-248-15,5-2-11 0,5-1 90 16,7-3-52-16,-4-2-205 0</inkml:trace>
  <inkml:trace contextRef="#ctx0" brushRef="#br0" timeOffset="10964.938">10781 3717 1896 0,'0'0'272'0,"0"0"-268"15,0 0-4-15,0 0 171 0,-31 30 39 16,22-21-132-16,6 1-30 0,1-3-29 16,2 0 59-16,0-2 28 0,3 0-35 15,6-1-14-15,-3-1 20 0,6-2 38 16,-2 0-16-16,5-1-41 0,-2-1-58 15,0-2-48-15,0-2-64 0,-4 0-25 16,0-1-17-16,-2 0-10 0,0-1 41 0,-5 1 13 16,-1 1 59-16,-1 2 18 0,0 1 33 15,0 2 0-15,0 0-155 0,0 4-156 16,0 2 161-16,0 2 150 0,2 1 108 16,1 1 93-16,4 0 38 0,3-2-22 15,2-1-1-15,0-1-14 0,5-1-22 16,2-2-88-16,-4-2-12 0,3-1-17 15,-3 0 14-15,-5-3-43 0,1-3-34 0,-3-1-61 16,-4-1-34-16,-1-2-49 0,-3-2 80 16,-1 0-35-16,-5-1 45 0,-2-1-84 15,-4 0 135-15,-1 0-1 0,0 1 4 16,-3 3 24-16,2 1-24 0,-1 3-48 16,2 4-55-16,1 2-33 0,-5 1-155 15,3 2-263-15,2 3-110 0,2-2-337 0</inkml:trace>
  <inkml:trace contextRef="#ctx0" brushRef="#br0" timeOffset="11341.152">11055 3697 1979 0,'0'0'683'16,"0"0"-683"-16,0 0-346 0,0 0 55 0,0 0 291 15,1 26 272-15,-1-15-123 0,1 0-11 16,1 0 33-16,2-1-61 0,-3 0 5 16,0-1-67-16,1-3-25 0,0-1 9 0,-1-2-19 15,2-1 0-15,-3-2 15 0,0 0 52 16,0 0 48-16,0-3 63 0,0-1-93 16,0-2-98-16,0-2-156 0,0-2-28 15,0-2 98-15,0 0 66 0,3 1 20 16,-1-2 32-16,3 2-12 0,-1 0-20 15,5 2-16-15,0 2-36 0,2 0 52 16,-2 3-25-16,2 2 27 0,-1 1-2 16,3 1 19-16,-2 3-3 0,-1 1 13 15,5 4 73-15,1-1 13 0,-2 3-55 16,2 0 51-16,-2 1-64 0,0 0-12 16,-3-1-35-16,0 2-2 0,-3-2-67 0,0 1-100 15,-4 0-185-15,-1-1-228 16,-2-3-680-16</inkml:trace>
  <inkml:trace contextRef="#ctx0" brushRef="#br0" timeOffset="36047.935">8331 4189 52 0,'31'-1'23'0,"4"-1"-23"0,7-1-75 16</inkml:trace>
  <inkml:trace contextRef="#ctx0" brushRef="#br0" timeOffset="36780.559">9197 4124 412 0,'0'0'303'15,"0"0"-84"-15,0 0-89 0,-38 4-36 16,23-3-19-16,4 0-3 0,-6-1 3 15,0 1-10-15,-2-1 16 0,-3 0-12 16,-5 0-37-16,2 0-32 0,-7 0-26 0,0-1-6 16,-5 1 29-16,-1-1-52 0,-2 1-10 15,-2-1 19-15,0 1 46 0,0 0-26 16,0 0 13-16,0 0-52 0,0 0 19 16,-1 0 46-16,3 1 0 0,2 0-51 15,3 0 11-15,-1 2-126 0,-1-2-26 16,1 1-79-16,-2 1 53 0,0 0 48 15,-1-1 95-15,-2 1 10 0,-5 0 63 0,2 0 2 16,-1-1 25-16,-2 2-25 0,4 0-16 16,4-1 7-16,-1 0 9 0</inkml:trace>
  <inkml:trace contextRef="#ctx0" brushRef="#br0" timeOffset="37407.85">7526 4192 535 0,'0'0'433'0,"0"0"-185"0,38-4-59 16,-16 2 19-16,7-1-39 0,2 0 52 15,6 0-65-15,2 1-72 0,2-1-16 16,3 1-29-16,-2 0-39 0,-1 0-4 15,-3 0 1-15,-2 1-10 0,-5-1-35 16,-3 1-59-16,-6 1-13 0,-3 0-124 16,-5 0-87-16,-8 0-57 0,-3 0-91 0,-3 0-49 15</inkml:trace>
  <inkml:trace contextRef="#ctx0" brushRef="#br0" timeOffset="37532.517">7595 4203 901 0,'0'0'85'0,"58"-1"-85"0,-14 1-284 15,-6-1-241-15</inkml:trace>
  <inkml:trace contextRef="#ctx0" brushRef="#br0" timeOffset="38806.759">9067 4039 963 0,'0'0'690'0,"0"0"-274"0,0 0-180 15,0 0-32-15,0 0-46 0,0 0-74 16,0 0 0-16,0 0 44 0,0 0-6 16,0 0-61-16,0 0-7 0,32 0-9 15,-17 0-10-15,6 0 13 0,3 0 3 16,5 0 0-16,2 0-49 0,5 0-1 0,-1 0 13 15,3 0-14-15,0 0-16 16,1 0 3-16,1 0 10 0,-3 0-45 0,-1 0-54 16,-4 0-45-16,0 0-20 0,-5 0-38 15,0 0-53-15,-5 0-60 0,-3-1-68 16,-3 0-115-16,-5 0-203 0</inkml:trace>
  <inkml:trace contextRef="#ctx0" brushRef="#br0" timeOffset="39291.458">9090 4143 643 0,'0'0'581'0,"0"0"-269"0,0 0-162 16,0 0 38-16,0 0 10 0,0 0 0 16,0 0-82-16,30-3 17 0,-15 1-17 0,7 1-3 15,5 0 9-15,6-1-38 16,1 2-27-16,5 0-34 0,1-1-21 0,1 1-1 15,-3-1-1-15,2 0-18 0,0 1-34 16,-5-1-2-16,1 0-14 0,-7 0-60 16,1 1-76-16,-4 0-71 0,-2 0-65 0,-2 0-105 15,-3 0-96-15,-8 0-121 0</inkml:trace>
  <inkml:trace contextRef="#ctx0" brushRef="#br0" timeOffset="40417.774">7461 4247 320 0,'0'0'609'15,"0"0"-293"-15,0 0-146 0,0 0-34 16,0 0-9-16,0 0 0 0,0 0 29 0,0 0 3 16,0 0-4-16,0 0-22 0,0 0-30 15,23-1-12-15,-8 0 25 0,6 0 38 16,5 0 10-16,6 0-23 0,3-1-52 16,4 1-35-16,3 0-6 0,2 1-29 15,5 0-17-15,-3 0 11 0,4 0-13 16,-4 1-2-16,3-1-1 0,-4 1 1 15,-2 0-37-15,-3 0-21 0,-1 0-29 16,-6 0-1-16,-3 1-38 0,-4 0-46 16,-5 0-54-16,-1 0-28 0,-3-1-58 15,-6 0-86-15,-2 0-62 0,-5-1-219 16</inkml:trace>
  <inkml:trace contextRef="#ctx0" brushRef="#br0" timeOffset="41239.74">7451 4194 886 0,'0'0'475'0,"0"0"-240"0,0 0-157 15,0 0-10-15,0 0 7 0,0 0 48 16,0 0 75-16,0 0 38 0,0 0-22 15,0 0-27-15,0 0-46 0,34-8-38 16,-16 7-1-16,5-1 1 0,8 1 11 16,1 0-21-16,9-1-1 0,1 2-19 15,3-2-19-15,-1 2-23 0,2 0-12 16,-3 0-19-16,-1 0-10 0,-6 0 6 0,-1 0-11 16,-6 0-4-16,1 0 0 0,-4 0-35 15,-3 1-38-15,1 1-51 0,-4 0-71 16,-1 0-91-16,-2 0-134 0,-3-1-138 0,-3-1-445 15,-1 0 235-15</inkml:trace>
  <inkml:trace contextRef="#ctx0" brushRef="#br0" timeOffset="59429.859">1895 7510 382 0,'0'0'466'0,"0"0"-166"15,0 0-82-15,0 0-4 0,0 0 27 16,0 0-7-16,0 0-11 0,0 0 7 16,0 0-20-16,-4 0-24 0,4 0-28 0,0 0-15 15,0 0-15-15,0 0-10 0,0 0-20 16,0 0-12-16,0 0-10 0,0 0-4 16,0 0-9-16,0 0-19 0,2 0-21 15,-2 0-23-15,1 0-34 0,-1 0-10 0,0 0-4 16,0 1-5-16,1-1-7 0,-1 0-4 15,1 1-2-15,-1-1-1 0,1 0-12 16,0 0 12-16,1 0 6 0,4 1 26 16,-4 1 35-16,5 0 0 0,2 0 23 15,-2 0-4-15,4-1 6 0,-1 0-21 16,4-1 21-16,-2 0 7 0,2 0-31 16,0 0 5-16,3 0-6 0,0-1 0 15,-1 0-1-15,1 0-25 0,0-1 26 16,3 0 0-16,-1 1-13 0,1-1 0 15,1 1 10-15,0-1 1 0,0 1-11 0,0 0-3 16,0 1 16-16,0-1-16 16,0 1 16-16,1 0 0 0,2 0 0 0,1 0 2 15,-2 1-1-15,0-1-1 0,3 2-6 16,-1-2 4-16,-1 2 1 0,1-2-17 16,0 1 18-16,-1 1 0 0,-2 0 0 0,3 0-16 15,-3 0 9-15,2-1 7 0,-1 1 13 16,1 0-11-16,-1-1 1 0,2 0 20 15,0 0-22-15,-1 0 28 0,3-1-17 16,-1 0 0-16,2 0-12 0,0 0 0 16,-1 0 0-16,4 0 0 0,-4-1 3 15,3 0-1-15,-1 0 18 0,2 0-8 16,-2 1-12-16,2 0-11 0,0 0-5 16,-4 0-26-16,4 0 1 0,-3 0-23 15,-1 0 22-15,0 0-3 0,-2 0 10 0,3 1 10 16,-5 0 21-16,1 0 3 0,-1 0 1 15,0 1-1-15,0-1 2 0,-1 1 0 16,0-1-1-16,-1 2-1 0,1-1-1 16,0 0 1-16,1 0 1 0,-1 1-1 0,-2-1 3 15,1 0 21-15,-2 0-7 16,4 0-16-16,-5 1 0 0,4-1 0 0,-2 0 32 16,2 0-32-16,2-1 2 0,-2 0 4 15,0 0-4-15,1 0 18 0,1 0-20 16,3-1 12-16,-2 0 4 0,1 0-16 15,1 0-16-15,-1 0 13 0,1-1-6 16,-1 0-7-16,-2 0 12 0,0 1-15 0,2 0-7 16,-3-1 1-16,-1 1 6 0,0 0-13 15,-1 0 29-15,0 2-22 0,0-1 12 16,-3 2-19-16,2-1 13 0,-4 1 16 16,2-1-38-16,-1 0 12 0,0 0 22 15,-1-1 7-15,-2 1 13 0,0-1-12 16,0 0 12-16,-3 0 13 0,0-1 6 15,2 1 19-15,-3-1-12 0,0 1-17 16,-2-1 10-16,2 0-13 0,-2 0-15 16,0 0 21-16,-1 0-2 0,1 0 28 0,1 0-50 15,-3 0 1-15,4-1 10 0,-2 0-12 16,2 0 0-16,-2 0 9 0,2-1 7 16,-2 1-16-16,2 0 0 0,-2-1-1 15,0 1 0-15,2 0-18 0,-5 0-3 0,2 0 20 16,-2 1 2-16,-1 0 11 0,-2-1-9 15,-2 1-2-15,2 0 1 0,-2 0 2 16,0 0 9-16,0 0 1 0,0 0-10 16,0 0 10-16,0 0 0 0,0 0 6 15,0 0 13-15,0 0-3 0,0 0 9 16,0 0 6-16,0 0-2 0,0 0-14 16,0 0-12-16,0 0-15 0,1 0 0 15,-1 0-1-15,1-1 2 0,1 1-1 16,1 0-1-16,-2-1-3 0,2 1-19 15,2-2-3-15,-3 2 6 0,2-1 6 0,2 0-3 16,-4 1 0-16,0-1-3 16,2 1-19-16,-4 0-20 0,1 0-31 0,-1 0-94 15,0 0-148-15,0 0-209 0,0 2-97 16,-1-1-112-16,-6 0 25 0</inkml:trace>
  <inkml:trace contextRef="#ctx0" brushRef="#br0" timeOffset="61587.462">1968 7636 332 0,'0'0'339'15,"0"0"-69"-15,0 0-107 0,0 0-55 16,0 0-40-16,0 0-13 0,0 0-32 16,0 0-23-16,0 0 1 0,0 0 1 0,0 0-2 15,-31-5-19-15,27 5-17 16,2 0-19-16,-2 0-20 0,2 0 10 0,-4 1-1 15,4-1-35-15,-1 0 17 0,0 0 84 16,2 0 58-16,-1 0 128 0,2 0 19 16,0 0-45-16,0-1-53 0,-1 1-29 15,1 0-10-15,0 0-25 0,0 0-17 16,0 0-23-16,0 0-3 0,1 0-20 0,-1 0-2 16,0 0-8-16,1-1 30 0,-1 1 31 15,1 0 34-15,-1 0 13 0,1 0 22 16,-1 0-15-16,2 0-43 0,-2-1-42 15,1 1-2-15,0 0 2 0,1 0 0 16,-1 0 0-16,5 0 0 0,-3-1 52 16,2 1 25-16,1-2 1 0,4 2 16 15,-5-1-10-15,6 1-39 0,-2 0-44 16,3-1 1-16,-1 1 11 0,2-1-12 0,0 1 3 16,-1-1 10-16,1 0-12 15,4 0 12-15,-2 0 8 0,1 0-22 0,-1 0-26 16,3 0 26-16,1-1-1 0,1 2 1 15,-1-1 0-15,0 0-3 0,1 0 0 16,1 0 3-16,3 0-1 0,-2 1-8 16,0-1 7-16,1 1-28 0,-1-1-2 0,3 0-20 15,-1 1 16-15,0-1-25 0,-3 1-7 16,3-1 6-16,1 1 17 0,-3 0 0 16,0 0 44-16,-1 0 0 0,0 0-18 15,1 0 1-15,-1 1 18 0,0 0 28 16,0 0-28-16,-1-1-39 0,-2 1 37 15,0 1-11-15,0 0-27 0,0 0 40 16,0-1 3-16,-1 1-3 0,2-1 2 16,-2 1-2-16,1-1 13 0,1 0-9 15,1 1 8-15,-1-1 11 0,-1 0-20 0,2 1 1 16,0 0 8-16,0 1-12 16,2-1-3-16,-2 0-7 0,2-1 10 0,0 1 29 15,0-1-29-15,-2 0-1 0,1 0 1 16,-1 1 14-16,1-1-14 0,-2 0-1 15,1 0-12-15,0 1-23 0,-3-2 34 0,2 2-13 16,-2-1 15-16,2-1 0 0,-3 2 13 16,2-1-13-16,-3 0-7 0,1 0-10 15,0 0 17-15,1 0 15 0,-2 0-14 16,2-1 11-16,-2 2-11 0,1-2 2 16,1 1 10-16,-2 0-13 0,3-1 22 15,-3 1-22-15,0 0 0 0,0-1 22 16,3 1-22-16,-4 0-17 0,3 0 17 15,-4 0 0-15,2 0 18 0,1 1-18 16,-2 0 0-16,-2 0 18 0,4 0-17 0,-2 0 11 16,0 0-10-16,-1-1-2 0,0 1 2 15,1-1-2-15,-3 0 2 0,5 0 28 16,-4 0-11-16,0 0-6 0,1 0-12 16,0 0 0-16,-2 1 35 0,1-2-10 15,0 1-24-15,-1-1-2 0,1 1 0 16,0 0 12-16,2 0-12 0,-1-1-1 0,-3 1 1 15,2-1 17-15,1 0-15 0,-1 0-1 16,1 0 19-16,-2 0-17 0,2 0-3 16,-3-1-2-16,1 1-21 0,0 0 20 15,0 0-1-15,0 0-8 0,-2 0 12 16,3-1-2-16,1 1 2 0,-3 0 14 16,5 0-14-16,-2 0 0 0,-2-1 0 15,1 1 0-15,-1 0-28 0,1 0 28 16,1-1 0-16,-2 1-2 0,2 0 2 0,-1 0 1 15,-2-1 19-15,4 0-20 16,0 0 0-16,-3 1-1 0,2-2 1 0,-2 2-1 16,2-1-2-16,-1 1-9 0,-1-1 9 15,3 0 3-15,-2 1 0 0,-2 0-13 16,2-1-4-16,-2 1 15 0,1 0-6 16,-1 0 8-16,1 0 0 0,-2 0-19 15,2 1 18-15,-2-1-22 0,1 1-6 16,-2 0 28-16,2-1-12 0,-1 0 10 0,1 1 6 15,-2-1 13-15,2 0-16 0,-1 0 1 16,-1 0 16-16,0 0-17 0,0 0 3 16,1 0-2-16,0 0 0 0,1 0 22 15,-3 0-1-15,2 0-21 0,0 0 2 16,2 0 9-16,-2 0 8 0,1 0-17 16,0 0 7-16,1-1-10 0,0 0 2 15,0 0-1-15,-2 0 12 0,1 0-12 0,1 0 19 16,-2 0-8-16,1 0-12 0,-2 0-1 15,4 0-2-15,-4 0-16 0,1 0 15 16,-2 0-15-16,-2 1 0 0,1 0 16 16,-2 0-26-16,-1 0 0 0,-1 0-23 15,-2 0-29-15,0 0-61 0,0 1-37 0,0 0 26 16,-1-1 75-16,0 1-16 16,-2 0-36-16,2 0-23 0,-1 0-69 0,0 0-88 15,0-1-74-15</inkml:trace>
  <inkml:trace contextRef="#ctx0" brushRef="#br0" timeOffset="62726.688">4686 7555 1042 0,'0'0'453'0,"0"0"-118"16,0 0-115-16,0 0-64 0,0 0-68 15,0 0-46-15,0 0 39 0,0 0 12 0,0 0-2 16,0 0-69-16,22-1 20 15,-12-1-6-15,2 1-4 0,0-1-16 0,0 1 19 16,2-1-19-16,0 1-13 0,-1-1 0 16,1 1-3-16,-3-1-10 0,3 1 10 15,-2 0 19-15,-2 0-19 0,1 0-16 0,-2 0 0 16,-1 1-10-16,-1 0-57 0,0-2 2 16,-1 2 20-16,-1-1 16 0,-3 1 9 15,2 0-6-15,-1 0-16 0,0 0-4 16,-1 0 4-16,-1-1 29 0,0 1 9 15,2 0 20-15,-3 0 3 0,1 0 32 16,-1 0-2-16,0 0 2 0,0 0 4 16,0 0-7-16,0 0 4 0,0 0 3 15,0 0 3-15,0 0-7 0,0 0 7 16,0 0 3-16,0 0 7 0,0 0-7 16,0 0-9-16,0 0-1 0,0 0-16 0,0 0-19 15,0 0-3-15,0 0-35 16,0 0-27-16,0 0-35 0,0 2-29 0,0 0-33 15,0 3 162-15,1 1 91 0,0 2 12 16,-1 1-61-16,1 0-26 0,0 0-16 16,0 0 23-16,0 0 22 0,-1 0-19 0,1-2-26 15,-1 0-1-15,2-2 1 0,-2-1 13 16,3-1-13-16,-3 0-13 0,1-2 13 16,-1-1 13-16,0 0 22 0,0 0 7 15,0 0 3-15,0 0 3 0,0 0 7 16,0 0-10-16,0 0-26 0,-1 0-16 15,-1 0-3-15,-1-1-28 0,1 0-8 16,0 0-31-16,0 0 35 0,-1 0-10 16,-1-1 3-16,-1 1 13 0,-1 0-3 15,1 0-3-15,-3 1-3 0,-1 0-24 16,-2 0-31-16,0 0 54 0,-2 2 20 16,-3-1-6-16,1 1-37 0,-3-1 40 0,-2 1-30 15,-3 0-64-15,-1 0-124 0,-4 0-182 16,8 1-334-16,-16 0 53 0</inkml:trace>
  <inkml:trace contextRef="#ctx0" brushRef="#br0" timeOffset="68827.272">9636 7456 228 0,'0'0'1001'0,"0"0"-581"0,0 0-134 16,0 0-169-16,0 0 51 0,34-1 143 15,-14 1-108-15,4 0-29 0,11 0-27 16,1 1 7-16,7 1-33 0,5 0-26 0,5 1-18 16,-1-1-30-16,4 1 4 0,2 0-29 15,-2-1-19-15,-4-1-3 0,1 1 0 16,-1-1-2-16,-6-1 2 0,3 0 2 15,-5 0-2-15,0 0-30 0,-4 0 4 16,-1-1-24-16,-6-1-27 0,-1 1-43 16,-8 0 11-16,-1-2-16 0,-6 1 16 15,-1 1-29-15,-10-1-23 0,1 0 22 16,-6 1 75-16,-1 0-10 0,-7-1-27 0,2 1-298 16,-4-1-118-16,-2 1-160 0,3 0 28 15</inkml:trace>
  <inkml:trace contextRef="#ctx0" brushRef="#br0" timeOffset="69196.505">9741 7528 876 0,'0'0'482'0,"0"0"-222"16,0 0-107-16,0 0-81 0,0 0-40 15,0 0-12-15,0 0 58 0,0 0-4 16,30 1 88-16,-13 0 46 0,8 1-24 16,4-1-49-16,5 1-6 0,4 0-36 15,7 0 22-15,0-1-54 0,1 1-13 16,5 1-16-16,0-2 29 0,0 1-20 0,2 0 29 15,0 0-28-15,-3 0-22 0,-3-1-20 16,-4 0-2-16,-3 1-14 0,-5-1-38 16,-5 0-36-16,-2-1-21 0,-8 0-62 15,0 0-52-15,-7 0-46 0,-4 0-1 16,-5 0-65-16,-4 0-17 0,-4-1-1 0,-2-1 45 16,0 0-417-16</inkml:trace>
  <inkml:trace contextRef="#ctx0" brushRef="#br0" timeOffset="69561.546">9663 7616 241 0,'0'0'737'0,"0"0"-190"0,0 0-316 16,41 5 159-16,-14-3-12 0,8 1-130 15,7-1-96-15,7-1-37 0,4 1-9 0,4 0-26 16,1-1 0-16,3 1-49 0,-3-1 4 16,-1 0 10-16,-2-1-44 0,-3 0 12 15,-6 0 3-15,1 0-4 0,-6 0 7 16,-7 0-15-16,-2 0-4 0,-9 0-20 15,-3 0-37-15,-7 0-19 0,-2 0-29 16,-5 0 18-16,-5-1 17 0,-1 0 6 16,0-1-17-16,-4 1-9 0,-3 0-70 15,-2-1-76-15,1 0-43 0,-3 2-94 16,-2-1-82-16,1 1-171 0,3-1-29 16</inkml:trace>
  <inkml:trace contextRef="#ctx0" brushRef="#br0" timeOffset="76846.447">1842 7033 1054 0,'0'0'293'0,"0"0"-260"0,0 0-4 15,0 0 85-15,0 0-16 0,0 0-20 0,0 0 0 16,0 0 26-16,0 0 12 0,1-4-8 15,1 4-31-15,-2 0-22 0,1 0-55 16,1 0-13-16,1 0-35 0,0 0 13 16,1-2 35-16,2 2 23 0,1 0-23 0,-2 0-32 15,5 0-11-15,-1 0 40 0,2 0 3 16,-3 0 23-16,5 0 0 0,-2-1-21 16,3 1 17-16,1 0-19 0,1-1 2 15,1 0 2-15,-1 0 15 0,3-1 0 16,2 0-6-16,-1 0-3 0,1 0-8 15,1-1-1-15,1 1 3 0,1-1 34 16,-1 1-12-16,2 0-22 0,-2 0 12 0,3 0-16 16,-1 0 0-16,1 1-13 0,-1-2 0 15,3 2-32-15,-2-1 15 0,0 0 5 16,0 1-8-16,0 0 1 0,-2 0-7 16,2 0 2-16,-3 0 37 0,0 0 19 15,-3 0-19-15,1 0-1 0,-4 0 1 16,2 1 30-16,-1 0 12 0,0 0-10 15,-2-1-31-15,0 1-1 0,-2 0 2 0,4 0 9 16,-3 0 9-16,4 0 22 0,-2 0-23 16,2-1-16-16,2-1 10 0,0 0-13 15,5-1 20-15,1-2 48 0,1 0 16 16,6 0-20-16,1-1-64 0,0 2-23 16,-3-1-22-16,1 1-33 0,-1 2 20 0,-3-1 45 15,-1 0 0-15,-4 2 12 0,-1 0-1 16,0 0 0-16,-1 1-20 0,-3 0 3 15,-1 0 18-15,-4 0 2 0,3 0 30 16,-4 0 4-16,-1 0-12 0,3 0-20 16,-1 0-3-16,-2 0 33 0,1 0-14 15,3 0-16-15,-5 1 11 0,1-1-14 16,0 0-29-16,-2 0 29 0,0 0 0 16,-1 0 1-16,3 0 1 0,1 0 89 0,1-1 41 15,1 1-129-15,4-1-3 16,-2 0-19-16,0 1 3 0,0 0-7 0,-3 0 1 15,2 0 22-15,-2-1 33 0,4 0 48 16,-1 0 15-16,0 0-38 0,3 0-36 16,-4-1-22-16,1 1 0 0,0-1 1 15,-3 1 12-15,2 0-1 0,0 0-11 0,-1-1 11 16,3 0-1-16,0 0-11 16,-2 1-22-16,3-1 22 0,-1 1-13 0,-2 0 12 15,1-1-1-15,-1 1 1 0,-1 0-3 16,-2-1-8-16,2 1 12 0,-2 1-3 15,-2-1 2-15,-1 1-1 0,0 0-11 16,1 0 13-16,-1 0 11 0,1 0 18 16,-2 0-26-16,3 0-3 0,-1 0-2 15,0 0-14-15,2 1 15 0,2 0 1 16,-2 0 0-16,-1 0-1 0,3-1-19 0,1 1 17 16,-5-1-26-16,6 0 13 15,-3 0 16-15,-3 1 3 0,3-1 0 0,2 0 0 16,-2 0 10-16,-2 0 8 0,3 0-20 15,-3 0-1-15,-2 0 2 0,1 0 11 16,-1 0 0-16,1 0 3 0,-3 1-15 0,2-1-1 16,-2 1-16-16,1-1 15 0,-1 1-15 15,2 0-29-15,-6 0-55 0,2 0-45 16,2 0-17-16,-4-1-6 0,2 1-33 16,-2 0 32-16,4 0 3 0,-4 1-16 15,2-1-10-15,-2 0-66 0,3 1-156 16,-5-1-45-16</inkml:trace>
  <inkml:trace contextRef="#ctx0" brushRef="#br0" timeOffset="79134.502">1896 6999 140 0,'0'0'307'0,"0"0"-79"0,0 0-32 0,0 0-20 15,31 0-59-15,-21 0-19 0,2 0-20 16,0-1-56-16,1 0-8 0,4 0 38 16,1-1-10-16,0 0 20 0,1-1 13 15,2-1 25-15,1 1-31 0,2-1-24 16,0 0-25-16,-1 0-18 0,0-2 33 16,3 1-5-16,-1 0 12 0,2-1 26 15,0 0 10-15,1 1-20 0,3-1-22 16,-4 1-36-16,3 0-16 0,-2 1 16 15,1 0 0-15,-4 1-2 0,2 0-18 0,-2 0-3 16,2 1 23-16,-4-1 0 0,0 1 10 16,1 0-10-16,-1 0 3 0,-1 1-2 15,0-1-1-15,-2 0 17 0,2 1-17 0,-2-1 0 16,2 0 0-16,-1 1 3 0,0 0-3 16,-3-1 0-16,1 2 32 0,-1-1-6 15,-2 1-24-15,1 0 11 0,-1 0-9 16,-1 0-2-16,0 0-2 0,-1 0 16 15,0 0 13-15,4 1-3 0,-4-1-10 16,5 0-16-16,-1 0 16 0,-1 0-16 16,4-2 39-16,1-1-37 0,2 0 19 15,0-1-21-15,2 2-13 0,0-1-3 16,-4 0 0-16,1 1-36 0,-1 0 39 16,-4 0 3-16,2 1 10 0,-5-1 29 15,3 0 7-15,0 1 22 0,1 0-3 0,-1 1-55 16,1-1 0-16,1 0-3 0,-2 1-10 15,-1-1 10-15,1 0 3 0,2 0 15 16,0-1 4-16,0 1-17 0,1-1-2 16,1 0-6-16,0 0 3 0,-2 1-52 15,1 0 29-15,-3-1 22 0,1 1 4 0,0-1 43 16,0 1 15-16,2 0-10 0,-1 0-48 16,-1 0-19-16,-2 1 12 0,3 0 7 15,-2 0 0-15,3 0 4 0,-1-1-4 16,-2 1-20-16,4-1-9 0,-4 1-29 15,-1-1 13-15,2 0 19 0,0 0 24 16,-1 0 2-16,0 0 0 0,2 0 1 16,-3 1 2-16,-1 0 10 0,2 0-13 15,-5 0-20-15,0 0-18 0,2 1 34 16,-4 0-12-16,0 0 13 0,1 0 5 0,-1 0-2 16,0 0 13-16,0-1-10 0,-2 1 17 15,2 0 2-15,-3-1 11 0,-3 0-11 16,3 0-2-16,0 0 2 0,-3 0-8 15,3 0-14-15,-1 0-16 0,-3 0-6 16,5 0-1-16,-4 0 7 0,1 0 16 0,1 0-26 16,-3 0-13-16,-2 0 20 15,1 0 19-15,0 0 10 0,0 0 7 0,-1 0-15 16,0 0 17-16,2-1-16 0,-2 1 20 16,1 0-4-16,4 0 1 0,-5 0-7 15,3-1 22-15,-2 1-2 0,-1-1-14 16,2 1 0-16,2 0-16 0,-2 0 0 15,1-1-3-15,-1 0-2 0,3 1 2 16,-4 0 0-16,1 0 2 0,-1-1-1 16,-2 1-1-16,3 0 0 0,-3 0-1 15,-1 0 1-15,2 0 0 0,-1 0 0 0,0 0 0 16,0 0-20-16,0 0-2 0,2 0-10 16,1 0-14-16,-1 0-18 0,4 0-17 15,-3 1 16-15,0-1 10 0,1 0 16 16,-1 0 39-16,1 0 19 0,-3 1 1 15,0-1 2-15,0 0 21 0,0 0 18 16,3 0 1-16,-4 0-11 0,4 0-25 0,-2 0-19 16,1 0-7-16,3 0-20 15,-4 0-12-15,3 0 13 0,-3 1 15 0,4-1-22 16,-4 0-3-16,-1 0 0 0,0 1 16 16,2-1 12-16,-2 0-2 0,-2 0 0 15,1 0-17-15,-1 0 7 0,0 0 13 16,0 0 1-16,0 0-1 0,0 0-16 15,0 0-10-15,0 0-13 0,0 1-3 0,1-1-3 16,1 1 32-16,-1 1-7 0,2 0 7 16,-1 0 0-16,-1 1-6 0,1 1 3 15,0 1-7-15,1 2 21 0,-1 0-11 16,-1 0-7-16,2 1 20 0,-2-1 39 16,1 1-13-16,0-2-6 0,-1 0 74 15,1-1-23-15,-1 0-68 0,0 0 36 0,0-1 0 16,0 0-38-16,1-1 22 0,-1 1-23 15,-1-2-20-15,1 1-138 0,-1 1-128 16,0-2-160-16,0 0-248 0</inkml:trace>
  <inkml:trace contextRef="#ctx0" brushRef="#br0" timeOffset="80233.902">1895 6975 382 0,'0'0'531'0,"0"0"-238"0,0 0-101 0,0 0 4 15,0 0 18-15,0 0-29 0,0 0-55 16,0 0-36-16,0 0-26 0,0 0-39 15,1-3-29-15,-1 3-61 0,0 1-102 16,0 2-41-16,2 1 155 0,0 2-68 16,3 1 117-16,-3 1 125 0,-1 0-73 15,-1-1 39-15,2 1-30 0,-2-2-9 16,1 0-42-16,-1-2 6 0,0-1-16 16,0 0 33-16,2-1-33 0,-2 0-17 0,0-1-109 15,0-1-72-15,0 0-88 16,0 0-131-16,0 0-147 0,0 0 91 0</inkml:trace>
  <inkml:trace contextRef="#ctx0" brushRef="#br0" timeOffset="80555.313">1885 6978 109 0,'0'0'1049'0,"0"0"-827"0,0 0-69 15,0 0-4-15,0 0 24 0,0 0 12 16,0 0 3-16,0 0-91 0,0 0-45 15,0 0-26-15,1-20 35 0,0 18-9 16,0 0-10-16,1 1-6 0,2-1-36 16,-2 0-61-16,6 0-30 0,-3 0 44 15,4-1 47-15,4 0 55 0,4 0-42 0,-1 1 35 16,5-1-46-16,0 0 31 0,4 0 12 16,1-1-19-16,2 2 25 0,-2-1-51 15,2 0-2-15,-1 1 1 0,-2 0 0 16,-1 0 0-16,0 1 1 0,0-1 2 15,0 1 14-15,1-1-16 0,0 1 0 16,-2 0-16-16,3 0-26 0,-5 1-71 16,-2 0-16-16,-2 0 6 0,1 0 42 0,-5 0-20 15,-1 0-12-15,0 0-147 0,-4 0-147 16,-1 1-238-16,-1 0-6 0</inkml:trace>
  <inkml:trace contextRef="#ctx0" brushRef="#br0" timeOffset="85061.003">4473 6813 36 0,'0'0'375'0,"0"0"-124"0,0 0-26 16,0 0-52-16,0 0 9 0,0 0-9 0,0 0-34 15,0 0-12-15,0 0-42 0,0 0-30 16,0 0 13-16,22-10-13 0,-14 9-6 15,0 0 16-15,3 0 32 0,-3 0 30 16,4-1 18-16,2 0-3 0,0 0-71 16,1 0-35-16,3 0-36 0,-3 0-13 15,4 0 12-15,-3 0 0 0,-1 0 0 16,0 0-2-16,2-1-20 0,-5 1-6 16,-2 1 28-16,1 0-12 0,-3 1-42 0,-4-2 20 15,1 2 22-15,-4-1 9 0,0 1-12 16,-1 0-6-16,0 0-37 0,0 0-15 15,0 0-7-15,0 0 13 0,0 0 10 16,0 0-1-16,0 0-9 0,0 0 0 16,0 0 48-16,1 0 20 0,1 1 3 0,0 0-3 15,-2 0 0-15,3-1 22 0,0 1-6 16,-2 1-16-16,5 1-17 0,-3 1 17 16,0 1 17-16,2 3-15 0,1 0 30 15,-1 2-6-15,-2 0-6 0,1-1-1 16,2 0 30-16,-2-1-33 0,0-1 3 15,-1 0-19-15,-3-2 13 0,1 0-13 16,0-1 0-16,-1 0 2 0,1-1 15 0,-1 0 5 16,0-1 1-16,0 0 0 0,0-1-23 15,0-1 2-15,-2 0-2 0,1 0 55 16,0 0 3-16,-4 0 10 0,-2 0 3 16,-1-1-71-16,-1-1-6 0,-3 1-46 15,-2 0 26-15,-1 0 4 0,1-1-37 16,-5 1 46-16,2 0-6 0,-1 0-33 15,-2 0 51-15,0 1-18 0,0 0 2 16,2 0 4-16,1 0-6 0,1 1 6 0,3 0 13 16,2-1 3-16,1 1-3 15,3-1-112-15,3 0-41 0,-3 1-55 0,4-1-42 16,0 0-69-16,0 0-170 0,2 0-39 16</inkml:trace>
  <inkml:trace contextRef="#ctx0" brushRef="#br0" timeOffset="85782.839">4673 6796 1231 0,'0'0'498'0,"0"0"-303"16,-31 7-140-16,15-2-3 0,-1 0-29 16,-3 2 38-16,1 1-18 0,1-1-18 15,-2 0 5-15,5 0-30 0,1-2-30 16,2 0 3-16,5-1 27 0,3-1 17 16,4-2-17-16,0 0-30 0,0-1-18 15,0 0 22-15,7-1 26 0,-1-1 10 0,9-2 64 16,-1-1-25-16,6-1-49 0,0-1-49 15,1-1-6-15,0 1 52 0,-2 0-36 16,0 0 39-16,-3 1 29 0,0 0 4 16,-4 1-4-16,-1 1 42 0,-7 2-13 15,-1 0-29-15,-2 2-6 0,-1 0-20 0,0 0-3 16,-3 0-119-16,2 2 5 0,-7 1 99 16,-3 2 15-16,0-1 58 0,-2 2-22 15,-3 0-10-15,1 0-13 0,4-2-13 16,1 1-15-16,3-1 14 0,4-2-51 15,2 0 6-15,1-2-61 0,2 0 29 16,4 0 78-16,1-1 7 0,6-1 87 16,1-2 52-16,5 1-91 0,-2-1-10 15,1-2-45-15,-1 3 0 0,-4-1 40 16,0 2 6-16,-6 1-46 0,-4 1 0 16,-2 0-130-16,-1 0-35 0,-2 3 110 15,-5 2 55-15,-4 0 26 0,0 2 84 0,-4 0 16 16,-4 1-77-16,-1 1-23 0,1-2-7 15,1 1 20-15,2-1-39 0,4 0-1 16,3-1-74-16,7-2-90 0,2-2-185 16,0 1-93-16,8-1 183 0,4-1-11 0,-3-1-329 15</inkml:trace>
  <inkml:trace contextRef="#ctx0" brushRef="#br0" timeOffset="87615.557">1984 7587 320 0,'0'0'632'0,"0"0"-225"0,0 0-166 15,0 0-39-15,0 0-11 0,0 0-48 16,0 0-49-16,0 0-36 0,0 0-22 16,0 0-17-16,0 0 1 0,-11-3 2 15,10 3 7-15,1 0 7 0,-1 0-4 16,1 0 1-16,-1-1-8 0,0 1 1 0,1 0 6 15,0-1 1-15,-2 1 31 0,2-1 4 16,-1 0-17-16,-1 0-15 0,1 0-33 16,0 0-3-16,0-1-32 0,0 0-97 15,-1-1 71-15,1 0 26 0,0 0-10 16,-2 0 26-16,2 0 3 0,0 0 13 16,1 1 21-16,-2 1 5 0,2-1 39 15,-1 1-1-15,1 1 7 0,-1-1-36 16,1 1-15-16,-1 0-17 0,1 0 12 15,0 0-15-15,0 0-32 0,-1 0-20 0,1 0 1 16,-2 0 2-16,2 0 7 0,-1 0-19 16,1 0-10-16,0 0-19 0,0 0-24 15,-1 1-22-15,-2 2 55 0,2 1 81 16,-1 2 26-16,-1 1 32 0,2 1 4 16,-2-1-10-16,2 1-50 0,1-2 69 0,-1 0-68 15,1-2 14-15,0 0-14 0,0-1 7 16,-1 0-9-16,1-1 18 0,0 0-19 15,0-1-12-15,0-1-30 0,0 0 42 16,0 0 50-16,0 0 27 0,0 0-9 16,-1 0-13-16,-1-1 26 0,-1-1 28 15,2-2-109-15,-1 0-111 0,-3-2-2 16,2 0 58-16,1-1 16 0,-3 2 39 16,2-1 32-16,1 2 20 0,1 1 16 15,0 0-23-15,1 2 0 0,0-1 10 16,0 2 12-16,0 0-15 0,0 0-52 0,0 0-16 15,0 0-62-15,0 0-54 0,0 0-52 16,0 2-52-16,0 1 74 0,0 0 81 16,1 0 81-16,0 1 29 0,0-1-13 15,0 0 1-15,1-1 28 0,2 0 10 0,-3-1-19 16,0 0 3-16,0 0-4 16,-1-1-6-16,0 0-9 0,0 0-20 0,0 0 0 15,1 0 16-15,-1-2 68 0,0 0 42 16,0 0-42-16,0-2-32 0,1 1-7 15,-1-1 26-15,0 1-46 0,0 1-12 16,0 1 3-16,0 0 36 0,0 1-27 16,-1 0-25-16,1 0-99 0,0 0-69 15,0 2-71-15,0 0-42 0,0 2 144 16,0 2 137-16,0-1 65 0,0 0 46 0,2-1-92 16,-1 0-3-16,1-1-12 0,0-2 12 15,-1 1 10-15,1-1-26 0,4 0-23 16,-3-1-126-16,1 0-52 0,3 0-137 15,2-2-131-15,-5 0-294 0</inkml:trace>
  <inkml:trace contextRef="#ctx0" brushRef="#br0" timeOffset="88977.847">4846 7549 1290 0,'0'0'416'0,"0"0"-341"0,0 0-56 16,0 0-19-16,0 0 98 0,-30 5-23 15,22-4-40-15,-1 2 24 0,3 0-25 0,-3 1-34 16,-1 1-1-16,-1 0-18 0,0 0 17 16,-2 2 2-16,-3-1 16 0,3 0 1 15,1-1-17-15,-3 0-71 0,3 0-40 16,1-1-32-16,4-1 30 0,1 0 54 16,2-2 43-16,4 0-13 0,0-1-150 15,0 0-46-15,5 0 82 0,0 0 80 0,0-2 60 16,4 0-20-16,2-2-36 15,-2 0-32-15,2 1 81 0,-5-1 10 0,2 1 176 16,-2 1-3-16,-4 1 58 0,-2 1-16 16,0 0-66-16,-1 0-149 0,-5 1 42 15,-2 2-42-15,1 1 91 0,-8 1 4 16,0 0-34-16,2 2 4 0,-5-2 6 16,4 2-51-16,-3-3 22 0,3 2-40 15,1-2-4-15,2 1-77 0,4-1-70 16,-1-1-121-16,3-1-189 0,4 0-257 0</inkml:trace>
  <inkml:trace contextRef="#ctx0" brushRef="#br0" timeOffset="92886.37">6434 7453 700 0,'0'0'359'15,"31"0"-118"-15,-9 0-33 0,9 0 23 16,0 0 32-16,5-1-14 0,6 1 30 16,6-1-86-16,1 0-42 0,5 1-16 15,1-1-45-15,5 1-45 0,-1 0-23 16,2 0 7-16,2 0 3 0,0 0-10 16,-2 0 1-16,0 0-11 0,-3 0-12 0,0 0-1 15,-4 0-69-15,-2 0-71 0,-7 0-48 16,0 0-23-16,-5 0-50 0,-5 1-13 15,-3-1-79-15,-7 0 6 0,-3 1 9 16,-8-1-75-16,-2 0-39 0</inkml:trace>
  <inkml:trace contextRef="#ctx0" brushRef="#br0" timeOffset="93247.538">6531 7512 336 0,'0'0'769'0,"0"0"-355"0,0 0-125 0,0 0 45 15,0 0-29-15,0 0-112 0,0 0-131 16,0 0-62-16,0 0 2 0,39-5 33 16,-5 4 49-16,5 1 41 0,9-1 32 15,3 1-42-15,8 0-3 0,4 0-16 16,-1 1-39-16,1 0-26 0,-1 0-31 16,0 0-2-16,-4 0 2 0,-1 0 2 15,-4 0 10-15,0 0-1 0,-4 1-11 16,-2-1-32-16,-6 2-76 0,-3-1-80 15,-1-1-116-15,-4 0-229 0,-10-1-441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053.60132" units="1/cm"/>
          <inkml:channelProperty channel="Y" name="resolution" value="1516.9907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1-15T19:29:53.2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7914 3202 3037 0,'0'0'354'0,"0"0"-271"0,0 0-23 15,-10-29 96-15,3 22 30 0,3-2-77 16,-4 1 21-16,-3 0-37 0,0 1-15 16,-2 0 18-16,-3 2-43 0,1 2-53 15,0 3-43-15,-1 1-4 0,0 5-9 0,1 5-6 16,-2 5 17-16,4 4 43 0,0 6-8 15,0 4 10-15,4 3 25 0,0 2-25 16,8 0 0-16,2-3-16 0,9-3-12 16,2-6-22-16,8-5 13 0,4-5-7 15,3-4 44-15,2-5 51 0,0-3-23 16,2-3 6-16,-3-5-15 0,2-3 15 0,-7-3-22 16,-2 0-11-16,-1-3 20 0,-6 0 10 15,-3-1 34-15,0 1-31 0,-6 0 38 16,-1 1-7-16,2 0-50 0,-4 2 28 15,0 2-43-15,0 2 0 0,-2 3-15 16,1 4-1-16,1 1-30 0,-2 1-90 16,2 3-79-16,0 3 10 0,1 5 199 15,2 4 6-15,-2 4 81 0,0 4-18 0,2 1-37 16,-1 2-26-16,2 0 2 16,-2-2 0-16,5-1-1 0,1-4 0 0,1-2 11 15,-1-2-11-15,2-2 29 0,-2-2-28 16,1-2-4-16,-4-3 1 0,-2-2-68 15,0-3-73-15,-3 0-72 0,-1-1-36 16,0-2-56-16,0-3-89 0,1-2-427 0,1 0-644 16</inkml:trace>
  <inkml:trace contextRef="#ctx0" brushRef="#br0" timeOffset="751.297">8208 3111 2002 0,'0'0'411'16,"0"0"-285"-16,0 0-93 0,0 0 67 15,0 0-7-15,0 0-64 0,0 0-29 0,0 0-61 16,0 0 61-16,0 0 103 0,3 31 147 15,-1-12 41-15,1 1-79 0,-1 3-44 16,-2 1-26-16,2 1-39 0,-1 0-42 16,1-2-11-16,-1-1-4 0,3-2-27 15,-3-3-18-15,0-2 0 0,1-3-1 16,0-3 13-16,1-1-10 0,0-2 9 16,0-1 29-16,4-1 5 0,-2 0 26 0,2-1-26 15,5-1-8-15,3 0-12 16,-1-1-26-16,4 0-43 0,2-1-16 0,2 0-59 15,-4 0-72-15,2-1-59 0,-1 0-32 16,-3-1-121-16,0 1-67 0,1-2-259 0,-6 0-518 16</inkml:trace>
  <inkml:trace contextRef="#ctx0" brushRef="#br0" timeOffset="1263.045">8506 3132 1820 0,'0'0'373'0,"0"0"-175"0,0 0 41 16,0 0 18-16,0 0-45 0,0 0-27 15,0 0-10-15,0 0-10 0,0 0-38 16,0 0-58-16,0 0-60 0,2-1-9 0,-2 2-37 16,2 0-30-16,-2 2-21 0,1 3 6 15,1 3 82-15,-2 4 98 0,0 4 15 16,0 4-15-16,0 2-54 0,-2 1-28 16,-3 0 3-16,2 1-1 0,0-2 1 15,-4-2-16-15,6-2-3 0,-2-4-12 16,2-2-3-16,-1-3 15 0,2-1 3 15,0-3 10-15,0-1-11 0,0-1-1 16,2-1 2-16,-1-2-2 0,2 0 15 16,-2-1 18-16,5 1 33 0,-2-1 14 0,3 1 0 15,0-1-31-15,1 0-16 0,4 0-15 16,-2-1-17-16,2 0-2 0,-2 0 0 16,4-1-2-16,-1 1-20 0,-2-1-3 0,2 1-6 15,0 1-6-15,1-2 34 0,-2 2-19 16,1 0-75-16,-2-1-13 0,0 0 0 15,-2 1-19-15,1-1 47 0,-1 0-32 16,-1-1-109-16,-2 0-96 0,-2-1-44 16,-1-1-142-16,0 2-239 0,-3-5-538 0</inkml:trace>
  <inkml:trace contextRef="#ctx0" brushRef="#br0" timeOffset="1467.508">8553 3289 2985 0,'0'0'602'0,"0"0"-374"0,0 0-192 16,0 0-36-16,0 0-78 0,0 0-64 0,0 0 50 16,32 0 35-16,-19 0 31 0,-2 0-6 15,2 0-44-15,1 0-176 0,-4 0-134 16,-2 0-196-16,-1 0-198 0,-1-2-418 15</inkml:trace>
  <inkml:trace contextRef="#ctx0" brushRef="#br0" timeOffset="1605.965">8607 3193 863 0,'0'0'2235'0,"0"0"-1992"16,0 0-62-16,0 0-32 0,0 0-7 15,0-22-79-15,5 18-63 0,0 1-35 0,3-1-75 16,3 1-7-16,0 0-48 0,2 2-109 15,6 1-182-15,-4 0-227 0,0 0-744 16</inkml:trace>
  <inkml:trace contextRef="#ctx0" brushRef="#br0" timeOffset="1951.648">8801 3156 1474 0,'0'0'705'16,"0"0"-272"-16,0 0-185 0,0 0-248 0,0 0-57 15,0 0 8-15,-1 23 49 0,1-11 206 16,0 2-14-16,0 3-38 0,0-1-69 15,1 0 1-15,3-1-63 0,-2-1-21 16,1-3 36-16,2-2-35 0,-2-1 10 16,2-4 15-16,-1 0 16 0,-3-2 1 0,1-1-7 15,0-1-10-15,-2 0 7 16,0 0 18-16,0 0 7 0,1-2-7 0,1-1-53 16,0 0-75-16,-1-1-105 0,6-2-134 15,-3 1-117-15,-2 0-143 0,1 1-205 16,2-1-510-16</inkml:trace>
  <inkml:trace contextRef="#ctx0" brushRef="#br0" timeOffset="2790.786">8559 3163 2869 0,'0'0'400'15,"0"0"-190"-15,0 0-29 16,0 0-23-16,0 0-158 0,0 0-126 0,0 0-55 15,0 0 181-15,-13 28 13 0,10-9 85 0,-1 1-12 16,1 4-11-16,3 1-47 16,0-1-24-16,3-2-4 0,2-2-4 0,3-6 4 15,2-1 46-15,-2-5 73 0,6-3 17 16,0-2 38-16,2-3 9 0,-2-3-44 16,5-4-53-16,-1-3-30 0,0-3-1 15,-1-3-53-15,-3-2-2 0,-3-2-3 16,0-2-15-16,-5 0-16 0,-1-1 6 15,-3-1 25-15,0 2-91 0,-2 3 93 16,0 1-32-16,-3 3-29 0,-1 4 31 16,3 3-31-16,-1 3-37 0,1 3-57 15,-1 2-89-15,0 1-298 0,2 4-201 0,-2 2-78 16,1-1-280-16,-1 6 375 0</inkml:trace>
  <inkml:trace contextRef="#ctx0" brushRef="#br0" timeOffset="3095.085">8804 3140 2959 0,'0'0'505'0,"0"0"-505"0,0 0-198 16,0 0 198-16,-24 27 13 0,20-11 105 15,-6 2 12-15,1 3-13 0,4 1-53 16,-1 0-20-16,3 0-3 0,3-2 22 15,0-1 6-15,6-1-13 0,0-4 108 16,5 0 4-16,1-2-94 0,3-2 23 16,1-2 11-16,2-2 0 0,4-2-32 0,-2-1-14 15,2-3-10-15,-2 0-12 0,-1-3-7 16,-1-2 1-16,-2 0-10 0,-3-2-24 16,-2 0-18-16,-1-1-49 0,-2-1-83 15,-5 1-60-15,2 0-34 0,-2-1-57 16,-3 1-64-16,-1 1-121 0,-6-2-299 0,4 4-569 15</inkml:trace>
  <inkml:trace contextRef="#ctx0" brushRef="#br0" timeOffset="3247.778">8887 3272 3481 0,'0'0'404'0,"0"0"-404"0,0 0-3 0,0 0-98 15,0 0-63-15,28-13-97 0,-18 10-20 16,-2 0-114-16,2 0-203 0,-5 0-548 16</inkml:trace>
  <inkml:trace contextRef="#ctx0" brushRef="#br0" timeOffset="3404.182">8791 3172 3320 0,'0'0'495'0,"0"0"-395"15,0 0-40-15,0 0 156 0,28-19-216 16,-14 14-85-16,4-1 9 0,2 1 20 16,2 0 9-16,1 0-32 0,2 2-50 15,-3 1-86-15,-1 1-238 0,-7 1-530 16,4 0-601-16</inkml:trace>
  <inkml:trace contextRef="#ctx0" brushRef="#br0" timeOffset="7580.292">3225 4111 108 0,'0'0'655'0,"0"0"-316"15,0 0-7-15,38-3 13 0,-15 3-102 16,5-1-6-16,4-1-49 0,7 0-20 15,2 0-52-15,3-2-7 0,0 1 13 0,2-1-38 16,-1 1-40-16,-3 0-40 16,-4 0-2-16,1 0-2 0,-8 1-36 0,-2 0 8 15,-2 2-8-15,-6 0-66 0,-1 0-33 16,-3 0-17-16,-4 0 7 0,-3 0-72 16,-3 1-16-16,-3 0-86 0,-1 0-29 15,-2-1-36-15,1 1-82 0,-2 0 143 0,0-1 151 16</inkml:trace>
  <inkml:trace contextRef="#ctx0" brushRef="#br0" timeOffset="11144.849">3127 4641 965 0,'0'0'710'0,"0"0"-363"0,0 0-253 16,0 0-42-16,0 0-16 0,0 0 13 0,0 0 51 15,0 0 58-15,0 0 26 0,0 0-52 16,-1-2-55-16,2 2-41 0,0 0 2 16,0 0-15-16,0 0 25 0,1 0-3 15,0 0 9-15,0 0 7 0,1-1-7 0,3 1-25 16,2-1-13-16,2-1 3 0,5 1 22 15,4 0 20-15,3-1-20 0,3 0-16 16,5-1 1-16,-1 2-1 0,3-1 4 16,3 0-26-16,-2 1 19 0,-2-1-9 15,3 1-13-15,-1-1-3 0,-5 0 3 16,2 0-1-16,-2 0 0 0,0 0-27 16,-5 0-4-16,-1 0-19 0,-1 1-6 15,-5 0 16-15,0 0 3 0,-6-1 25 16,-1 1-16-16,-4 1-18 0,-3 0-21 0,0 0-5 15,-2 0-26-15,0 0-30 16,0 0 1-16,0 0-4 0,-2 0-62 0,2 0-107 16,-1 0-53-16,1 1 65 0,-2 1-83 15,2-1-221-15</inkml:trace>
  <inkml:trace contextRef="#ctx0" brushRef="#br0" timeOffset="13955.577">3188 5222 1419 0,'0'0'566'15,"0"0"-291"-15,0 0-188 0,0 0-6 16,0 0 10-16,0 0-1 0,0 0 1 15,0 0 18-15,0 0 10 0,0 0-36 0,0 0-56 16,5-1-27-16,-4 1-29 0,-1 0 26 16,1 0 3-16,0 0 32 0,1 0 13 15,-1 0 9-15,2-1 1 0,4 1 9 16,3-1 15-16,1 0-9 0,3 0 10 0,7 0-33 16,4 0-2-16,2-1-20 15,5 1 19-15,4-1 16 0,-2 0 3 0,5-1-12 16,-3 1-13-16,1-1-35 0,-4 1 9 15,-2-1-8-15,-4 2-4 0,-2 0-3 16,-1-1-9-16,-3 1-1 0,0 1-9 16,-6-1-34-16,1 0-7 0,-4 1-7 15,-2-1-6-15,-3 0-7 0,-4 0-6 16,-3 1 0-16,0 0 3 0,0 0 13 16,-1 0-7-16,0 0 12 0,-1 0-15 0,0 0-97 15,0 0-175-15,-2 0-216 0,2 0-505 16,-3 0 347-16</inkml:trace>
  <inkml:trace contextRef="#ctx0" brushRef="#br0" timeOffset="20521.081">8506 6167 1964 0,'0'0'1159'0,"0"0"-827"0,0 0-186 15,0 0 75-15,0 0 62 0,0 0-40 0,0 0-8 16,0 0-47-16,0 0-65 0,0 0-86 16,35 1-37-16,-15-2-16 0,6-1 16 15,6 0 25-15,3 0-13 0,3 0 3 16,-2-1-13-16,0 0-2 0,-3 0-10 15,0-1-23-15,-2 0-22 0,-3 1-62 16,-5 0-56-16,-4 1-43 0,-3-1-119 16,-5 1-77-16,-3 1-78 0,-3 0-99 15,-3 0-150-15,-2 0-496 0</inkml:trace>
  <inkml:trace contextRef="#ctx0" brushRef="#br0" timeOffset="20886.111">8759 6076 2215 0,'0'0'430'0,"0"0"-382"0,32-3 39 15,-12 3 103-15,2 0 2 0,6 0-10 0,1 0-23 16,0 0 12-16,-2 1-32 0,-1-1-39 16,-1 2-56-16,-5 0-28 0,-2 0 12 15,-7 1 16-15,0 0-28 0,-5 2-16 16,-2-2-23-16,-2 3 23 0,-2 0 0 16,0 1 26-16,-5 0 14 0,0 1 4 15,-7 0-19-15,0 0 25 0,-6 1 3 16,-1-1-22-16,-4 0-6 0,1 0-24 15,-2-1 8-15,2 1-9 0,0-1-65 16,2 1-88-16,1-1-89 0,1 0-77 0,5 0-85 16,3 1-230-16,1-3-517 0</inkml:trace>
  <inkml:trace contextRef="#ctx0" brushRef="#br0" timeOffset="27315.723">1927 6373 1208 0,'0'0'436'0,"0"0"-221"15,0 0-75-15,0 0-30 0,0 0 0 0,0 0 52 16,0 0 48-16,0 0-4 0,0 0-55 16,0 0-16-16,-13-3-46 0,12 2-18 15,-1 0-4-15,1 1-7 0,0-1 13 16,1 1 13-16,-1 0 6 0,1 0 0 15,0 0-17-15,0 0-2 0,0-1-13 0,0 1-26 16,0 0-34-16,0 0-11 16,0 0-11-16,0 0 0 0,2 0-7 0,-1 0-12 15,3 0 7-15,-2-1-39 0,5 1 4 16,0 0 31-16,4 0 37 0,0 0 1 16,5 0 0-16,3 0 25 0,-3 0-6 15,3 0-16-15,0 0 29 0,2 0-16 16,0 0 12-16,0 0-9 0,0 0-7 15,1-1-9-15,4 0 9 0,0-1-11 16,2 1 1-16,1-1 11 0,-1-1-12 16,2 2 1-16,-3-1-2 0,0 0-13 0,-1 1 12 15,-1 1-21-15,-1-1 21 0,0 1 0 16,0-1 0-16,2 0 1 0,-2 0 1 16,2 0 1-16,-3 0-1 0,6-1 2 15,-5 1 12-15,4-1-12 0,-3 0 16 16,-2 0-3-16,1 0-13 0,-3 0 19 0,0 0-21 15,-4 1 2-15,1 0 13 0,-1 0 13 16,-4 0-4-16,1 1-7 0,-3 0 1 16,0 0-3-16,-3 0-16 0,1 0-19 15,-2 1 16-15,-3 1 1 0,1-1-20 16,1 0 6-16,-4 0 16 0,0-1-3 16,1 1 0-16,-2-1 0 0,-1 1 3 15,0-1 1-15,0 1 27 0,0-1 10 16,0 0 6-16,0 0 1 0,0 0-5 15,0 0-2-15,0 0-7 0,0 0-9 16,0 0-7-16,0 0 1 0,0 0-13 0,0 0-1 16,0 0-2-16,0 0-1 0,0 0-1 15,0 0-11-15,0 0 1 0,0 0-7 16,0 0-6-16,0 0-9 0,0 0-51 16,0 0-104-16,0 0-155 0,0 0-273 0,1 0-565 15,-1 0-523-15</inkml:trace>
  <inkml:trace contextRef="#ctx0" brushRef="#br0" timeOffset="29620.232">9287 6059 1182 0,'0'0'2162'0,"0"0"-1722"15,0 0-257-15,0 0-174 0,0 0-9 16,0 0-82-16,0 0-31 0,0 0 66 16,0 0 47-16,13 34 72 0,-8-20-28 0,-1 1-18 15,-2 0-11-15,-1-2-2 0,0-3-10 16,0-1 16-16,-1-3-7 0,0-3 4 16,0-1 3-16,0-1 25 0,0-1 54 15,-1-2 17-15,0-2-3 0,-1-2-112 16,-3-3-6-16,1-1-10 0,0-4 1 15,1-2-66-15,2 0 81 0,1 0 9 16,0 0-9-16,2 1 0 0,4 1-3 16,1 3 3-16,-2 0-34 0,4 3 21 15,-1 3 12-15,-1 1-2 0,2 2-19 16,-2 2-3-16,3 1-6 0,-2 4 3 0,2 2 28 16,-2 4 0-16,0 1 27 0,2 3-11 15,-2 0 12-15,1 0 0 0,-4 0-16 16,1 0-12-16,-1-3-35 0,-2-2-49 15,0-3-77-15,-2-2-69 0,0-2-132 16,0-2-147-16,2-1-267 0,-1 0-561 0</inkml:trace>
  <inkml:trace contextRef="#ctx0" brushRef="#br0" timeOffset="29908.69">9560 6019 2032 0,'0'0'1275'0,"0"0"-1259"0,0 0-4 16,-2 30 68-16,2-15 31 0,0 0 9 16,2 2 13-16,1 0-13 0,0-3-29 15,5 0-38-15,-1-3-2 0,4-2-14 16,-1-3 16-16,3-1 3 0,-3-4 19 0,1-1-4 16,0-2-33-16,-1-4-38 0,-4-2-19 15,0-2 16-15,-3-1 3 0,-3-2 19 16,-1 1-7-16,-5-1-1 0,-3 0-10 15,-5 0 14-15,-2 1-12 0,-1 2-3 0,0 1-12 16,-3 2-19-16,1 3 0 16,2 1-10-16,2 3-5 0,3 0-42 0,2 3-109 15,1 2-159-15,3 1-140 0,2 1-263 16,3-1-591-16</inkml:trace>
  <inkml:trace contextRef="#ctx0" brushRef="#br0" timeOffset="30154.15">9626 5863 646 0,'0'0'3108'0,"0"0"-2847"16,0 0-261-16,0 0-132 0,0 0 91 15,0 0-3-15,0 0 44 0,13 24 34 0,-6-10 114 16,2 5-18-16,-2 2-46 0,2 1-68 15,-2 2-16-15,1-2 0 0,-2 0 0 16,0-1 1-16,-3-1-1 0,4-4-26 16,-4-1-105-16,3-3-71 0,0-2-72 15,3-3-70-15,1-2-272 0,-1-3-531 16</inkml:trace>
  <inkml:trace contextRef="#ctx0" brushRef="#br0" timeOffset="30300.769">9854 6001 3429 0,'0'0'638'0,"-29"5"-526"0,10 0-112 15,-3 1 0-15,-5 3 3 0,4 0-3 16,0 1-25-16,4 0-129 0,3 1-192 0,6-4-294 16,2 3-1113-16</inkml:trace>
  <inkml:trace contextRef="#ctx0" brushRef="#br0" timeOffset="31167.299">10123 5887 2404 0,'0'0'499'0,"0"0"-249"0,0 0-74 15,0 0 62-15,0 0-86 0,0 0-136 16,0 0-16-16,0 0-44 0,0 0 34 16,0 0 10-16,0 0 60 0,36 33 0 15,-24-18 12-15,-3 2 10 0,1 1-22 0,-4 1-45 16,-3 0-2-16,-1 1 16 0,-2-1-10 15,0-1 6-15,0-2-13 0,-2-2 1 16,0-1-13-16,1-1-2 0,0-3-23 16,-1-1-51-16,2-3-53 0,0-1-32 15,0-1-60-15,0-2-72 0,0-1-101 16,0 0-184-16,1 0-185 0,3-3-435 0</inkml:trace>
  <inkml:trace contextRef="#ctx0" brushRef="#br0" timeOffset="32505.906">10341 5989 1687 0,'0'0'1227'0,"0"0"-904"0,0 0-185 15,0 0 49-15,0 0 15 0,0 0-82 16,-31-7-60-16,19 7-7 0,2 0-6 16,-3 0-2-16,-1 0-17 0,3 0-28 15,0 1-2-15,1 2-17 0,-1-2 16 16,2 1-25-16,1 0-27 0,3 1-70 0,1-1-55 15,0-1-57-15,0 1-72 0,3 0-47 16,1 0-93-16,0 0-83 0,2-1-171 16,1 1-324-16</inkml:trace>
  <inkml:trace contextRef="#ctx0" brushRef="#br0" timeOffset="33041.89">10334 5971 1535 0,'0'0'419'0,"0"0"-276"16,0 0-46-16,0 0 72 0,0 0 2 15,0 0-23-15,0 0-29 0,0 0-12 16,0 0 50-16,0 0-13 0,0 0 37 16,32 25-12-16,-24-16-30 0,3 0-44 15,-2 0 9-15,2 0-42 0,-1 0-21 16,-1-2-13-16,0-1 1 0,1 0 9 15,-5-3-19-15,2 0-4 0,-1-2-15 0,-2-1-14 16,-1 0-50-16,3-3-30 0,0-1 3 16,1-2-63-16,-2-1 43 0,2 0 6 15,0-1-3-15,-4-1-26 0,-1 1 112 16,3 0-3-16,-3 1 25 0,0 0 25 0,-1 2 23 16,0 3 41-16,1-1 26 15,-2 3 21-15,0 0-120 0,0 3-16 0,0 2-105 16,0 3 105-16,-3 5 52 0,0 3 46 15,0 4-10-15,-3 2-6 0,2 2-31 16,-3 2-14-16,1-2-21 0,1-1-14 16,4-2-2-16,0-2-50 0,1-5-38 15,0-4-124-15,1-3-7 0,1-2-103 16,2-5-203-16,2 0-246 0,-1-5-802 0</inkml:trace>
  <inkml:trace contextRef="#ctx0" brushRef="#br0" timeOffset="33503.16">10565 5977 638 0,'0'0'2309'0,"0"0"-1982"0,0 0-327 16,0 0-84-16,0 0 84 0,0 0 76 15,-3 27 4-15,3-15 18 0,0 2-43 16,0 1 43-16,4 1-29 0,1-1-21 15,-1 1-29-15,2-2 44 0,-3-2 19 16,2-2 18-16,-1 0-14 0,-1-3-21 16,-1-2-30-16,-1-1-14 0,-1-2-5 15,0-1 3-15,0 0 12 0,0-1 16 0,0 0 5 16,0-1 13-16,0-3-6 0,-1-1-59 16,-1-2-49-16,1-2-26 0,-1-3-43 15,2-3 28-15,0-1-21 0,0-1-2 16,1 0 47-16,2 0 29 0,1 2-11 15,-1 1 7-15,4 2 41 0,-2 3 26 16,1 1 43-16,-1 2-28 0,3 2-3 16,-1 1 9-16,0 1 6 0,0 2 1 0,2 0-22 15,1 2-7-15,-3 2 9 0,1 2-31 16,0 1-1-16,1 2 20 0,-5 1 40 16,2 1-31-16,-5 0 7 0,-1 0 2 15,-1 0-15-15,-6-2 21 0,-2 0-21 0,2-2 6 16,-5 0-6-16,3-3-25 0,-4-1-16 15,2-1-80-15,2-2-87 0,0 0-100 16,-1-4-45-16,2-1-162 0,2 1-561 16,4-6-343-16</inkml:trace>
  <inkml:trace contextRef="#ctx0" brushRef="#br0" timeOffset="33680.423">10765 5946 3054 0,'0'0'304'0,"0"0"-199"0,0 0 157 16,6 29 82-16,-4-17-110 0,-1 1-89 16,0-1-52-16,-1-1-40 0,1-2-29 15,2 0-24-15,-1-2 0 0,1-1-61 16,-1-2-57-16,3-1-146 0,-2-1-227 0,4-1-209 16,-1-1-792-16</inkml:trace>
  <inkml:trace contextRef="#ctx0" brushRef="#br0" timeOffset="33961.314">10976 5967 209 0,'0'0'1944'0,"0"0"-1607"16,0 0-263-16,0 0-3 0,-34-3 71 16,22 4-39-16,0 2-33 0,0 2-31 15,-3-1 12-15,4 3-22 0,-1 2 10 0,2-1-17 16,4 2-2-16,0 0-19 0,4 0-2 16,2-1-30-16,0-2-33 0,8 0-64 15,3-2-39-15,0-1 2 0,5-1-161 16,3-3-216-16,-2 0-636 0</inkml:trace>
  <inkml:trace contextRef="#ctx0" brushRef="#br0" timeOffset="34460.14">11063 5957 2113 0,'0'0'505'16,"0"0"-389"-16,0 0-113 0,0 0-3 15,0 0 35-15,-35 1 33 0,28 6 12 16,-3 3-28-16,1 2-17 0,2 2 1 15,-2 1-33-15,4 1 10 0,3-3-13 0,2 0 26 16,0-4 54-16,3 0 19 16,4-3 6-16,1-1 51 0,-1-3-23 0,3 0-29 15,0-2-22-15,1-2-25 0,-2-1-54 16,3-3-3-16,-3 1-91 0,2-1-10 16,-4-1-20-16,-2 1 39 0,3 1-4 15,-3-1 0-15,1 2-25 0,-1 2-24 16,-1 1 7-16,-2 1-7 0,0 0-29 15,-1 4 116-15,1 0 48 0,1 2 84 16,-1 0 22-16,1 0-35 0,2-2 41 16,-2 0 61-16,4-3 15 0,0-1 6 15,2 0-39-15,2-3-60 0,-2-2-29 0,4-3-66 16,-1-2-80-16,-3-2-68 0,1-2 11 16,-3-2 61-16,-3-1-106 0,0 0-19 15,-3-3-24-15,-1-1 90 0,0 0 106 16,-1 0 29-16,-2 1 167 0,2 2 16 15,0 2-22-15,0 3-101 0,1 4 20 0,-2 4-32 16,2 3 9-16,-2 2-57 0,-3 5-140 16,0 4 130-16,-2 4 10 0,-3 4 156 15,4 4-32-15,-1 1-19 0,4 1-29 16,3-3 9-16,5-1 41 0,6-2 28 16,6 0-35-16,3-3-41 0,3 0-53 15,3-2-25-15,0-1-215 0,3-3-170 16,-11-2-280-16,12-2-971 0</inkml:trace>
  <inkml:trace contextRef="#ctx0" brushRef="#br0" timeOffset="35026.878">11589 5817 2550 0,'0'0'515'0,"0"0"-467"0,0 0-48 16,0 0-122-16,0 0 80 0,0 0 42 16,-7 26 93-16,5-13 35 0,1 3 3 15,-1 3 51-15,1 2-103 0,-1 2-32 16,2 0-9-16,0-1-12 0,0-1-7 15,0-4-17-15,2-3-1 0,-1-2-1 16,0-3 11-16,0-4-11 0,-1-2-25 16,0-2-89-16,0-1-134 0,0 0-71 0,0-2-90 15,-2-2-80-15,1 1-596 0</inkml:trace>
  <inkml:trace contextRef="#ctx0" brushRef="#br0" timeOffset="35194.542">11620 5958 1030 0,'0'0'1410'16,"0"0"-1129"-16,0 0-175 0,0 0 52 16,34 3 82-16,-24-3-62 0,4 0-35 15,1 0-64-15,-3 0-44 0,1-2-13 16,3-1-22-16,-2-1-63 0,-3-1-86 16,3-1-90-16,0-1-107 0,-6-1-186 15,1-1-195-15,-3 1-425 0</inkml:trace>
  <inkml:trace contextRef="#ctx0" brushRef="#br0" timeOffset="35403.205">11780 5764 1512 0,'0'0'669'0,"0"0"-474"16,0 0-195-16,0 0 0 0,0 0 71 16,-11 23 106-16,8-10 71 0,-3 4-42 15,4 2-8-15,2 2-14 0,0 1-63 16,0 2-10-16,0-2-20 0,3 0 0 0,3-2-28 15,-3-1-47-15,0-3 10 0,3-1-24 16,-1-2 12-16,0-2-14 0,-1-2-72 16,-2-2-111-16,2-2-70 0,0 0-152 15,0-2-255-15,-1 0-413 0,0-1-166 0</inkml:trace>
  <inkml:trace contextRef="#ctx0" brushRef="#br0" timeOffset="35943.708">11933 5849 752 0,'0'0'1616'15,"0"0"-1597"-15,0 0 14 0,0 0-33 16,0 0 174-16,0 35-3 0,0-19-29 15,0 1-40-15,0 2 17 0,-2 0-14 16,1 0 4-16,1-1-43 0,-1-2 11 16,1-1-45-16,0-3 12 0,0-2-22 15,-1-3 7-15,1-1-27 0,0-2 0 16,-1-3-2-16,-1 0-1 0,-2-1-2 16,-1-3-25-16,1-3 27 0,-3-2-14 15,0-3-61-15,1-3-3 0,0-2-17 16,4-2 26-16,2-1-3 0,0-1-7 0,5 0 6 15,4 0 42-15,1 1-39 0,2 3 68 16,-2 1 3-16,5 2 80 0,-2 2-25 16,-2 2 73-16,2 2-23 0,2 1-6 0,-4 1 15 15,-1 2 29-15,-3 1-14 0,1 1-47 16,-3 1-82-16,-2 0-9 0,-2 2-64 16,-1 3-9-16,0 1 41 0,0 3 31 15,0 2 10-15,-4 2 1 0,-5 2 27 16,0 2 20-16,-1 2-33 0,0-1 20 15,0 1-16-15,2-1 9 0,4-1-9 16,-1-1 6-16,4-2 10 0,1-1 28 16,6 0-1-16,0-1 27 0,4 0 30 15,1-2 17-15,4-1-52 0,3 0-34 16,-1-3-13-16,1-2-9 0,2-1-28 16,-2-2-116-16,0-1-170 0,-2-2-50 15,-1-1-143-15,-3 1-526 0,0-5-512 0</inkml:trace>
  <inkml:trace contextRef="#ctx0" brushRef="#br0" timeOffset="54199.054">3102 7521 68 0,'0'0'997'0,"0"0"-479"15,0 0-109-15,0 0-127 0,0 0-55 16,0 0-18-16,0 0-6 0,0 0-17 16,0 0-17-16,-3 1-32 0,6-1-54 0,-1 0-58 15,2 0-25-15,6-1 0 0,4 0 10 16,3-1 72-16,9 0 10 0,1 0 12 15,9 0-16-15,-1 0-9 0,5 0 6 16,0-1-25-16,-1 0-34 0,1 0-26 16,-1 0-3-16,-2 0-54 0,0 1-10 15,-5 1-14-15,-3 0 18 0,-1 0 3 16,-4 1 19-16,-2 0-15 0,-6 0-20 16,1 0-3-16,-6 0-52 0,-4 0-98 15,-4 0-240-15,-1 0-339 0,-4 0-732 0</inkml:trace>
  <inkml:trace contextRef="#ctx0" brushRef="#br0" timeOffset="73767.594">8576 7577 1193 0,'0'0'1552'0,"0"0"-1238"15,0 0-189-15,0 0 25 0,0 0 136 0,0 0-59 16,22-25-42-16,-22 21-56 0,0 2-35 16,-2-1-23-16,-6 0-41 0,3 0-30 15,-9 1-34-15,1-1-12 0,-5 1 11 16,-3 1 14-16,-3 1 8 0,1 0 12 15,-1 1-2-15,0 2-28 0,-1-1 28 16,4 2-28-16,1-1 31 0,5 0-16 16,5-1 13-16,0 0-28 0,4 1-14 15,4-3-27-15,1 2-7 0,1-2 26 16,0 0 53-16,1 0 16 0,1 0 12 16,3-2-28-16,0 1-6 0,1-2-8 0,-2 1 14 15,2-1 1-15,-1 1 24 0,-1 0-3 16,-1 1-11-16,-1 0-11 0,-2 1-38 15,0 0-50-15,0 1-26 0,0 3-9 16,0 2 97-16,0 3 26 0,0 3 4 0,0 2-1 16,-2 1 9-16,-2 1 11 15,2-1-22-15,-1 0-1 0,2-2 2 0,-1-3-2 16,2-1 1-16,0-3 1 0,2-2-2 16,-1-1 0-16,-1-3 2 0,2 0 46 15,1 0 59-15,2-3-13 0,-1-1-34 16,5-2-53-16,1-2-7 0,1 0-22 15,3-1-16-15,3 0 6 0,-2 2 4 16,5 0-29-16,2 2 19 0,-1 2 22 16,-2 2 16-16,0 1-25 0,-4 4-13 15,-1 3-25-15,-2 2 63 0,-3 2 51 16,-2 0-39-16,-2 3 26 0,-2-1-35 0,-1 1 45 16,-2-1-17-16,-2 0-9 0,-3-1 35 15,-5-1 16-15,-1-1 11 0,-5-1 11 16,0-1-51-16,-6-1 9 0,-2-1-3 15,-2-1-48-15,-1-2 22 0,3-2-24 0,1-1-28 16,4-1-56-16,5-2-52 0,0-2-68 16,3 0-183-16,7-2-266 0,-2 2-622 15</inkml:trace>
  <inkml:trace contextRef="#ctx0" brushRef="#br0" timeOffset="74076.24">8693 7592 2285 0,'0'0'1102'0,"0"0"-1102"15,0 0-101-15,-14 24 101 0,6-10 4 16,1 2 120-16,3 2 19 0,3 0 5 16,1 1-69-16,0 0-35 0,3-2-19 0,6-3-6 15,1-2 7-15,3-4 14 0,4-3-24 16,0-4 25-16,2-1-4 0,2-5-21 15,-1-2-16-15,-1-2 1 0,-1-3-1 16,-6-1 23-16,-1 0-20 0,-7-2 19 16,0-1-22-16,-4-1-3 0,-5-1 3 15,-1 0 5-15,-7 0 11 0,0 2-10 0,-2 0-6 16,-4 4-44-16,1 3-66 0,-2 3-13 16,3 4-41-16,-1 2-93 0,0 5-62 15,4 1-279-15,4 1-454 0,-2 4-402 0</inkml:trace>
  <inkml:trace contextRef="#ctx0" brushRef="#br0" timeOffset="74514.433">9055 7527 3283 0,'0'0'507'16,"0"0"-425"-16,0 0-82 0,0 0-97 0,0 0 15 16,0 0 82-16,-33 30 63 0,18-13 25 15,-1 2-38-15,1 4 1 0,-2 1-1 16,3 0-49-16,0 0 0 0,3-3 21 15,2 0-22-15,2-5-22 0,4-4-72 0,-2-2-38 16,4-3-49-16,1-3-92 0,0-3-66 16,0-1-205-16,3 0-160 0,1-6-524 0</inkml:trace>
  <inkml:trace contextRef="#ctx0" brushRef="#br0" timeOffset="74895.696">8958 7450 2315 0,'0'0'375'0,"0"0"-256"0,0 0-71 16,0 0 16-16,0 0-35 0,-34-7 3 16,23 11 39-16,4 2-4 0,-3 2-32 15,3 3 1-15,0 2-1 0,3 1-16 16,1-1-19-16,3-1 0 0,2-1 0 16,5-3 32-16,1-2 9 0,3-3 26 15,-1 0 16-15,3-3-10 0,-1 0-7 16,-2-3-21-16,-4-1-45 0,1-1-23 0,-4-2-5 15,-3 0-26-15,0-1-3 16,0 0 6-16,-1 0 13 0,-4 1 3 0,1 1-38 16,-2 1-157-16,1 3-182 0,-3 2-173 15,4 0-440-15</inkml:trace>
  <inkml:trace contextRef="#ctx0" brushRef="#br0" timeOffset="75255.905">9053 7656 1038 0,'0'0'189'0,"0"0"-59"0,-12 23 104 15,9-11 20-15,-3 0-37 0,4-1 1 16,1 0-34-16,1-2-26 0,6-1 26 16,-2-3 25-16,3 0-24 0,2-1-29 15,-1-2-16-15,3-2-38 0,-1 0 9 0,1-1-30 16,-1-3-21-16,1-1 6 0,-4-1-19 16,0-2-31-16,-2 0-16 0,-3 0-3 15,-2-2 0-15,0-1 3 0,-3 1 41 16,-5 0-4-16,-2 1-37 0,-2 2-19 15,0 1-43-15,0 3-26 0,-2 2-51 16,3 1-41-16,-2 3-109 0,0 3-150 16,4-1-588-16,-5 5-649 0</inkml:trace>
  <inkml:trace contextRef="#ctx0" brushRef="#br0" timeOffset="75981.37">9479 7453 1626 0,'0'0'555'0,"-18"33"-34"15,5-10-81-15,0 5-55 0,-6 6-85 0,-2 2-48 16,-1 3-74-16,0 0-72 0,-3 0-69 16,4-1-24-16,0-3-13 0,5-4-3 15,0-2-77-15,5-6-67 0,6-3-48 16,0-5 16-16,4-3-92 0,1-5-128 15,6-2-186-15,-3-3-467 0,9-4-412 0</inkml:trace>
  <inkml:trace contextRef="#ctx0" brushRef="#br0" timeOffset="76793.398">9760 7554 2315 0,'0'0'623'0,"0"0"-406"0,0 0-214 16,-37-9 22-16,22 9 52 0,-6 0-23 16,0 0-22-16,-1 3-3 0,2 1-17 15,1 1 4-15,3 1-16 0,4 0-13 16,0 1-18-16,5 0 8 0,1-1-24 16,1 0-17-16,3-1-13 0,2-1 3 15,0 0 10-15,2-1 48 0,3-1 16 16,0-1 52-16,1-1-4 0,-3 0 12 15,2 0 1-15,-1 0 44 0,-2 0 7 16,-1-1-7-16,-1 0 15 0,0 1 9 0,0 0-15 16,0 0-20-16,0 0-45 0,0 0-49 15,0 0-50-15,0 0-35 0,-1 1 0 16,0 1-38-16,-1 2 66 0,-1 2 57 16,-1-1 32-16,2 2-32 0,0-2 0 15,2 0 0-15,0-2 12 0,0-1-8 0,1-1 18 16,2 0 9-16,4-1 39 0,1 0 8 15,4 0-21-15,2-1-57 0,4-2-42 16,3-1-15-16,1 0 10 0,0 0 3 16,-2 2 12-16,-1-1-15 0,-5 2 28 15,-1 1-9-15,0 1 12 0,-5 3 16 16,1 2 0-16,-2 2 31 0,-1 2 26 16,-1 1 3-16,1 1-9 0,-3 1 27 15,-2-1-65-15,-1 1 43 0,0-1 16 16,-2-2-30-16,-4 0 5 0,-2-2 6 0,-2-1 34 15,-5-1 16-15,-2-1-16 0,0-1-35 16,-4-2-9-16,0-2-21 0,0 0-21 16,0-2-1-16,1-2-65 0,3-1-52 15,1 0-110-15,5-2 44 0,1 1-103 16,5-2-47-16,2-1-315 0,3 2-634 16</inkml:trace>
  <inkml:trace contextRef="#ctx0" brushRef="#br0" timeOffset="77115.542">9901 7578 2839 0,'0'0'448'15,"0"0"-448"-15,0 0-105 0,0 0-65 16,0 0 170-16,0 0 129 0,-6 29 8 16,2-15 41-16,2 3-3 0,-3 2-65 15,1 1-19-15,2-1-63 0,2-1-27 16,2-3 0-16,4-3 37 0,-1-2 37 15,6-3 4-15,0-2-26 0,5-1 50 16,-2-3 3-16,4-1-47 0,-2-5-16 16,0 0-11-16,-1-2-11 0,-1-2-21 0,-2-2-20 15,-5-1 20-15,-2-1 12 16,-3-1-12-16,-2-2-19 0,-2 0 7 0,-6-2-7 16,-5 2 7-16,-2-1-31 0,-3 3 40 15,-3 2-43-15,-2 4-35 0,-2 4-6 16,-1 3-27-16,0 2-27 0,1 5-73 0,3 3-104 15,-1 2-69-15,4 3-196 0,6-3-85 16,-2 5-632-16</inkml:trace>
  <inkml:trace contextRef="#ctx0" brushRef="#br0" timeOffset="77466.908">10211 7579 833 0,'0'0'2063'0,"0"0"-1666"16,0 0-397-16,0 0-92 0,0 0-42 16,0 0 134-16,0 0 77 0,-29 31 19 15,19-16 25-15,-1 2 15 0,2 2-47 16,-2 2-3-16,1 0-52 0,0-1-18 16,6-4-13-16,0-2-6 0,2-4-16 15,2-2-63-15,0-2-70 0,0-3-61 16,2-2-104-16,-1-1-202 0,2 0-143 0,0-5-698 15</inkml:trace>
  <inkml:trace contextRef="#ctx0" brushRef="#br0" timeOffset="77831.165">10099 7485 1152 0,'0'0'813'0,"0"0"-644"15,0 0-167-15,0 0 30 0,-31 28 82 0,28-18 2 16,2 2 13-16,1-2-45 0,0-1-51 15,3-1 50-15,6-1 94 0,0-2-42 16,2-2 9-16,-1-2-19 0,1-1-30 16,-3-3-15-16,1-1-32 0,-2-1-48 15,-3-2-35-15,-1-1 35 0,-1 0 0 0,-2 0-38 16,-4-1 35-16,0 1-22 0,0 1-20 16,-3 0-28-16,0 2-45 0,2 2-100 15,-3 3-168-15,1 1-203 0,1 4-172 16,0-1-289-16</inkml:trace>
  <inkml:trace contextRef="#ctx0" brushRef="#br0" timeOffset="78221.039">10254 7725 280 0,'0'0'1510'0,"0"0"-1192"15,0 0-234-15,0 0 26 0,0 0 65 16,0 0-1-16,-18 24-6 0,18-17-43 15,0-1 19-15,1 0 26 0,3-1 43 16,3-1 15-16,1-1-48 0,4-1-30 16,-1-2-21-16,4 0-35 0,-2-1-20 0,-1-3-27 15,1-1-19-15,-6-1 12 0,1-2-30 16,-5 0-10-16,-2-1-16 0,-1-1-43 16,-6 0 56-16,-2-1-109 0,-1 2 31 15,-6 2 25-15,0 2-80 0,4 2-33 16,-6 3-65-16,2 4-84 0,-3 3-272 0,7 0-560 15</inkml:trace>
  <inkml:trace contextRef="#ctx0" brushRef="#br0" timeOffset="90411.257">3283 8678 981 0,'0'0'437'0,"0"0"-278"0,0 0-156 16,0 0 20-16,0 0 88 0,34 5 64 15,-20-3-12-15,2 0 28 0,4 0-16 16,2 1 12-16,3-1-55 0,4 1-6 16,0 0-46-16,6-1 0 0,3 1-25 15,2-2 41-15,2 2-10 0,4-2-6 16,5 1-56-16,1-1-24 0,3 0-2 16,4 0 1-16,-2 0-15 0,4 1 0 0,1 0 16 15,1 1 0-15,0 1-13 0,-1-1 13 16,-1 1-3-16,0 1 1 0,-1-1 1 15,0 2 1-15,-3-1 0 0,-1 0 3 16,-4 0-3-16,-2 0-1 0,-2 0-12 0,-3-1 0 16,-3 0 10-16,-3 0-64 0,-5-1-93 15,-2 0-180-15,-3 0-87 0,-8-2-290 16,1 0-656-16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053.60132" units="1/cm"/>
          <inkml:channelProperty channel="Y" name="resolution" value="1516.9907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1-15T19:32:24.1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356 2341 1258 0,'0'0'755'0,"0"0"-328"0,0 0-178 15,0 0-5-15,0 0-106 0,0 0-138 16,0 0-80-16,0 0 80 0,-4 32 125 16,6-12 22-16,0 3-96 0,3 5 3 0,0 3-28 15,1 2 5-15,-4 1-28 0,2-2 20 16,1-3-23-16,-2-2-13 0,-1-6-44 15,1-5-26-15,-2-4-54 0,0-4-75 16,-1-4-71-16,0-3-205 0,0-1-184 16,-2-8-301-16</inkml:trace>
  <inkml:trace contextRef="#ctx0" brushRef="#br0" timeOffset="184.509">361 2502 1838 0,'0'0'263'0,"0"0"-263"0,0 0-22 16,0 0 22-16,0 0 278 0,0 0-32 16,35 14-79-16,-23-13 17 0,0-1-66 0,3 0-54 15,-2 0-38-15,1-2 6 0,-3-1-32 16,3-1-35-16,-4-1-193 0,1-2-94 16,-5-1-105-16,3-1-144 0,-3 1-417 15</inkml:trace>
  <inkml:trace contextRef="#ctx0" brushRef="#br0" timeOffset="381.992">526 2312 1525 0,'0'0'497'16,"0"0"-403"-16,0 0-29 0,0 0 29 16,3 30 110-16,-1-11 70 0,2 3-65 0,3 4-33 15,-1 4-77-15,0 0-3 0,2-1-77 16,0-3 6-16,-1-4-24 0,-1-3-2 15,2-3 1-15,-1-2 0 0,0-3-16 16,0-1-115-16,0-3-61 0,-1-2-139 16,-1-3-280-16,2-1-456 0</inkml:trace>
  <inkml:trace contextRef="#ctx0" brushRef="#br0" timeOffset="667.511">664 2449 2711 0,'0'0'600'0,"0"0"-600"16,0 0-19-16,-14 29-93 0,14-13 101 15,5 3 11-15,0-1 32 0,3 0-9 16,5-1-11-16,3-5-12 0,-1-4 16 0,1-3 26 16,0-4 12-16,0-2 29 15,-2-5 22-15,-2-2-90 0,-1-3-15 0,-5 0-28 16,-3-1 15-16,-3 1-6 0,-3-1 19 15,-4 0 6-15,-5 1 33 0,0 0-20 16,-5 2 25-16,0-1 16 0,-1 2-32 16,0 0-28-16,4 2-50 0,3 3 37 15,2 0-31-15,7 2-80 0,2 1-176 16,0 2-397-16,2 2-455 0,5 1 461 16</inkml:trace>
  <inkml:trace contextRef="#ctx0" brushRef="#br0" timeOffset="1254.987">794 2435 1582 0,'0'0'243'16,"0"0"-132"-16,0 0-1 0,0 0 117 15,0 0-36-15,0 0-33 0,0 0 6 16,0 0 0-16,0 0-26 0,0 0-19 0,-8-4-11 16,8 4-3-16,0 0-86 0,0 2-19 15,2 2-156-15,2 2-32 0,-1 3 188 16,3 5 108-16,1 3-44 0,2 0 10 16,1 0-49-16,-1-1-3 0,0-3 13 15,1-3-35-15,0-3-9 0,-3-2 9 16,0-2 57-16,2-3 25 0,-5 0 7 15,1 0 19-15,-1-4 36 0,2-1 10 16,-4-3-16-16,0 0-134 0,-2-2-4 16,0-1-3-16,-2 0-40 0,-2 0 33 15,-3 1 10-15,3 0 33 0,-2 1-31 0,0 1 33 16,2 2-16-16,3 2-19 16,0 2 0-16,0 2-55 0,1 0-68 0,0 2-125 15,1 3-113-15,1 3 119 0,5 2 219 0,-3 3 23 16,4 1 4-16,2-1-4 0,-1-2-93 15,3-2 29-15,-2-2-65 0,2-4-125 16,0-3-108-16,-1 0-248 0,-2-2-500 16</inkml:trace>
  <inkml:trace contextRef="#ctx0" brushRef="#br0" timeOffset="1754.861">981 2411 466 0,'0'0'2429'0,"0"0"-2109"15,0 0-164-15,0 0-60 0,-31-11 31 16,28 11-64-16,-3 1-63 0,1 3-18 16,2 0-42-16,2 1 3 0,1 1-23 0,0 0-28 15,6 0 22-15,4 0 38 0,2-1 32 16,2 0 32-16,4-1 13 0,1-2 3 16,-2-1-32-16,2 0-3 0,-1 1-1 15,-5 0-72-15,-2 0 6 0,0 2 44 0,-3 1-29 16,-5 1 36-16,3 1 19 0,-5 1 26 15,-1 2 60-15,-2 1-3 0,-5-1 29 16,-1 2-61-16,-3-1-2 0,1-1-49 16,-2-1-13-16,4-2-31 0,-2-2-62 15,4-2-66-15,0-1 31 0,1-2 22 16,3-3 29-16,0-2-308 0,2-1 48 16,3-2 172-16,2-2-167 0,3-1 251 0,2 0 94 15,1-1 58-15,-1 0-2 0,1 1 12 16,0 1 143-16,0 0-29 0,-2 0 6 15,0 1-55-15,1 0 26 0,-5 1-43 16,0 1 0-16,-1 1-13 0,-2 0-3 16,-2 0 57-16,0 2-41 0,-2 0 18 15,-1 0-32-15,-2 0-13 0,2 1-29 16,-1 2-28-16,-3 0-32 0,4 1-19 16,-2 1-54-16,1 3-13 0,-3 3 29 0,5 2 3 15,0 3 24-15,2 0 28 0,0 0-19 16,3-1-4-16,4-1 12 0,0-3 10 15,6-2 6-15,-1 0 48 0,1-3 16 16,5-1-67-16,-1-1-25 0,3-3-356 0,-3 0-635 16,6-5-845-16</inkml:trace>
  <inkml:trace contextRef="#ctx0" brushRef="#br0" timeOffset="2242.039">1509 2320 2523 0,'0'0'749'0,"0"0"-749"0,0 0-228 16,0 0 4-16,14 25 224 0,-7-10 180 16,3 3-168-16,-1 2 62 0,1 2 6 0,-1-1 16 15,1 1-80-15,-3-2 3 0,0-1-6 16,0-4-13-16,-4-2-17 0,0-3-28 15,-1-3-76-15,0-3-123 0,-2-2-240 16,0-2-294-16,-4 0-461 0</inkml:trace>
  <inkml:trace contextRef="#ctx0" brushRef="#br0" timeOffset="2617.042">1485 2311 2437 0,'0'0'406'0,"0"0"-264"0,0 0-81 0,0 0 31 16,0 0-5-16,36-21-55 0,-25 20-32 16,4 1 3-16,-3 1 10 0,-1 3-10 15,0 1-6-15,-2 0 3 0,-2 2-28 16,-3 1 27-16,-2 0 2 0,-1 2 31 0,-1 0-7 16,-3 0 7-16,0 0 3 0,-3-2-16 15,4-1 19-15,1-2-38 0,1-2-76 16,1-1-144-16,6-2 53 0,2 0 81 15,7 0-14-15,3-3-81 0,-1-1-51 16,4 1-21-16,0-2 3 0,-2 3 114 16,-2 1 71-16,0 1 15 0,-6 4 48 15,-3 3 4-15,1 1 8 0,-6 3 172 16,-2 0 84-16,-2 3-4 0,-3-1-36 16,-6 1 39-16,0 1-21 0,-4-1-43 0,-1-2-54 15,-1 0-30-15,1-2-34 0,-1-2-55 16,-1-2-28-16,5-1-22 0,-2-2-200 15,2-2-129-15,0-1 49 0,3-2-358 16,0-1-608-16,5-6 535 0</inkml:trace>
  <inkml:trace contextRef="#ctx0" brushRef="#br0" timeOffset="2977.266">1805 2327 787 0,'0'0'1313'16,"0"0"-1311"-16,0 0-2 0,0 0 143 16,12 34 71-16,-7-21-69 0,2 1-16 15,-1-2-4-15,0 0-32 0,1-2-41 16,-1-3-36-16,-2 0 35 0,2-3-32 16,-1-1-6-16,0-3 22 0,-2 0 55 0,4 0 76 15,-3-1-1-15,2-3-61 0,-2 0-31 16,3-1-73-16,-4-1-48 0,0 0-50 15,0-2 54-15,-2 2-29 0,0-1-13 16,-1 0 10-16,0 1 31 0,0 0 10 0,-1 2 29 16,0 1 6-16,1 2 63 0,-1 1-63 15,1 0-86-15,0 3-106 0,0 1-81 16,0 4 254-16,2 1 19 0,0 4 90 16,5-1-13-16,-3 1-38 0,1-2-4 15,3-1 7-15,0-3 9 0,1 0 13 16,2-2-63-16,-2-1-1 0,3-1-61 15,-2-3-218-15,-1 0-225 0,-4-2-634 0</inkml:trace>
  <inkml:trace contextRef="#ctx0" brushRef="#br0" timeOffset="3212.158">2025 2303 2408 0,'0'0'194'15,"0"0"-194"-15,0 0 0 0,0 0 113 16,15 30 41-16,-12-17-32 0,1 1-29 0,2 1-64 16,2 0 9-16,-3-1-38 15,1 0-19-15,-1-3-74 0,2-2-122 0,-4-1-143 16,2-4-326-16,0-2-749 0</inkml:trace>
  <inkml:trace contextRef="#ctx0" brushRef="#br0" timeOffset="3654.05">2125 2163 2816 0,'0'0'206'16,"0"0"-206"-16,0 0-206 0,0 0 162 16,5 31 44-16,2-16 42 0,1 1 13 15,3 2 70-15,1 0-48 0,1-2-29 16,3 0-13-16,-1-2-6 0,-3-1 0 15,3-3-26-15,-3-1 0 0,-5-3 20 16,-2-1-23-16,2-2-7 0,-6-1-41 16,-1-2 0-16,-1 0 10 0,-5 0 28 15,3 0-6-15,-5-1-16 0,-5-2-41 16,-2 2 8-16,1 0-15 0,-4 1 12 16,4 0-9-16,1 2 55 0,4 3 9 0,0 1-45 15,3 2 9-15,1 2 21 16,4 3 27-16,0-1 1 0,1 0-32 0,4-2 21 15,4-2 11-15,4-1 103 0,1-3-51 16,2-1 35-16,2-2-87 0,1-1-74 0,2-3-207 16,0-2 2-16,-4-3-7 0,1-1-289 15,-5-2-51-15,-3 0 40 0</inkml:trace>
  <inkml:trace contextRef="#ctx0" brushRef="#br0" timeOffset="3822.767">2336 2315 673 0,'0'0'645'0,"0"0"-303"16,0 0-5-16,0 0-3 0,0 0-334 15,0 0-39-15,0 0-305 0,0 0 344 16,0 0 97-16,0 0-3 0,2 23-3 16,0-16 19-16,0-1 32 0,3-1 10 15,-4 0-65-15,2-1-26 0,0-1-19 0,0 0-3 16,0-1 9-16,4-1 48 0,-2-1 19 16,1 0-115-16,3-2-173 0,-3-2-184 15,1 0-316-15,-2 0-501 0,1-3 429 0</inkml:trace>
  <inkml:trace contextRef="#ctx0" brushRef="#br0" timeOffset="4312.258">2456 2348 1625 0,'0'0'227'16,"0"0"-106"-16,0 0 128 0,17 31 71 16,-9-22-55-16,-5 1-137 0,2-4-76 15,-1 0 5-15,-2-2-2 0,1-2-26 16,-2 0-26-16,-1-2 26 0,0 0 6 15,0-1-3-15,-4-2 13 0,3-2-45 16,-4-2-212-16,2-2 78 0,1-2-143 0,-1-1 48 16,-2-1-17-16,4 0 103 0,0-1 23 15,1 1-156-15,2 2-66 0,5 1 241 16,-2 2-46-16,2 1 150 0,3 2-3 16,0 3 228-16,1 0 22 0,-3 0-94 0,3 2-107 15,-4 0-10-15,2 0-23 16,-2 0 10-16,-2 2-6 0,0-2-19 0,-3 0 15 15,-1 0 39-15,-1 0 130 0,0 0 91 16,0 0-11-16,-2 0-43 0,1 0-30 16,-4 0-92-16,3 0-68 0,-1-1-32 15,2 0-20-15,-1 0 18 0,-1 1-14 16,1-1-54-16,0 1-20 0,1-1-32 16,-2 1-48-16,1 0-11 0,1 0 13 15,0 1 80-15,1 0 53 0,0 0 31 16,0 1 4-16,0 1 10 0,2 0 71 0,3 2 65 15,-1 0 44-15,2 2-6 0,0 0-52 16,3 2 5-16,0-1-31 0,2 0-17 16,-1 1-31-16,-1-1 2 0,1 0-3 15,-1 0 32-15,-5-2-86 0,1-1-3 16,-4-1-31-16,-1-2-11 0,0 0-31 16,-6-2-102-16,-2 0-116 0,0-1-261 0,-11-4-1025 0</inkml:trace>
  <inkml:trace contextRef="#ctx0" brushRef="#br0" timeOffset="4436.927">2241 2238 2749 0,'0'0'263'0,"0"0"-263"16,0 0-250-16,0 0-141 0,0 0-700 15</inkml:trace>
  <inkml:trace contextRef="#ctx0" brushRef="#br0" timeOffset="5155.263">1207 2900 919 0,'31'-9'1740'16,"-6"3"-1432"-16,9-2-58 0,11-1-20 0,17-1 17 15,7-2-137-15,9 1-47 0,8 0-35 16,5 1-6-16,3 1 10 0,1 1-32 16,0 0-35-16,-2 1-6 0,-4 0-53 15,-6 0-20-15,-6 0 93 0,-7 0 21 16,-9 0 2-16,-7-2-2 0,-9 1-65 16,-6-1-56-16,-9 1 39 0,-6-1 63 15,-5-1-39-15,-6-1-108 0,-3-3-4 16,-5-2 16-16,-5-2 3 0,-4-3-20 0,-7-1-14 15,-5-1-106-15,-5-2 28 0,-5-1 263 16,3-1 198-16,1 0 310 0,1-1-95 16,4 0 3-16,1-1-218 0,3 1 8 15,4-1-87-15,-2 1 51 0,2 1-50 16,2 1-11-16,2 3-3 0,1 2-50 16,3 1-53-16,1 2 9 0,0 3-12 0,3 1-9 15,0 4-56-15,1 2 65 0,-2 4-2 16,3 3-35-16,-2 3-116 0,5 8-108 15,3 7 172-15,4 7 89 0,3 9 48 16,0 8-17-16,2 3-20 0,-3 5-11 16,-2 3-1-16,0 0-56 0,1-2-174 15,-3-2-131-15,0-5-88 0,2-6-228 16,-5-11-366-16</inkml:trace>
  <inkml:trace contextRef="#ctx0" brushRef="#br0" timeOffset="22378.516">5794 5539 1881 0,'0'0'489'16,"0"0"-369"-16,0 0-49 0,0 0 58 16,0 0 41-16,0 0 1 0,0 0 68 15,0 0 44-15,0 0-8 0,0 0-38 16,1-1-81-16,-1-3-85 0,1 0-39 15,-1-2-32-15,1-1-12 0,0-2 9 16,1-1 3-16,-1-3-16 0,-1-1-18 16,0-1 32-16,-1-3 2 0,-3 0-47 0,1-2 26 15,-3-1-20-15,0 0-25 0,0-1-44 16,0 0 19-16,-2 1-1 0,0 0 17 16,0 3 34-16,2 1 19 0,0 2-7 15,2 3 20-15,-2 2 9 0,4 2 6 16,0 1 10-16,1 0-29 0,0 2 13 15,0 0-3-15,1 1-19 0,0 1 22 0,0-1 12 16,0 1-12-16,0-1-2 0,1 0-10 16,1 1-36-16,-2-1-3 0,2 1 4 15,-2 1 15-15,1 0-3 0,0 0 35 16,-1 1 13-16,0 0-1 0,0-1 4 16,0 1-16-16,0 0-1 0,0-1 1 15,-1 1 0-15,0 0 0 0,1-1-2 16,-1 1 2-16,0 0 6 0,1-1-6 15,-1-1-19-15,-1 1 18 0,-1-2 1 16,1 1 25-16,1-1 19 0,0 1-31 0,-1-1 0 16,1 0 3-16,1 1 15 0,-1-1 4 15,1 1-33-15,0-1 0 0,0 0 25 16,0-1-25-16,0 1 11 0,-2 0 19 16,1 0-32-16,1-1 1 0,-1 1 2 15,0-1 22-15,0 1-24 0,1-1-2 0,0 0 0 16,-1 2-18-16,0-2 19 15,1 2 10-15,0 0-10 0,0 0 3 0,0 0 7 16,0 0-7-16,0 0-3 0,0 0-13 16,0 0 13-16,0-1 0 0,0 0 0 15,0 0 0-15,0-1 6 0,0 0-6 16,-1 0-23-16,1 1 23 0,-1 0-3 16,1 0-6-16,0 2-36 0,0 0 26 15,0 1 16-15,0 0 3 0,0 1-16 16,0-1 14-16,0 1 2 0,0 0-16 0,0 0 1 15,0-1-1-15,0 0-10 16,0 1-5-16,0 0-4 0,-1 0 6 0,1 0 10 16,0 0 0-16,-2 0 3 0,2 0 14 15,0 0 0-15,0 0-11 0,0 0-19 16,-1 0-45-16,1 1-31 0,-1 1-20 0,-2 2 86 16,2 1-16-16,-1 3 27 0,-2 2 31 15,1 1 3-15,0 2 10 0,-4 1 42 16,0-1 9-16,3 1-19 0,-5-1 29 15,4-2-30-15,-3-1-9 0,2 0-15 16,2-3 24-16,1-1-15 0,-1-3-29 16,3 0 0-16,0-2 19 0,1-1 13 15,0 0 38-15,0 0 38 0,0-1 44 16,1-2-13-16,1-1-117 0,2-4-22 16,-1-1-22-16,-1-1-19 0,4-2 16 0,-3 0 22 15,3 0-23-15,-3 0 26 16,3 1 35-16,-1-1-35 0,-2 1 3 0,1 0-22 15,0 1 0-15,0 1 19 0,-1 2 27 16,-2 1 42-16,0 1-31 0,-1 2-38 16,0 0 1-16,0 0-1 0,0 2 19 0,0 0-4 15,0 1-15-15,0 0-1 0,0 0-49 16,0 0-41-16,0 1-52 0,0 1-47 16,1 2 50-16,2 3 95 0,4 1 45 15,3 1 51-15,0 2 38 0,2 0 16 16,0 1-79-16,0-1 50 0,3-1 6 15,-5-2-50-15,-2 0-32 0,3-2 16 16,-3-1 12-16,-2-1-25 0,-1-1-1 16,-2-1-1-16,-1-1 1 0,-1-1 1 15,-1 1 9-15,0-1 23 0,-1 0 56 16,-1 0 0-16,-1-2 4 0,-2 1-51 0,-2-2-44 16,-1-1-34-16,-3 1 1 15,-1 0-4-15,0 0 8 0,-1 2 1 0,-4 0-12 16,3 1-8-16,-1 1-8 0,1 2-36 15,2 0-57-15,2 1-67 0,-1 0-20 0,6 0-59 16,0 0-118-16,4 1-187 16,1-2-384-16</inkml:trace>
  <inkml:trace contextRef="#ctx0" brushRef="#br0" timeOffset="24462.841">6391 5377 372 0,'0'0'1516'0,"0"0"-1263"0,0 0-204 15,0 0 119-15,0 0 23 0,0 0-91 16,0 0-19-16,-17-24 2 0,15 18 27 0,-2 0-11 16,-1-1-77-16,-1 0 55 0,-1-1-48 15,0 0 13-15,-2-1 41 0,0-1 66 16,-4-1-44-16,-1 0 31 0,2-2-60 15,-4-1 25-15,0 0-29 0,-2-2-47 0,-1 1-21 16,2-2-1-16,-3-1-3 0,0 0-1 16,1 0-15-16,3 1-6 0,1 0-47 15,2 3 53-15,0 0 15 0,0 2-22 16,2 0 23-16,-1 0 0 0,2 3-1 16,1 0-9-16,2 0 10 0,-2 3 16 15,2-1 4-15,2 1-20 0,-3 0-47 16,4 1 31-16,0 0 14 0,1 1-14 15,2 1-6-15,-4 0-19 0,3 0 3 16,-1 1 6-16,3 0-6 0,-2 0-6 16,2 1-10-16,-1 0-10 0,-1 0 33 15,2 0 29-15,-1 0 2 0,1 1 3 16,0 0 19-16,0 0-3 0,0 0 0 0,0-1 0 16,0 1-6-16,0 0 0 0,0 0-13 15,0 0-1-15,0 0-1 0,0 0-24 16,0 0-6-16,0 0 13 0,0 0 17 0,-1 0 0 15,1 0-1-15,0 0 2 0,0 0 1 16,0 0 19-16,0 0-6 0,0-1-13 16,0 1 0-16,0 0 3 0,0 0 19 15,0 0-6-15,0 0-16 0,0 0-3 16,0 0 3-16,0 0 2 0,0 0 26 16,0 0 4-16,0-1 6 0,0 1-22 15,0 0-14-15,0 0 17 0,0-1-18 16,0 0-1-16,0 0 0 0,0 0 0 15,0 0 16-15,0-1-16 0,0 1-35 0,0 1 35 16,0-2 13-16,0 1-10 0,0 0 0 16,0 1-3-16,0-1-2 0,0 0-4 15,0 1 6-15,0-1 16 0,0 1-4 16,0 0-9-16,0-1 13 0,0 0 0 16,0 1 3-16,0-1-4 0,0 0-14 15,-1 0 0-15,1 1-1 0,0-1-1 0,0 1 1 16,0 0-2-16,0 0 0 0,0 0 2 15,0-1 15-15,0 0-4 0,0-1-11 16,-1 0-16-16,0-1-28 0,0-1 29 16,1 0 14-16,-1 0-33 0,-3 0 34 15,3 0 0-15,-1 0-12 0,1 0-17 16,0 0 29-16,0 1 3 0,1 0-1 16,-1 1 14-16,0 1-13 0,0-1 1 15,-1 1 24-15,1-1-9 0,1 0-16 16,-1 1 11-16,0 0-12 0,0-1-1 0,1 1 18 15,-1 0-18-15,0 1-1 0,1 0-1 16,0 0 1-16,0 0 2 0,0 0 27 16,0 0-4-16,0 0 0 0,0 0-12 15,0 0-10-15,0 0-1 0,0 0 0 16,0 0-2-16,0 0-1 0,0 0-12 0,0 0-2 16,0 0-7-16,0 0-16 15,0 0-19-15,0 0-29 0,0 1-44 0,0 2-7 16,0 0 73-16,2 3 64 0,-1 0 7 15,1 3 37-15,-1 1 14 0,2 0 59 16,-1 1-69-16,-1 0-29 0,-1-1 10 16,0 0-29-16,0-2 1 0,0 0 18 15,0 0-18-15,0 0-2 0,0-1 17 16,0 0-16-16,0-2 0 0,-1 0-14 16,1-2 14-16,0 0 16 0,0-2-4 15,0 0-10-15,0 0 14 0,0-1 3 0,0 0 3 16,0 0 7-16,0 0 18 0,0 0 7 15,0 0 9-15,0 0-3 0,0 0-7 16,0 0 19-16,0-1-18 0,0-2-7 16,-1 0-19-16,0 0-1 0,-2-2-27 15,2-1-2-15,-1 0-13 0,-1-1-27 16,1 0 40-16,-2-1-21 0,2 0-33 0,2 1 55 16,-2-2-20-16,1 2 20 0,0-1-24 15,1 0 25-15,-2 1 1 0,1 1 14 16,1-1-15-16,-1 2 0 0,1-1-1 15,0 1 1-15,0 0-18 0,0 1-23 16,0 0 38-16,0 0 3 0,0 3 15 16,0 0-14-16,-1 1-1 0,1-1-1 0,0 1 1 15,0 0 2-15,0 0 17 0,0 0 0 16,0 0-19-16,0 0-2 0,0 0-29 16,0 0-16-16,1 0-7 0,0 0 7 15,2 1-16-15,-1 0-16 0,1 2 35 16,4 1 37-16,1 1 7 0,-1 1 3 15,5-1 22-15,-2 2-24 0,3-1 24 16,1 1-9-16,-3-2-15 0,2 0 18 0,-2 0-18 16,-1-2-1-16,1 0 19 0,-3-1-6 15,-1-1 2-15,-3 0 1 0,-1 0-4 16,0-1-11-16,-2 0-1 0,-1 0 22 16,0 0 19-16,0 0 9 0,0 0 6 15,0 0-5-15,0 0-17 0,-1 0-5 0,-1 0-13 16,0 0-13-16,1 0-3 0,0 0-6 15,0 0-32-15,1 0-13 0,-3 1-15 16,-2 0-25-16,1 2 38 0,-5 1 53 16,-1 0 28-16,-2 2-3 0,3 0 29 15,-3 1-29-15,2-2 0 0,0 1 0 16,3-2-6-16,2 0-19 0,-3-1-1 16,5 0-18-16,0-1-3 0,0 0-41 15,2 0-82-15,0 1-114 0,0-1-182 16,1 1-170-16,0 0-401 0,0 1-232 0</inkml:trace>
  <inkml:trace contextRef="#ctx0" brushRef="#br0" timeOffset="34670.74">6154 4177 1381 0,'0'0'208'0,"0"0"-136"0,0 0 58 16,-6 30 139-16,2-18-78 0,2 0-6 15,1 1-30-15,-1-1-29 0,1-2-52 0,0-1-32 16,1-1 67-16,0-2 0 0,0-1-48 16,0-1-45-16,0-2-16 0,1 1 25 15,0-2 1-15,0 0-4 0,0-1 7 16,2 0 38-16,3 2 64 0,2-2 46 15,-2 0-3-15,5 0-86 0,-1 0-60 16,5 0-24-16,-4 0 24 0,0 0-28 16,1-1-16-16,-2 0 0 0,2 1-28 15,0 0-88-15,-2 0-55 0,2 0-99 16,-4 0-79-16,2 0-106 0,-2 0-314 16,-4 0-401-16</inkml:trace>
  <inkml:trace contextRef="#ctx0" brushRef="#br0" timeOffset="35104.849">6370 4238 7 0,'0'0'1376'16,"0"0"-937"-16,0 0-202 0,0 0-59 15,0 0-101-15,0 0-77 0,0 0 0 16,0 0 2-16,-30-7 0 0,23 10-2 15,2 1 29-15,-6 2 7 0,4 1-10 16,-2 2 55-16,4 0-1 0,-1 0 4 16,0 0-26-16,2 0-58 0,3-1 0 0,1-2 0 15,0 0-10-15,2-2 10 16,3 0 1-16,-1-2 37 0,2-1 20 0,-2-1 32 16,4 0 16-16,1-2-77 0,1-1-29 15,-3-1-61-15,1-1-38 0,-1-1-27 16,-2 0 71-16,0 0 23 0,-1-1-23 0,0 1 7 15,-3-1 25-15,0 1 23 0,-1 1 24 16,0 1 2-16,0 2 22 0,-1 0-22 16,0 2-26-16,-2 0-75 0,2 2-119 15,1 1-68-15,-1 2 167 0,1 2 95 16,-2 0 85-16,2 0-20 0,0-1-7 16,4 0-19-16,0-2 0 0,0-2 32 15,-1 1-6-15,4-2-14 0,-2-1-51 16,0 0-128-16,2 0-147 0,-1-3-135 15,0-1-172-15,-2 0-64 0</inkml:trace>
  <inkml:trace contextRef="#ctx0" brushRef="#br0" timeOffset="35759.083">6430 4259 877 0,'0'0'482'0,"0"0"-251"0,0 0-231 0,0 0-141 16,0 0 141-16,0 0 75 0,0 0 94 15,0 0 16-15,4 26-19 0,-3-22-36 0,0 0-69 16,-1-1-41-16,1 0 6 0,2-2 22 15,-3 0-3-15,0-1-15 0,0 0 2 16,0 0 13-16,0 0 16 0,0 0 11 16,0 0 8-16,-3 0 7 0,3-2-13 15,0 1-74-15,0-1-16 0,0-1-26 16,5 0 10-16,-3-1-49 0,2-1-64 16,3 0-42-16,3-1-46 0,-1 1-86 15,2 0 27-15,1 0-8 0,-1 1 154 16,1 1 77-16,-2 1 37 0,0-1 3 0,-1 1 29 15,0 0 4-15,-5 1 38 0,0 0-13 16,-1 0 43-16,-3 1 49 0,0 0 84 16,0 0 39-16,-1 0-23 0,-3 0-49 15,1 0-72-15,-2 0-100 0,-4 0-22 16,1 2 22-16,-2-1 9 0,2 2 14 0,4 0 16 16,-3 0 11-16,5-1-50 0,2 2-39 15,0 0 19-15,3-1 20 0,5 2 55 16,0-1-12-16,4 0-8 0,1 0 4 15,1 1-13-15,0-1-26 0,-3 0-7 16,-1 0-15-16,-3 0 22 0,-1 1-10 16,-1-1 26-16,-3 0 7 0,-1 0-23 15,-1-1 13-15,-2 0 35 0,-3 0 65 16,-1 0 7-16,1-1-30 0,0-1-29 0,-3 1-45 16,2-1 7-16,4 0-10 0,0-1 3 15,2 0 25-15,0 0-18 0,2-1-23 16,3-2-29-16,1-1-58 0,1-1 0 15,2-2 68-15,3-1 19 0,-1 0 16 16,1-1-14-16,0 1-1 0,-2-1 28 16,2 0 10-16,-6 1-13 0,2 0 6 15,-5 2-13-15,-3 0 97 0,0 0-33 0,0 1-51 16,0 0 51-16,-2 1 13 0,-3 2-49 16,0 0-47-16,0 1-15 0,-1 1-59 15,-2 3-28-15,1 2 67 0,1 3 19 16,-1 3-35-16,4 0 3 0,3 1 48 15,0 0 12-15,4-1 4 0,4-3 10 0,2-1-23 16,5-1 36-16,2-3-39 0,1-1-173 16,4-2-359-16,-7 0-670 0</inkml:trace>
  <inkml:trace contextRef="#ctx0" brushRef="#br0" timeOffset="36468.265">6894 4176 176 0,'0'0'1525'0,"0"0"-1184"16,0 0-98-16,0 0-91 0,-37-2-81 15,27 4-26-15,-3 1-3 0,4 1 39 16,-2 1-10-16,5 0-55 0,-1 1-16 16,4-1-3-16,3 0-49 0,0 0 26 0,4 0 26 15,6 0 103-15,3-1-51 16,2 1 22-16,2-1-4 0,2-1-70 0,0 0 13 15,-1 1-26-15,-4-2 7 0,-2 1-26 16,-3 1-3-16,-5-1 15 0,-1 1-2 16,-2 0 22-16,-1 1 90 0,-5 0 64 15,0 1 31-15,-5 0-1 0,0 0-31 0,-2 0-68 16,-3-2 9-16,2 0-43 0,1 0-45 16,-1-3-6-16,2 1-3 0,0-2-63 15,3 0-86-15,2 0-82 0,1-2-92 16,2 0-30-16,3-3-220 0,0 2-445 15</inkml:trace>
  <inkml:trace contextRef="#ctx0" brushRef="#br0" timeOffset="36656.763">7015 4233 2115 0,'0'0'190'0,"0"0"-189"16,0 0 83-16,0 0 122 0,1 25-51 15,1-19-29-15,-1 0 24 0,0-1-89 0,0 0-32 16,0-2-27-16,0 0 0 0,1-1-2 16,-2-1-19-16,1 0-58 0,2-1-115 15,0 0-150-15,0-2-254 0,-1 1-376 16</inkml:trace>
  <inkml:trace contextRef="#ctx0" brushRef="#br0" timeOffset="36991.423">7061 4248 1444 0,'0'0'205'0,"0"0"-150"16,0 0 101-16,0 0 117 0,0 0-69 16,-3 26-49-16,3-22-19 0,0-1-8 15,0-1-34-15,0 0-59 0,0-2-19 16,0 0 0-16,0 0 20 0,0 0 24 0,0-1 30 15,2-2-29-15,-1-1-61 16,1-1-138-16,0-1-3 0,1 0 80 0,3-1 3 16,-1 1 42-16,0 0 14 0,-1 1-40 15,3 2-6-15,-3 0-14 0,2 2 4 16,-3 1 10-16,4 0-17 0,-4 1-6 16,2 2 19-16,-2 2 17 0,3-1 31 15,-1 2 1-15,-2-1 3 0,3 0 13 16,0 0 32-16,0 0-9 0,1-1-36 15,1-1-55-15,0-1-101 0,1-2-116 0,1 0-92 16,0 0-193-16,-1-1-209 0</inkml:trace>
  <inkml:trace contextRef="#ctx0" brushRef="#br0" timeOffset="37238.879">7236 4227 1520 0,'0'0'429'15,"0"0"-303"-15,0 0-58 0,0 0 91 16,-34-2-71-16,28 4 9 0,-1 1 32 0,0 0-7 15,4 1-54-15,3-1-68 0,0 0 0 16,0 0 0-16,1 0 16 0,3 0 61 16,4 1 58-16,0-1-55 0,3 1-26 15,0-1-9-15,-1 0-14 0,0 0-30 0,0 0 1 16,-5 0-2-16,1 0-3 0,-3-1 0 16,-2 1-29-16,-1-1 6 0,0 1 26 15,-4 0 35-15,-2 0 36 0,1-1-27 16,-4 1-44-16,1-1-134 0,-2 0-71 15,3-1-81-15,-2 0-225 0,0-1-83 16,3 0-394-16</inkml:trace>
  <inkml:trace contextRef="#ctx0" brushRef="#br0" timeOffset="38029.61">7305 4253 1554 0,'0'0'410'16,"0"0"-261"-16,0 0 33 0,3-28-1 15,-3 17-75-15,0 0-9 0,-1-1 51 16,-1-1-32-16,2 1-69 0,-3 0-47 16,1 1 0-16,2 2 28 0,-1 1-3 15,0 2-2-15,1 1 1 0,-1 3-23 16,0 1-2-16,0 1-63 0,0 0-77 15,0 2-97-15,-4 3 89 0,0 3 149 16,-2 3 29-16,3 1-29 0,-1 1 33 16,1 0 15-16,3-1-32 0,1 0 49 15,4-1-39-15,3-2 31 0,-3-1-34 0,5 0 38 16,-1-1-58-16,-3-2 26 0,3 0-16 16,-1-2 10-16,-4-1-21 0,0 0 27 15,3-1 25-15,-2 0-6 0,0-1-6 16,-1 0-20-16,4 0 26 0,-3 0 3 15,0-1-28-15,2 0 12 0,0-1 0 16,-1 0-14-16,2 0-21 0,1-2 0 0,-1 2-1 16,2-2-24-16,-2 0 12 0,-2 0 0 15,3 0 13-15,-4 0 3 0,0 0 7 16,-1-1-10-16,-2 1-19 0,0 0 19 16,-1-1 57-16,0 1-3 0,0 0-12 15,0 0-39-15,-2 1-3 0,1 0-54 16,-3 0 19-16,1 0 3 0,1 1 19 15,1 1-35-15,-2 1-9 0,0 0 34 16,1 0 23-16,1 1 7 0,-1 1 31 0,2 0 16 16,0 0-22-16,0 0-16 0,0-1-3 15,0 0 12-15,0-1 23 0,0 0 0 16,0 0 15-16,2 0 26 0,0 0 3 16,0 0-13-16,3 0-10 0,-1 0-28 0,2-2-16 15,-1 1-14-15,3-1-11 16,-1 0-2-16,-3 0 1 0,3 0 1 0,-5 0 4 15,2 1 18-15,-4 0-1 0,3 0 14 16,-3 0-7-16,0 1-26 0,0 0-2 16,0 0-22-16,0 0-18 0,0 0-14 15,0 0-15-15,1 0 3 0,0 0 0 16,0 1-7-16,3 0 13 0,1 1 60 16,-1 0 27-16,2 2-25 0,1 1 11 15,-1-1-11-15,2 2-2 0,-1 0 3 16,-1 0 0-16,1 1-3 0,-1 0 0 15,-2-1-3-15,-2 0 0 0,-1 0-19 0,-1-1 22 16,0 0 3-16,-1 1-1 0,-4-1-2 16,1 0-12-16,-6 1-99 0,-2-1-198 15,-1-1-121-15,-5 0-227 0,2-1-610 16</inkml:trace>
  <inkml:trace contextRef="#ctx0" brushRef="#br0" timeOffset="39244.539">3994 4303 1547 0,'0'0'588'0,"0"0"-381"15,-13 35-26-15,8-19 93 0,-1 4-36 16,3-1-69-16,1-1 0 0,2-2-41 16,0-2-49-16,0-2-16 0,4-3-25 15,1-2-13-15,0-2 16 0,2-1-22 16,-2-2 38-16,3-1 6 0,0-1 0 0,5 0-1 16,-2-4-14-16,3 0-16 0,0 0-17 15,-3-2-15-15,0 2 0 0,-1-1-21 16,0 1-24-16,0 1-37 0,0-1-66 15,-5 0-104-15,4 0-127 0,-2 0-61 0,-4 0-154 16,1 2-232-16,0-1-403 0</inkml:trace>
  <inkml:trace contextRef="#ctx0" brushRef="#br0" timeOffset="39410.815">4008 4425 1939 0,'0'0'735'0,"0"0"-391"16,0 0-53-16,0 0-116 0,0 0-128 16,38-27-47-16,-27 19-3 0,-1 0-25 0,1 1-68 15,-5 1-223-15,1 1-176 0,1 0-188 16,-6 1-621-16</inkml:trace>
  <inkml:trace contextRef="#ctx0" brushRef="#br0" timeOffset="39545.525">3997 4339 897 0,'0'0'1259'16,"0"0"-864"-16,0 0-82 0,0 0-134 16,0 0-179-16,0 0-41 0,26-25-43 15,-12 19 1-15,-1 1-46 0,6 0-71 16,-3 1-208-16,2 1-261 0,-4 0-484 16</inkml:trace>
  <inkml:trace contextRef="#ctx0" brushRef="#br0" timeOffset="39831.764">4176 4303 632 0,'0'0'583'0,"0"0"-225"0,0 0-33 15,-29 8-7-15,22-5-117 0,-4 0-82 16,5 0-35-16,-3 1-39 0,2 0-6 16,3-1-39-16,2 0-26 0,2 0-29 0,1 0-32 15,4 0 35-15,4 0 52 0,1-1 42 16,6 0-6-16,-1 0-10 0,2-1 3 15,-3-1-16-15,2 2 3 0,-4 0-16 16,-3 0-16-16,-1 1-7 0,-3 0 4 16,-3 0 19-16,-1 1 12 0,-1 0 0 15,-1 0 30-15,-2 1 58 0,-4 0 61 16,-3 1-23-16,1 0-58 0,-4-2-22 16,0 2-36-16,-1-3-22 0,-1 0-64 15,2 0-160-15,-4-2-140 0,6-1-216 16,1 0-90-16,0-5-577 0</inkml:trace>
  <inkml:trace contextRef="#ctx0" brushRef="#br0" timeOffset="40061.361">4101 4213 1894 0,'0'0'266'0,"0"0"-266"15,0 0-20-15,0 0 20 0,22 26 256 16,-12-13 25-16,0 1-110 0,1 0-46 16,-2 0-45-16,1-1-29 0,-3 0-32 0,0-1-16 15,2-2-2-15,-4-1-1 0,1-2-31 16,0-1-59-16,-2-2-67 0,-1-1-117 16,2-1-153-16,-1-2-252 0,-1 0-436 15</inkml:trace>
  <inkml:trace contextRef="#ctx0" brushRef="#br0" timeOffset="40250.967">4284 4265 1324 0,'0'0'420'0,"0"0"-212"0,0 0-65 0,0 0-62 15,0 0-55-15,0 0-16 0,-32 5-10 16,21-1-20-16,2-1-12 0,-3 2-69 0,3 0-19 15,-2 0-10-15,2 0-71 0,1 0-83 16,1 0-28-16,3-1-79 0,0-1-79 16</inkml:trace>
  <inkml:trace contextRef="#ctx0" brushRef="#br0" timeOffset="40622.013">4301 4280 635 0,'0'0'1038'16,"0"0"-817"-16,0 0-160 0,-28 2-2 15,18 0-57-15,5 1 11 0,0 2 29 16,1 0-42-16,0 0-13 0,2 2 13 16,2 1 15-16,0 0 11 0,3 0 29 15,2-1 36-15,1-1-20 0,-1-1-6 0,3-2 0 16,1-1 12-16,2-1 39 0,-3-1 52 15,0-1-20-15,0-2-26 0,0-1-49 16,0 0-6-16,-4 0 16 0,0 0 10 16,0 0-43-16,-2 0 11 0,0 0-7 15,-2 0-32-15,1 1 13 0,0 1-32 16,-1 0-3-16,0 1-38 0,0 1-45 16,0 0-37-16,0 0-21 0,0 0-2 15,2 0-2-15,-2-1 46 0,1 1 54 16,0-1 45-16,0-1 6 0,0 0-6 0,0-3-171 15,1-1-42-15,-1-2-114 0,0 0-212 16,-1-1-31-16,0 1-62 0</inkml:trace>
  <inkml:trace contextRef="#ctx0" brushRef="#br0" timeOffset="40820.652">4289 4137 421 0,'0'0'1610'0,"0"0"-1535"15,0 0 19-15,0 0 29 0,0 0-17 16,0 0-106-16,0 0-67 0,0 0-24 15,0 0 91-15,0 0 3 0,-6 13 110 16,13-3 84-16,-1 2-13 0,0 1-20 16,4 0 16-16,0 0-59 0,1 0-44 15,-2-1-42-15,2-2-10 0,0 0 7 16,-2 0-32-16,2-2-9 0,-3 0-65 16,2-2-57-16,-1-1-170 0,1-1-212 15,-1-3-152-15,-3-1-410 0</inkml:trace>
  <inkml:trace contextRef="#ctx0" brushRef="#br0" timeOffset="41392.278">4430 4213 1163 0,'0'0'540'15,"0"0"-391"-15,0 0-123 0,-27 4-22 16,19-1-4-16,2 0-46 0,2 0-6 15,3 1-6-15,-1 0-95 0,2 0 39 16,2 1-45-16,1-1 22 0,2-1 55 16,0 0 82-16,4-1 30 0,-1-1-28 15,2-1 11-15,-3 0 32 0,0 0 66 16,3-3 45-16,-5 0 66 0,4-2-14 0,-3 1-30 16,-2-1-51-16,1-1-20 0,-2 1 6 15,-1-1 55-15,0 0-39 0,0 0-36 16,-1 1-19-16,-1 0 19 0,0 0 20 15,0 1-17-15,-3 0-61 0,0 1 45 16,2 0-58-16,-4 1-22 0,3 1-16 0,-1 1-73 16,1 0-43-16,-2 0 11 0,1 2-2 15,0 3 43-15,0-1 38 0,1 2-6 16,2-2-7-16,0 2 35 0,4-2 20 16,1 0 59-16,1-1 8 0,-1-2 43 15,3-1 18-15,1 0 10 0,1 0 22 16,-2-3-45-16,3-2-39 0,-4 1-18 15,-1-2 5-15,2-1-40 0,-4 1-23 16,0-1-28-16,-1-1-14 0,-1 1-27 16,-2 0-59-16,0 0 52 0,0 0 31 0,-1 0-41 15,-1 1 31-15,-1 1 55 0,2 2 2 16,0 1-2-16,1 2-6 0,0 0-97 16,0 0-48-16,0 0 0 0,0 2-11 15,3 0 46-15,1 3 94 0,1-1 22 16,2 2 55-16,-1 1 7 0,3 0-4 15,-1 1 32-15,2 1-9 0,-2-1-14 0,-2 0-25 16,1 1 16-16,-2-1-48 0,-2 0-10 16,1 1-103-16,0 0-210 0,-3-1-365 15,-1 5-915-15</inkml:trace>
  <inkml:trace contextRef="#ctx0" brushRef="#br0" timeOffset="42973.362">4354 5352 775 0,'0'0'508'16,"0"0"-316"-16,0 0-81 0,0 0 48 16,0 0 4-16,0 0-34 0,0 0-8 15,0 0 15-15,0 0 6 0,0 0-23 16,0 0-67-16,-7 1-36 0,6-2-16 16,-3-2 23-16,0 1-10 0,1 0 12 15,1-1-23-15,-1 1 72 0,-1 1 58 16,0 0-20-16,1 0-32 0,0 0-41 15,0 1-39-15,1 0-32 0,1-1-9 16,-1 1 6-16,0 0 12 0,1 0 20 0,-2 0 0 16,3 0-17-16,0 0-5 0,0 0-11 15,0 0-12-15,0 0-6 0,-1 1 37 16,1 0 1-16,-2 0 14 0,1 0-14 16,-1 0 15-16,2-1-2 0,-1 0 1 0,0 1 2 15,0 0 16-15,-1 0 16 0,2 1-10 16,-1-2 27-16,0 2 2 0,0-1 17 15,1-1 5-15,0 0-9 0,0 0 26 16,0 0 41-16,1-1 31 0,1-1 44 16,3-4-90-16,1-4-116 0,4-2-16 15,3-4 14-15,2-4-23 0,1-1 9 16,3-3-3-16,-1 0 19 0,0-3 0 16,-2 2 0-16,-3-1 0 0,-1 1 13 15,0 1-13-15,-4 2 16 0,0 2-4 16,-1 2 1-16,-4 3 31 0,1 3-25 15,0 3-3-15,-2 3 21 0,-2 2-15 16,0 2 7-16,0 1-4 0,0 1-25 0,0 0-21 16,0 0-17-16,0 0-18 0,0 0-17 15,0 0-2-15,0 0 2 0,0 0 0 16,0 0-16-16,0 0-28 0,0 0-14 0,0 0-9 16,0 0-14-16,0 0 6 15,0 0 35-15,1 0 49 0,-1-1 37 0,0 1 27 16,0 0 26-16,0 0-4 0,0 0-9 15,1 0-10-15,-1 0-1 0,2 0 1 16,-1-2 35-16,2 1-12 0,0-1-24 16,-1 0 0-16,2 0 30 0,0 1 10 15,-3-1-16-15,1 1 0 0,-2-1 38 16,0 2 16-16,0 0 16 0,0 0 19 16,0 0 0-16,0 0-22 0,-2 0 2 0,0 1-35 15,-4 0-44-15,1 0-16 0,-3 3 2 16,-4 1-2-16,0 1 0 0,-2 2 0 15,0 0 35-15,2 0-33 0,2 1-2 16,0-2-13-16,4-1 12 0,1-1-10 16,2-1 7-16,2-2-49 0,1-1-33 0,0-1 22 15,2 0 42-15,1-2 19 0,3-2-29 16,2-1-25-16,0-1-7 0,0-1 45 16,3-1 6-16,-4 1 13 0,1-1 45 15,-2 2 12-15,-3 0 4 0,0 2 34 16,0 0-9-16,-1 2-1 0,-2 0-18 15,0 2-17-15,0 0-15 0,0 0-35 0,0 0-19 16,0 0-31-16,0 0-42 0,1 0-32 16,0 3-6-16,1 0 88 0,2 1 42 15,-1 2-12-15,1 0 28 0,1 3-10 16,-3-1-6-16,-1 0 0 0,0 0-2 16,-1 0-19-16,0 0 21 0,0 1 25 15,0-2 1-15,0 0-26 0,0-2-11 16,0 0-98-16,0-1-82 0,0-1-102 15,0-1-191-15,0 0-547 0</inkml:trace>
  <inkml:trace contextRef="#ctx0" brushRef="#br0" timeOffset="44062.854">4912 5400 775 0,'0'0'616'0,"0"0"-285"0,0 0-80 16,0 0-15-16,0 0-9 0,0 0-33 15,0 0-37-15,6-27-44 0,-5 18 35 16,2-2-20-16,-2-1 31 0,3-2 42 16,-1-1-53-16,-2-2-40 0,1-1-17 15,0-2-57-15,-1-2 7 0,1 0-28 0,-2-2-1 16,0-1-12-16,-3 1-47 0,0 1 13 15,1 1 5-15,-1 1 28 0,0 4 0 16,2 1 1-16,0 4 0 0,1 0-3 16,0 2 3-16,0 2-19 0,0 0 29 0,0 2-13 15,0 1 3-15,0 1-32 16,0 2 30-16,0 0-1 0,0 1-60 0,0 1-45 16,0 0-6-16,0 0 26 0,0 0 21 15,0 0 6-15,0 0-12 0,0 0 31 16,0 0 23-16,0 0 18 0,0 0 1 15,0 0 13-15,0 0 9 0,0 0 1 16,0 0-1-16,0 0 0 0,0 0 10 16,0 0-14-16,0 0-18 0,0 0-16 15,0-1-19-15,0 1-13 0,0-1-12 16,0 0 5-16,0 1 36 0,0 0 19 16,0 0 0-16,0 0-15 0,0 0-33 15,-2 2-42-15,-2 2-22 0,1 1 80 0,0 2 32 16,-4 3 16-16,-3 2 3 0,3 1-17 15,-3 0 14-15,2 1-3 0,-2-2-10 16,1-2-2-16,4-1 3 0,-2-3 37 0,4-1-18 16,1-3-20-16,1 0 26 0,1-2 54 15,0 0 45-15,0-3-128 0,3-2-73 16,-1-1-81-16,2-2-16 0,3-2 41 16,1-2-120-16,2-1 107 0,-3 0 83 15,0-1 59-15,2 2 39 0,-5-1 26 16,2 2-62-16,-2 0 33 0,1 1-7 15,-3 1 52-15,0 3-29 0,0 1 70 16,-1 2-3-16,0 2 29 0,0 1-99 16,-1 0-49-16,3 1-129 0,-1 3 0 15,0 1 107-15,4 1 22 0,-3 2 2 0,3 1 14 16,-1 1 13-16,2-1-10 0,-4 1-17 16,5-2 11-16,-3 0-10 0,2-2 36 15,2-1-10-15,-2-1 0 0,2-2 22 16,-1 1-25-16,-2-2 3 0,-1-1-7 0,-2 0 7 15,-1 0 19-15,-1 0 42 0,-1 0 19 16,0 0-74-16,-3-1-35 0,-1 1-83 16,0-1-7-16,-3 1-76 0,-4 0 63 15,1 2 26-15,-3 3 15 0,-2 1 11 16,1 3 19-16,1 1 6 0,-2 2-58 16,3 0-143-16,-1 1-181 0,3-3-262 15,-2 2-453-15</inkml:trace>
  <inkml:trace contextRef="#ctx0" brushRef="#br0" timeOffset="45554.718">4745 4763 426 0,'0'0'737'0,"0"0"-295"16,0 0-130-16,39 1-55 0,-23-1-11 15,8-1-46-15,0 0 16 0,2 0-36 16,3-1-46-16,-2 0-22 0,-1 1-64 16,0 0-46-16,-4 1-2 0,-4-2-13 15,-3 1-19-15,-1 0-22 0,-1 0-13 0,-2-2-71 16,-2 1-3-16,1 0-75 0,-3-1-120 16,0 1-271-16,-3 0-434 0</inkml:trace>
  <inkml:trace contextRef="#ctx0" brushRef="#br0" timeOffset="46329.69">5615 4736 831 0,'0'0'538'15,"0"0"-164"-15,0 0-43 0,0 0-26 16,0 0-60-16,0 0-84 0,30 0 19 16,-10 0 19-16,1-1 2 0,6-1-61 15,0 0-4-15,4 0-32 0,0-1 0 16,0 0-47-16,-4-1-23 0,2 1-34 0,-5-1-1 16,1 1-58-16,-4 0-42 0,-5 1-114 15,0 0-148-15,-4 0-192 0,-4 1-440 16,-3 0-495-16</inkml:trace>
  <inkml:trace contextRef="#ctx0" brushRef="#br0" timeOffset="64786.424">6414 5966 1117 0,'0'0'1308'16,"0"0"-1175"-16,0 0-75 0,0-24 16 15,-2 18 71-15,2 1 63 0,0 1 55 16,0 0-50-16,-1 2 2 0,1 0-20 16,0 1-47-16,0 0-48 0,0 1-44 15,0 0-56-15,0 0-12 0,0 1-51 16,1 3-50-16,0 2-6 0,3 5 119 15,3 4 6-15,-1 5 60 0,0 3-32 0,2 3 36 16,-3 1-42-16,0-1-15 0,-3 0-10 16,1-1-2-16,-1-2 18 0,-2-1-7 15,0-3-6-15,0-1-5 0,-2-4 15 16,1 0-16-16,-2-3 9 0,2-3-9 0,0 1 0 16,0-3 15-16,1-1-15 0,-1-2-13 15,1-2 10-15,0 0-9 0,0-1 9 16,0 0-22-16,0 0 0 0,0 0-9 15,0 0-17-15,0 0-34 0,0 0-38 16,0 0-15-16,0-2-39 0,0 0-78 16,0 2-36-16,0-1-44 0,0 0-7 15,0-1-93-15,0 0-78 0,0-1-38 16,0 0-121-16</inkml:trace>
  <inkml:trace contextRef="#ctx0" brushRef="#br0" timeOffset="65307.325">6386 6121 1018 0,'0'0'1297'0,"0"0"-1009"15,0 0-179-15,0 0-44 0,0 0 67 16,0 0 9-16,0 0 9 0,0 0-38 15,0 0-48-15,0 0-61 0,-4 2 9 16,6 3-12-16,1 2 86 0,1 2 0 16,-1 2-7-16,4 3 44 0,1 1-12 15,-2 0-61-15,3 0-6 0,-2 0-23 16,-1-1-20-16,2-2 16 0,-2 0-17 16,-3-2 12-16,4-1-11 0,-4-2 1 0,-1 0 0 15,0-2-2-15,-1-1 0 0,0-2 3 16,-1 1-1-16,2-3-1 0,-2 1 2 15,0-1 20-15,1 0 3 0,-1 0 5 16,0 0-3-16,0 0-6 0,0 0-4 16,0 0 7-16,1-1-3 0,0-1 3 0,1-1-25 15,0-2-2-15,3-2-26 0,-2-2 27 16,3-2-27-16,0-2-13 0,1 0 1 16,-3-2 15-16,3 0 6 0,-5-1-17 15,1 1 15-15,1 1 2 0,-4 1 19 16,0 1-16-16,0 2 0 0,0 1-3 15,-1 2 19-15,-2 1 15 0,1 1-15 16,0 2-1-16,1 1-24 0,-5-1-9 16,3 3-17-16,1-1 1 0,-1 1-1 0,-2 0-2 15,0 1-10-15,0 1-55 0,0 1-53 16,-1 1-53-16,-1 0-32 0,1 1-135 16,-2-1-198-16,4-1-414 0</inkml:trace>
  <inkml:trace contextRef="#ctx0" brushRef="#br0" timeOffset="93114.394">7186 3677 322 0,'0'0'561'0,"0"0"-213"15,0 0-81-15,0 0-49 0,0 0-43 16,0 0-64-16,0 0-33 0,0 0 0 16,0 0-4-16,1-1 4 0,1 1 19 0,-2 0 38 15,1 0 24-15,-1 0-34 0,1 0-48 16,0 0-9-16,1 0-20 0,3 0-10 15,-1-1-38-15,7 1-14 0,3 0 14 16,0-1 4-16,7 0 37 0,1 1-15 16,2-1-10-16,3 1-3 0,4 0-10 15,3 0 0-15,1-1 16 0,4 1-6 0,3-1-13 16,-1 0 1-16,1 0 0 0,-1 1 14 16,0-1-14-16,-1-1-2 0,-3 2-11 15,0-1 12-15,-2 0 0 0,-2 0-12 16,-2 0-1-16,3 0 11 0,-5 0 1 15,0 0-2-15,-2 0-9 0,-1 0 8 16,-2 0-12-16,-2-1 13 0,-1 1 0 16,-4 0 1-16,1 1 2 0,-4-1 2 15,-3 1 1-15,1-1-3 0,-2 1 1 16,-1-1-1-16,-3 1 0 0,1 0-2 16,0 0-11-16,-4 0 11 0,2 0-1 0,-1-1-16 15,-2 1 3-15,-1 0 0 0,0 0-7 16,1 0-6-16,-2 0-9 0,0 0 3 15,0 0 9-15,0 0-6 0,0 0-23 16,0 0-25-16,0 0-7 0,0 0 12 0,0 0 30 16,0 0 19-16,0 0 24 0,0 0 0 15,0 0 2-15,0 0 2 0,0 0 2 16,0 0-1-16,0 0 10 0,0 0 3 16,0 0 3-16,0 0-6 0,0 0-10 15,0 0 10-15,0 0-12 0,0 0-1 16,0 0 2-16,0 0 11 0,0 0-10 15,0 0-3-15,0 0-3 0,0 0 0 0,0 0-13 16,0 0 3-16,0 0 10 0,0 0 0 16,0 0 2-16,0 0-1 0,0-1-13 15,0 1 15-15,0 0 17 0,-2 0-15 16,2 0-2-16,0 0-2 0,0 0-21 16,0 0-9-16,0 0-4 0,0 0-9 15,0 0-20-15,0 0-32 0,0 0-29 0,0 0-17 16,0 1-3-16,0-1 71 15,0 1-78-15,0 0-91 0,0 0 13 0,0 0-78 16,0-1-194-16</inkml:trace>
  <inkml:trace contextRef="#ctx0" brushRef="#br0" timeOffset="94488.667">6720 3997 574 0,'0'0'372'0,"0"0"-197"16,0 0-77-16,0 0-10 0,0 0 20 0,0 0 35 15,0 0 19-15,0 0-25 0,0 0-95 16,0 0-42-16,0 0-13 0,18-4-16 16,-15 3-4-16,4 0-2 0,-2 1 32 0,1 0 3 15,2-1 1-15,-3 1 38 0,3-1 33 16,1 0 12-16,0 1-16 0,3-1 7 15,0 0 0-15,2 0 9 0,3 0 0 16,3-1-10-16,-3 0-25 0,7 1-17 16,-2-2-29-16,4 0 1 0,2 1-2 15,1-1-1-15,-1 1 2 0,3-1-3 16,-3 0 23-16,4 1-20 0,-3 1 12 16,1-1-15-16,-2 1 0 0,3 0-1 15,-2 0-2-15,1 1 2 0,-1 0-3 0,-2 0 2 16,4 0-27-16,-3 0 26 0,1 1 3 15,-1 0-1-15,-2-1-11 0,1 2 10 16,1-2-18-16,-1 1 20 0,-1-1 4 16,-1 0 5-16,1 0-9 0,-3 0-3 15,-1-1-11-15,-4 0 12 0,1 0-38 16,-6 1 14-16,-1 0 26 0,1 0 2 0,-1-1 21 16,-3 0-23-16,2 1 1 0,-2 0-2 15,1-1 1-15,-3 1 0 0,1 0 2 16,0-1 1-16,-2 1 0 0,-3 0 0 15,1 0 13-15,0-1-15 0,-4 1-1 16,0 0-1-16,0 0-12 0,0 0-32 16,0 0-10-16,0 0 21 0,-1 0 34 15,1 0 33-15,0 0-1 0,0 0-6 16,0 0-23-16,0 0 10 0,0 0 0 0,0 0 13 16,0 0 9-16,0 0 4 0,1 0 10 15,-1 0-14-15,0 0-35 0,0 0-16 16,0 0-3-16,0 0-27 0,0 0-34 15,0 0-46-15,0 0-91 0,0-1-258 16,-1 1-596-16</inkml:trace>
  <inkml:trace contextRef="#ctx0" brushRef="#br0" timeOffset="99774.119">4793 3301 952 0,'0'0'196'0,"6"39"58"16,1-9 45-16,1 7-10 0,-2 4-146 0,2 3 87 15,-2 2-7-15,0 1-107 0,1-1-46 16,0 0-22-16,-2-3-47 0,4-4 1 15,-4-2-2-15,1-4 0 0,2-2-1 16,-4-2-18-16,2-4-39 0,-1-2-58 16,1-3-26-16,-3-4-75 0,-1-3-159 15,1-4-171-15,0-3-173 0</inkml:trace>
  <inkml:trace contextRef="#ctx0" brushRef="#br0" timeOffset="100586.939">5068 3157 1292 0,'32'-8'296'0,"-12"5"-214"0,5-2-82 15,4 1-22-15,1-1 22 0,3 2 0 16,-1-1 26-16,-2 2 32 0,0 0-56 16,-4 1 15-16,2 0-17 0,-4 1-26 15,-1 0 22-15,-3 0-12 0,-2 1-7 16,1 1 10-16,-4 0 13 0,1 1 0 15,-4-1 1-15,1 2 1 0,-4 0-4 16,3 2 0-16,-2 1-14 0,0 3 16 0,2 2 2 16,0 3 63-16,3 5 10 0,0 3 26 15,3 3 35-15,0 3-9 0,-1 1 5 16,2 1-22-16,0 0-39 0,-3 1-6 16,2 1-36-16,-1-1 7 0,-1-1-14 15,0 0-19-15,-1-1 20 0,-2-2-7 16,1-2-13-16,0-2-2 0,-3-3 22 0,2-2-4 15,0-3-17-15,-5-2 1 0,3-2-1 16,-3-2 22-16,1-1-24 0,-3-1-16 16,-3-3 16-16,0 0-3 0,-2-2-13 15,0-1-13-15,-1-1-13 0,0 0-35 16,-3 0 22-16,1 0 52 0,-2 1-14 16,-2-2-12-16,-2 2 10 0,-1-1 19 15,-2 0 3-15,0 1-3 0,-2-1-26 0,-2 2 23 16,-3 1-11-16,0 1 14 0,-3 0 16 15,0 1-13-15,-3 1 33 0,-5 0 6 16,-1 2-42-16,-4 0 0 0,-2 1 2 16,-3 1 14-16,-3-1-16 0,0 1-35 15,-5 1 12-15,2-2 7 0,-2 0-10 0,1 0 10 16,2-1 14-16,1 0-14 0,3-1 12 16,6 0-18-16,3-1-46 0,3 0-78 15,4 0-58-15,2 0-108 0,4-1-85 16,2-1-154-16,5-1-52 0</inkml:trace>
  <inkml:trace contextRef="#ctx0" brushRef="#br0" timeOffset="102900.538">6677 2419 1911 0,'0'0'577'0,"0"0"-429"0,-31-7-22 15,14 7-126-15,-6 0-7 0,-1 1-35 16,-1 5 42-16,-5 1 78 0,3 1-4 16,1 2 38-16,0 0-16 0,6 0-28 15,3 0-68-15,1-1-4 0,10-1-40 16,3-1-24-16,3-1-18 0,6-1 86 15,9 0 54-15,4 0 46 0,7 0-49 16,5-2-13-16,4 1-37 0,-2-1 12 16,4-1-13-16,-3 1-13 0,-2 0-3 0,-3 2-9 15,-6 1-27-15,-4 1-2 0,-4 2 9 16,-5 1 7-16,-4 2 14 0,-5 2 24 16,-5 0 19-16,-8 1 42 0,-2 1 23 15,-8-1 31-15,-4 0-4 0,-4-2 23 16,0-1-17-16,-2-1-22 0,3-3-25 0,-2-1-32 15,7-3-19-15,0 0-17 0,4-2-2 16,4-1-51-16,3-1-75 0,5-2-58 16,-1-1-26-16,7-2-24 0,2-2-130 15,2-1-238-15,6 1-204 0</inkml:trace>
  <inkml:trace contextRef="#ctx0" brushRef="#br0" timeOffset="103312.641">6693 2642 1266 0,'0'0'663'0,"0"0"-426"15,0 0-72-15,0 0 78 0,0 0 60 0,0 0-53 16,37-10-49-16,-23 4-26 0,2-2-42 15,1 0-29-15,-4 0-9 0,1 0 2 16,-4-1-12-16,0 0-25 0,-2 0-13 16,-3 1-10-16,1 0-33 0,-2 1 24 15,-3 0-13-15,1 1-12 0,-2 1-3 16,-3 1-18-16,0 1-38 0,-2 0-55 16,-2 1-2-16,2 2-19 0,-3 0-1 15,0 4 38-15,-2 3 45 0,0 2 21 0,1 4-25 16,1 2 6-16,3 2 48 0,-2 1 0 15,6-2 0-15,1-1-22 0,7-4-13 16,-1-2 35-16,6-3 3 0,0-1 39 16,4-2 47-16,1-3-26 0,-1 0-22 15,1-3-17-15,-4-2-24 0,0-1-99 16,1 0-92-16,-7-1-87 0,2 0-114 0,-3-2-25 16,-1 0-93-16,0 2-99 15,-2-2-414-15</inkml:trace>
  <inkml:trace contextRef="#ctx0" brushRef="#br0" timeOffset="103771.984">6931 2555 2118 0,'0'0'64'0,"0"0"-64"0,0 0-9 16,0 0 9-16,0 23 74 0,1-14 62 0,1 0-10 15,0 0-32-15,1 1-33 16,-1-2-9-16,2 0 6 0,-2-1 16 0,-1 0 44 16,1-2-86-16,-1-1-19 0,0 0-12 15,-1-3 2-15,0 0 13 0,0 0 19 16,0-1 38-16,0 0 39 0,0 0 44 0,-1-2 51 15,1-1 23-15,-1-2-107 0,-1-2-123 16,2-3-7-16,0-1-46 0,0-2 31 16,0-1 22-16,0 0-2 0,2 0-19 15,3 1 20-15,1 1-33 0,-1 2 18 16,-1 1-1-16,5 2 17 0,-5 3 50 16,1 0-15-16,-1 2 2 0,3 1-37 15,-4 1-53-15,2 2-38 0,1 3 15 16,3 1 47-16,0 2 29 0,1 3 32 15,-1 0-4-15,-1 1 4 0,-1 0-31 16,0 0 0-16,-1-1-1 0,0 0-3 0,-5-2-89 16,1-1-149-16,0 0-177 0,-1-2-188 15,-1-2-500-15</inkml:trace>
  <inkml:trace contextRef="#ctx0" brushRef="#br0" timeOffset="104237.135">7100 2478 264 0,'0'0'708'15,"0"0"-353"-15,0 0-124 0,0 0 97 16,0 0-36-16,16 28-62 0,-12-17-7 16,1 2-65-16,-2-1-65 0,3 1-55 15,-3-2-25-15,-1 1-10 0,-1-3 12 0,0-1-13 16,2-1-4-16,-2-2-16 0,1-1-85 15,2-2-151-15,0 0-160 0,-1-2-259 16,2 0-505-16</inkml:trace>
  <inkml:trace contextRef="#ctx0" brushRef="#br0" timeOffset="104516.68">7232 2519 287 0,'0'0'1959'0,"0"0"-1797"15,0 0-114-15,-6 25 36 0,5-15 10 16,1 2-49-16,1-2 16 0,4 0 20 16,2-1 76-16,2-3 39 0,2 0-15 15,4-3-25-15,-1-1-29 0,4-2-13 16,-6-2-32-16,5-2-19 0,-5-2-26 0,-2-2-6 16,-4 0 1-16,-1-1-32 15,-3 0-27-15,-2-1-11 0,-1 0 7 0,-2-1-4 16,-5 1 7-16,-2-1-13 0,-2 1 6 15,-4 0 34-15,3 1-15 0,-1 2-37 16,-2 2 5-16,4 2-12 0,3 2-102 0,1 1-138 16,1 3-156-16,2 3-207 0,2-3-374 15</inkml:trace>
  <inkml:trace contextRef="#ctx0" brushRef="#br0" timeOffset="104788.142">7443 2517 2112 0,'0'0'233'0,"0"0"-126"16,0 0-81-16,4 33-23 0,-1-22 155 15,-2-1-55-15,1-2 0 0,-1-3-29 16,1 0 26-16,1-3 6 0,-3-1-20 16,0-1 10-16,0 0 12 0,0 0-6 15,-3 0 12-15,1-1-7 0,0-4-107 16,1 0-38-16,-1-2-28 0,-1-2-48 15,2-2 25-15,1 0 12 0,0 0 77 0,4-1 2 16,0 1 33-16,5 0 23 0,0 1-58 16,4 1-2-16,-3 1-129 0,3 2 42 15,6 0-78-15,-4 2-73 0,5 0-92 16,-4 2-226-16,7-2-702 0</inkml:trace>
  <inkml:trace contextRef="#ctx0" brushRef="#br0" timeOffset="105554.131">7748 2361 646 0,'0'0'788'0,"0"0"-694"0,0 0 72 15,-1 32 133-15,1-16 87 0,2 4-50 16,0 1-89-16,2 1-119 0,-2-1-19 0,1-3-64 16,3-2 9-16,-4-4 13 0,0-4 16 15,0-3-4-15,0-2-22 0,0-2 38 16,-2-1 75-16,0 0 67 0,0-2 18 15,0-3-7-15,0-3-165 0,1-5-83 16,-1-4-102-16,2-3-56 0,1-5 37 0,1 0 3 16,-2-1 46-16,-1 1 61 0,1 2 10 15,0 2-30-15,1 4-10 0,0 3-16 16,-2 3-5-16,3 5 59 0,-3 3 2 16,0 1-11-16,0 2-98 0,0 5-153 15,1 4-49-15,2 4 312 0,2 5 41 16,3 3 46-16,-3 2-36 0,3 0-4 15,-2-2 39-15,1-3 44 0,2-3-16 16,-4-3 24-16,3-4-31 0,-1-2-6 16,-5-3 11-16,6-2 22 0,-1-1 33 15,3-3-31-15,0-5-59 0,0-2-77 16,0-3 0-16,0-2-49 0,-1-1-41 0,-3-3 13 16,-2 0 6-16,3 0 56 0,-5 1 3 15,3 1 11-15,-3 3-1 0,-1 4 2 0,0 4-3 16,2 3-22-16,-4 3-90 15,0 3-110-15,0 6-64 0,0 5 240 0,-3 3 49 16,0 7 22-16,1 0-22 0,2 2 0 16,0-3 1-16,1-3-1 0,8-2 0 15,0-4 21-15,4-1-21 0,5-4-66 16,-2-2-89-16,3-3-154 0,1-3-243 16,-9-1-481-16,8-4-540 0</inkml:trace>
  <inkml:trace contextRef="#ctx0" brushRef="#br0" timeOffset="105922.524">8218 2320 2070 0,'0'0'666'16,"0"0"-534"-16,0 0-132 0,0 0-119 16,0 0 48-16,0 0 19 0,-22 30 52 0,13-14 114 15,1 3 18-15,3 3-48 0,1 0-27 16,3 0 14-16,1-1 25 0,6-2 44 15,0-5 26-15,5-2 18 0,0-2-5 16,2-4 36-16,0-2-25 0,-1-3-38 16,1-1-13-16,1-2-46 0,-3-4-31 15,1-2-38-15,-3-1-24 0,2-4-9 16,-4 0-56-16,1-2 0 0,-1 0-15 16,-4-1 21-16,0 0 35 0,2 1 17 15,-3 0-8-15,2 4-22 0,-1 1 34 16,-1 3-41-16,0 4-9 0,-2 2-31 15,1 2-120-15,-1 5-95 0,4 2 156 0,-2 2 124 16,0 1 16-16,3 0 0 0,0 0 3 16,2-1 29-16,-1 0-29 0,1-2 0 15,1 0-3-15,-2 0-111 0,2-2-160 16,-2-1-182-16,-1-1-55 0,-1-1-510 0,2-3-137 16</inkml:trace>
  <inkml:trace contextRef="#ctx0" brushRef="#br0" timeOffset="106558.702">8280 2429 2977 0,'0'0'748'0,"0"0"-493"16,0 0-195-16,0 0-3 0,0 0-57 15,0 0-52-15,0 0-5 0,30-21-33 16,-19 16-21-16,3-1-9 0,1 1-38 15,1-1-20-15,-1 0-20 0,-4 0 12 16,2 0 3-16,-5 0 15 0,2 0 142 16,-4 0 26-16,-1-2 65 0,0 3 80 0,-3 1-20 15,-1 0 97-15,-1 2 74 16,0 2-128-16,0 0-168 0,0 0-79 0,0 3-105 16,-2 3-33-16,-1 2 153 0,-1 3 64 15,2 3 12-15,0 4 11 0,2 0 66 16,1 0 7-16,5-1-35 0,-1-1 15 15,2-3 10-15,-3-1-13 0,3-3-13 0,-3-2 3 16,-1-3-22-16,1-1 0 0,-4-2 13 16,1-1 37-16,0 0 44 0,-1-2 10 15,2-2-23-15,0-2-122 0,1-3-50 16,-1-2-6-16,-2-2-12 0,1-3-14 16,-1 1 82-16,0-2 7 0,1-1-7 15,0 1-3-15,1-1 3 0,1 1 1 16,0 3 33-16,2 1-2 0,0 4-32 15,-1 1-34-15,1 2 22 0,-1 2-1 0,3 2 13 16,-4-1 2-16,4 2-1 0,-1 0 2 16,0 0-3-16,0 1-12 0,1 0-21 15,0 2-1-15,-3 1 3 0,4 1-4 16,-5 2-6-16,1 0 38 0,-2 2-41 16,-2 2-6-16,-1 1 46 0,-5 1 4 15,-3 1 39-15,1 0-39 0,-4-1-19 0,2 1 17 16,-2-2-20-16,4 0 20 0,0-1 2 15,2 1 1-15,3-2 0 0,3 0-1 16,0-2-1-16,0 1 1 0,4-2 13 16,3 0 12-16,2-1 0 0,1 0 29 15,2-3 34-15,3 0-22 0,2-1-66 16,2-1-51-16,0-3-159 0,1 0-278 16,0-3-218-16,-3 2-479 0,4-5-231 0</inkml:trace>
  <inkml:trace contextRef="#ctx0" brushRef="#br0" timeOffset="106897.476">8747 2280 2579 0,'0'0'354'0,"0"0"-312"0,-30-1-29 16,13 1-4-16,-3 2 36 0,-1 3 10 15,0 0 28-15,0 1 3 0,4 1-47 16,3 1 31-16,4 0-70 0,2-1 25 15,5 2 23-15,3-1-23 0,1 0-25 16,8 0 1-16,2 0 28 0,6 0 25 16,5 0 37-16,4 0-53 0,3-1-6 15,1 0-32-15,-3-1-18 0,2 1 2 16,-5-1 14-16,0 1-17 0,-5-1 4 16,-1 1 15-16,0 0 102 0,-7 0-52 15,-1 1-25-15,-7-1 19 0,-1 2-25 0,-2-2 25 16,-4 1 6-16,-5 0-31 0,-4-1 15 15,-5 0 2-15,-5-2-2 0,-4 0-13 16,0-2-20-16,-7 0-2 0,-3-2-109 16,-1-1-104-16,-1 0-144 0,-2-4-207 15,11 1-473-15,-17-3-707 0</inkml:trace>
  <inkml:trace contextRef="#ctx0" brushRef="#br0" timeOffset="120379.387">788 2756 382 0,'31'-7'779'0,"-3"1"-434"16,5-1-238-16,11-1-61 0,6-2 90 16,3 1-35-16,4 0 12 0,-1 0-41 15,2 0-43-15,-1 0-26 0,3 1 13 16,-1-1 14-16,1 1 21 0,2 0-12 16,-1 1-39-16,-1-1-13 0,-1 1-3 15,-3 0-10-15,0 2 24 0,-7-1-115 16,0 2-32-16,-4-1 0 0,-6 1-95 0,-1 0-17 15,-5 0 118-15,-5 1-7 0,-1 0 52 16,-4 1 33-16,-4-1 65 0,0 1 118 16,-4 0-57-16,-5 1-8 0,2 0-27 15,-4-1-3-15,-1 1 45 0,-2-1 43 16,0 1-30-16,-3 0 30 0,2-1-4 16,1 1-58-16,-3 0-10 0,1 1-23 0,-1-1-13 15,0 0-3-15,-1 1-3 0,-1 0-20 16,0 0 7-16,0 0 3 0,0 0 10 15,0 0 0-15,0 0-1 0,0 0-12 16,0 0-13-16,0 0-13 0,1 0-24 16,0 0-15-16,-1 0 58 0,2 0 23 15,1 1 23-15,1-1-23 0,-2 1-1 16,-2-1 0-16,1 0-22 0,-1 0-6 16,0 0 3-16,0 0 6 0,0 0-6 15,0 1-19-15,0-1-11 0,0 0 30 0,0 1 25 16,0-1 0-16,0 0-1 0,0 0-41 15,-1 0-25-15,1 0-13 0,0 0 19 16,0 0-62-16,0 0 26 0,0 0-130 16,0 0-85-16</inkml:trace>
  <inkml:trace contextRef="#ctx0" brushRef="#br0" timeOffset="121123.424">894 2829 30 0,'0'0'310'0,"0"0"55"0,0 0 4 16,30-6-47-16,-15 3-58 0,7-3-17 16,4 1-30-16,8-3-61 0,4 1-37 15,5-3-28-15,6 1-20 0,3 0-7 16,4-1-2-16,3 1-27 0,-1 0-34 0,-1 0-1 16,1 0-1-16,-1 1-2 15,-4-2 0-15,0 2-17 0,-3-1 20 0,-2 1-2 16,-2-1-38-16,-3 1-27 0,-4 1-43 15,-2 0-42-15,-2 0-143 0,-3 0-33 16,-5 0-111-16,-5 2-138 0,-5 0-69 16</inkml:trace>
  <inkml:trace contextRef="#ctx0" brushRef="#br0" timeOffset="-182344.356">6424 6916 1165 0,'0'0'599'0,"0"0"-213"0,0 0-127 16,0 0 9-16,0 0-24 0,0 0-45 16,0 0-7-16,0 0 18 0,0 0-17 15,-3-4-61-15,4 3-88 0,0 0-41 16,1-1 17-16,1-1-20 0,-1 0-28 16,1 0 0-16,5 0-13 0,-4 0 10 0,4-1 30 15,1 1-23-15,-3 0-4 0,3 0 15 16,-1 1 13-16,1 1 0 0,0 1-1 15,-5 0-37-15,4 1-9 0,-3 3-1 16,1 1 17-16,-3 1 27 0,0 1 4 16,2 2 73-16,-4 1 6 0,-1 1-19 15,-2-1-25-15,-5 1 18 0,2-1-2 16,-2-1-32-16,-3-1 12 0,0-1-3 16,0-3-3-16,-2-1-24 0,4-2-1 15,-3-1-56-15,2-1 12 0,-2-3-3 0,5-2-13 16,-3-1 13-16,-1-3-99 15,2 1 0-15,1-2 10 0,4 0 101 0,1 0-36 16,2 0 11-16,4 2-152 0,4 0-113 16,1 2-89-16,4 3-105 0,2 0-135 15,-4 2-148-15</inkml:trace>
  <inkml:trace contextRef="#ctx0" brushRef="#br0" timeOffset="-181520.928">6883 6923 453 0,'0'0'1706'0,"0"0"-1221"15,0 0-337-15,0 0-74 0,0 0-48 16,0 0 2-16,32-18 37 0,-23 15 24 16,-2 1 30-16,2 1-27 0,-1 1-37 15,-4 0-52-15,4 0 0 0,-5 3-1 0,2 0 33 16,-4 2 0-16,1 0-6 15,-2 1 15-15,0 1 29 0,-1 0-29 0,-3 0 32 16,-2 0 22-16,-4 0-35 0,1-1-16 16,-3 0-3-16,0-3-6 0,0 0-22 15,-4-2-16-15,2-1-32 0,3-2-5 16,0-1-17-16,-1-2 13 0,3 0-3 16,4-1-32-16,0 0-41 0,3-2 0 15,2 0-119-15,1 1 153 0,4-2-192 16,1 2-144-16,6 1-243 0,-3 1-142 15</inkml:trace>
  <inkml:trace contextRef="#ctx0" brushRef="#br0" timeOffset="-180906.402">7308 6936 953 0,'0'0'651'0,"0"0"-215"15,0 0-171-15,0 0-38 0,0 0-37 16,0 0-45-16,0 0-10 0,0 0 6 16,0 0-52-16,0 0-41 0,0 0-35 15,28-15 0-15,-26 17 9 0,1 0-3 16,2 2 10-16,-4 0 28 0,1 0 35 16,1 1-16-16,-3 1 3 0,2-2-16 15,-2 0-48-15,0 0-14 0,-2 0 17 16,-2 0 29-16,0-1 13 0,-5 0-7 15,-1 0-21-15,0-1-7 0,-2-2-13 16,1 0-12-16,-3 0-18 0,7 0 3 0,-3-2 15 16,4-1 18-16,2 0-18 0,2-1-47 15,-1 0-10-15,3-1-28 0,0 0-47 16,5 0 33-16,0-2-15 0,5 1-86 16,-1 1-56-16,7 0-1 0,-2 1-40 15,-1 2-47-15,4 1-45 0,-2 1-125 0,-4 0-282 16</inkml:trace>
  <inkml:trace contextRef="#ctx0" brushRef="#br0" timeOffset="-175791.734">6571 5973 871 0,'0'0'1332'0,"0"0"-860"16,0 0-279-16,0 0-61 0,0 0-23 16,0 0-46-16,0 0-37 0,0 0-7 15,0 0 4-15,0 0 5 0,0 0-9 16,-2 0-19-16,2 0-20 0,-1 0-37 16,0 0-26-16,-3-2-90 0,2 1-149 0,-1-1-137 15,-4 1-139-15,-1-2-633 0</inkml:trace>
  <inkml:trace contextRef="#ctx0" brushRef="#br0" timeOffset="-175342.541">5944 5877 2516 0,'0'0'796'0,"0"0"-318"0,0 0-258 16,0 0 9-16,0 0-39 0,0 0-45 15,0 0-28-15,0 0-3 0,0 0-1 16,0 0-27-16,0 0-34 0,2 2-51 15,-2-2-1-15,0 0-34 0,0 0-24 16,0 0-79-16,-2-1-45 0,1 1-65 16,0-1-131-16,-3 0-203 0,0 0-562 15,-1 0-633-15</inkml:trace>
  <inkml:trace contextRef="#ctx0" brushRef="#br0" timeOffset="-174071.242">4196 5856 1987 0,'0'0'811'16,"0"0"-372"-16,0 0-244 0,0 0-59 15,0 0-104-15,0 0-32 0,0 0-44 16,0 0-29-16,0 0 73 0,0 0 12 15,0 0 64-15,0 24-19 0,0-16 0 16,0 0-34-16,0 0-21 0,0-1-2 16,0-2-2-16,1 1-36 0,-1-2-42 15,0 1-91-15,0-1-103 0,0 0-92 0,0 0-206 16,0-1-436-16,-2 0-191 0</inkml:trace>
  <inkml:trace contextRef="#ctx0" brushRef="#br0" timeOffset="-173875.687">4129 5914 2237 0,'0'0'646'0,"0"0"-351"16,0 0-104-16,0 0-41 0,30-20-62 16,-16 14-34-16,-1 0-32 0,4 1-22 15,-2 0-25-15,2 3-4 0,-3-1-78 16,-2 2-36-16,4-1-29 0,-3 2-37 15,-2 0-118-15,1 0-139 0,-3 0-232 0,4 0-729 16</inkml:trace>
  <inkml:trace contextRef="#ctx0" brushRef="#br0" timeOffset="-173394.297">4897 5868 1148 0,'0'0'1852'0,"0"0"-1304"16,0 0-383-16,0 0-155 0,0 0-10 16,0 0-31-16,0 0 31 0,0 0 38 15,0 0 9-15,0 0 6 0,16 23-5 16,-11-17-17-16,-1 0-30 0,-2-1 21 16,3-1-22-16,-3 0-12 0,1 0-92 15,1 0-86-15,0-1-73 0,-2 0-18 0,1 1-137 16,0-1-145-16,-3-1-197 0,0 0-439 15</inkml:trace>
  <inkml:trace contextRef="#ctx0" brushRef="#br0" timeOffset="-173192.227">4888 5905 824 0,'0'0'635'0,"0"0"-190"0,0 0-140 16,0 0-23-16,0 0-37 0,0 0-71 16,33-9-52-16,-24 8-49 0,0-1-73 15,2 1-17-15,1-1-31 0,-4 2-96 16,4 0-123-16,-1 0-115 0,0-1-160 0,-3 1-541 16</inkml:trace>
  <inkml:trace contextRef="#ctx0" brushRef="#br0" timeOffset="-172707.616">5603 5891 2323 0,'0'0'696'0,"0"0"-472"15,0 0-148-15,0 0-28 0,0 0-7 16,0 0-2-16,0 0-14 0,0 0 16 15,0 0 4-15,20 25-7 0,-18-20-38 0,-1 0-21 16,1 0-52-16,0-1-45 0,0-1-41 16,-1 1-37-16,-1-1-35 0,0 0-149 15,0 0-207-15,0-1-530 0,-4 0 403 0</inkml:trace>
  <inkml:trace contextRef="#ctx0" brushRef="#br0" timeOffset="-172480.221">5572 5920 108 0,'0'0'1175'0,"0"0"-843"16,0 0-13-16,0 0-24 0,0 0-40 15,0 0-51-15,0 0-56 0,0 0-61 16,0 0-30-16,35-7-21 0,-23 6-11 15,-1 1-25-15,1-1-2 0,0 0-27 16,-2 1-77-16,1 0-167 0,-5 0-141 16,5 0-206-16,-4 0-662 0</inkml:trace>
  <inkml:trace contextRef="#ctx0" brushRef="#br0" timeOffset="-171712.111">6569 5922 1994 0,'0'0'712'0,"0"0"-346"0,0 0-187 16,0 0-19-16,0 0-75 0,0 0-65 15,0 0-2-15,0 0 8 0,0 0-7 16,0 0 0-16,0 0 3 0,31 15 6 15,-28-9-2-15,0 0-10 0,0 1-15 0,0-2-1 16,-1 1-92-16,-1-2-44 0,0 0-52 16,-1-1-7-16,0 0-91 0,-2 0-176 15,-2 0-216-15,1-2-538 0</inkml:trace>
  <inkml:trace contextRef="#ctx0" brushRef="#br0" timeOffset="-171543.56">6538 5983 1726 0,'0'0'794'16,"0"0"-382"-16,0 0-223 0,0 0-138 15,0 0-51-15,0 0-95 0,0 0 40 16,36-20 55-16,-26 18 0 0,4 0-26 16,-4 0-38-16,2 0-142 0,0 1-146 15,-3 0-166-15,-5 0-497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053.60132" units="1/cm"/>
          <inkml:channelProperty channel="Y" name="resolution" value="1516.9907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1-15T19:36:29.3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427 2209 1873 0,'0'0'680'0,"0"0"-271"0,0 0-255 0,0 0-65 15,0 0 4-15,0 0-7 0,0 0-26 16,0 0-31-16,0 0-26 0,0 0-3 15,-3 1 0-15,4-1-16 0,-1 0-9 16,0 0-10-16,0-1 0 0,1 1 0 16,1 0 6-16,3 0 29 0,-2 0 10 15,6 1 3-15,0 1-13 0,4 0 0 16,3 0 19-16,3 1 6 0,3-2-24 16,3 0 37-16,4-1-9 0,1 0-10 15,6 0-19-15,-2 0 1 0,5 0-1 16,-1 0 0-16,4-2-1 0,1 2-18 0,4-1-6 15,-1 0-36-15,3-1 4 0,3 0-13 16,2 0 66-16,6 0 4 0,0-1 26 16,8 1 3-16,3 0 12 0,2 0-41 15,3 0-18-15,5 0 18 0,0 0-1 0,2 1 1 16,5-1 0-16,-1 0 0 0,1 1-19 16,3 1-13-16,-3 0 16 0,3 0-6 15,1 0 9-15,-4-1-35 0,5 1 25 16,-5-1 4-16,0 0 9 0,0 1 7 15,-1-1-7-15,1 0 10 0,-4 1-2 16,1-1 2-16,-2 0 3 0,-4 1-2 16,0-1 0-16,-5 1-2 0,-1 0 2 15,-8 0 11-15,0 0-12 0,-5 1 0 16,-6 0-52-16,-4 1-57 0,-4-1-16 16,-5 0-23-16,-2 0-13 0,-5-1-69 15,-3 0-39-15,-3 0-50 0,-4-1-130 0,-4 0-30 16,-4 0-108-16</inkml:trace>
  <inkml:trace contextRef="#ctx0" brushRef="#br0" timeOffset="1168.344">513 2333 480 0,'0'0'330'0,"0"0"-8"16,0 0-90-16,37 3-8 0,-22-1-52 0,4-1-45 15,3 1 32-15,5-1-39 0,4 1 6 16,2-2-19-16,3 1-65 0,5-1 4 15,3 1-30-15,5 0 6 0,3-1-6 16,4 1-13-16,4 0-3 0,5-1 12 16,0 0-9-16,8 0 48 0,4 0 46 15,1 0 22-15,4 0-61 0,5-1-42 0,0-1-14 16,2-1 14-16,3 0 0 0,-4 0-16 16,3-1-3-16,-2 0 3 0,0 0 2 15,1 0 18-15,0 0-19 0,-3 1-1 16,4-1 0-16,-5 1-1 0,2-1 1 15,-3 2-20-15,2-1-25 0,-6 0-32 16,0-1-19-16,0 0 15 0,-5 0-19 16,-4 0 19-16,1 0-19 0,-7-1-7 15,-4 2 20-15,-2-1 35 0,-6 0 52 16,-5 1 0-16,-3 0 12 0,-3 1 4 16,-3 0-3-16,-4 0 6 0,-5 1 7 0,-3 1-26 15,-4 0-16-15,-5 0 14 0,-1 0 2 16,-5 2-29-16,-8-1 26 0,0 0-16 15,-3 0 16-15,-1-1 3 0,-1 0 19 0,0 1 7 16,0-1 32-16,0 0 4 0,0 0 12 16,-1 0 7-16,1 0 10 0,-1 0 15 15,1 0-12-15,0 0-14 0,-1 0-19 16,1 0-25-16,0 0-33 0,0 0 0 16,0 0-3-16,0 0 0 0,0 0-13 15,0 0 10-15,0 0-10 0,0 0 12 16,0 0-2-16,0 0-20 0,0 0-12 15,0 0-7-15,0 0-9 0,0 0-20 16,0 0-36-16,0 0-77 0,0 1-137 16,0 1-182-16,0 0-77 0</inkml:trace>
  <inkml:trace contextRef="#ctx0" brushRef="#br0" timeOffset="18531.999">5561 5041 833 0,'0'0'1705'0,"0"0"-1357"16,0 0-219-16,0 0-88 0,0 0 39 0,0 0-6 15,0 0-17-15,0 0-22 0,0 0-35 16,-2-1-16-16,1 3-67 0,-1 2-61 15,-1 0 106-15,0 4 38 0,1 2 96 16,-2 1-19-16,2 0-10 0,0 0-22 16,1-2-26-16,1-2-16 0,0-2 16 15,1-2 0-15,3-2 41 0,2 0 83 16,7-1 56-16,5-4-29 0,2-2-34 16,4-4-80-16,6-2-34 0,0-4-22 15,3-2-18-15,-1-2-3 0,-2-1-1 16,0 0-42-16,-3-1-58 0,0 2-1 0,-4 2-54 15,-4 1-77-15,-2 2-65 0,-2 3-74 16,-4 3-186-16,-3 3-243 0,-1-1-416 16</inkml:trace>
  <inkml:trace contextRef="#ctx0" brushRef="#br0" timeOffset="20001.655">5600 5646 1489 0,'0'0'556'16,"0"0"-284"-16,0 0-201 0,0 0-58 15,0 0 75-15,0 0 28 0,0 0 10 16,-19 24 15-16,14-16-25 0,1 0-78 15,3 0 7-15,0 1-42 0,0-2 77 16,1 0-22-16,1-1-29 0,1-2 22 16,3-2 51-16,2-1 15 0,4-1 42 0,2-4 5 15,6-3-61-15,5-4-49 0,2-3-54 16,0-2-7-16,3-2-52 0,-1-1-1 16,-2-1-28-16,-1 0-16 0,-2 1-105 15,-2 1-14-15,0 0-88 0,-1 2-79 16,-1 1-180-16,-2 2-112 0,-3 3-327 0</inkml:trace>
  <inkml:trace contextRef="#ctx0" brushRef="#br0" timeOffset="21738.004">5562 6243 1638 0,'0'0'659'0,"0"0"-301"0,0 0-203 15,0 0-39-15,0 0 18 0,0 0-31 16,0 0-36-16,0 0-19 0,0 0 3 15,0 0-10-15,0 0-12 0,-7 24 15 16,4-18-9-16,3-2-12 0,0 1 5 0,0-2-12 16,6-1 3-16,-2-1 13 0,5-1 47 15,4-2 47-15,6-4 3 0,3-2-51 16,6-5-78-16,-1-3-90 0,7-4-54 16,-3-1-59-16,2-2-70 0,-1 0-37 15,-3-2-86-15,0 1-222 0,-7 6-506 16</inkml:trace>
  <inkml:trace contextRef="#ctx0" brushRef="#br0" timeOffset="23003.597">4643 6847 1615 0,'0'0'474'0,"0"0"-237"0,0 0-117 0,0 0 38 15,0 0 25-15,0 0 7 16,0 0-39-16,0 0-39 0,0 0-7 0,0 0-13 15,-14 20-6-15,11-13 25 0,-3 1-4 16,2 0-50-16,2 0-19 0,-1-1-38 16,2-1-2-16,1-1 0 0,4-2 2 15,0-1 29-15,4 0 18 0,3-2 22 16,5 0-3-16,3-5-25 0,4-2-41 16,3-3-49-16,5-3-41 0,3-2-36 15,-1-3-16-15,2-2-45 0,-1 0-109 0,-1-1-76 16,-2 0-167-16,-9 6-267 15,9-6-593-15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053.60132" units="1/cm"/>
          <inkml:channelProperty channel="Y" name="resolution" value="1516.9907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1-15T19:38:01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4094 6190 301 0,'0'0'248'0,"0"0"-209"16,0 0-37-16,0 0-2 0,0 0 43 0,0 0 6 15,0 0 29-15,-10-7 29 16,10 6-51-16,-1 0-30 0,1 0-13 0,0 1 13 16,0-1 29-16,0 1 46 0,0 0 23 15,0 0 13-15,0 0 3 0,-1 0-20 0,1 0-16 16,0 0-39-16,0 0-41 16,0 0-24-16,0 0-29 0,0 0-7 0,0 0 3 15,0 0 1-15,0 0 9 0,0 0 4 16,0 0 15-16,0 0 1 0,0 0-10 15,0 0-10-15,0 0 10 0,0 0 10 16,0 0 3-16,0 0 1 0,0 0 25 16,0 0 16-16,0 0 14 0,0 0-1 15,1 0-19-15,0 0-7 0,-1 0 13 16,1 0-3-16,2 0 45 0,0 0 24 0,5 0 15 16,-3 0 3-16,4-1-3 15,1 0-10-15,1-1-52 0,3 0 39 0,3 0-17 16,0 0-44-16,2-1-19 0,1 1-18 15,1-1 12-15,-1 1 2 0,5-1-16 16,-6 0-17-16,2 0 17 0,-2 1-16 16,1 1 16-16,-1-1-24 0,-1 1 23 0,-4 0-18 15,4 0-55-15,-4 1-48 0,1 0-1 16,-1-1 43-16,-2 1 25 0,1 0-33 16,-2 0-12-16,1-1-33 0,-1 1-84 15,0-1-27-15,0 1 13 0,-2 0-140 16,1 0-196-16,-4 0 84 0</inkml:trace>
  <inkml:trace contextRef="#ctx0" brushRef="#br0" timeOffset="869.452">4380 6137 130 0,'0'0'157'0,"0"0"-115"0,0 0-42 0,0 0-169 15,0 0 169-15,-4-29 68 0,3 22 73 16,-2-2-21-16,-2 1 14 0,2-1 32 15,-5 0-36-15,4-1-19 0,-3 0 3 16,0-1-23-16,2 0-42 0,-2 0 16 16,1-1-3-16,1-1 0 0,2 1-43 15,1-1-18-15,0 2 69 0,0-1-44 16,2 2 10-16,0 0-36 0,0 1-137 0,0 1 36 16,2 0-32-16,0 1-46 15,-1 1-10-15,2 0 0 0,-1 1-98 0,2 0-33 16</inkml:trace>
  <inkml:trace contextRef="#ctx0" brushRef="#br0" timeOffset="1680.99">4340 5832 284 0,'0'0'218'0,"0"0"4"15,0 0 29-15,0 0-20 0,-20 26-22 16,15-18-11-16,1 0-104 0,-1-1 14 15,1 1-63-15,2-2-19 0,-2 0-24 16,2 0-2-16,0-1 25 0,1-2-25 0,1 1-26 16,-1-2 23-16,1-1 1 0,0 0 2 15,0 0-30-15,0 0-2 0,0-1 16 16,0 0 16-16,0 0 52 0,0 0 19 16,0 0 14-16,-1 0-4 0,1-1-42 15,-1-1-36-15,1-1 29 0,-1-1-32 0,1-1-42 16,-3 0-117-16,3 0 142 0,0-2 17 15,0 1 16-15,0-2-15 0,4 0 0 16,-2 1 24-16,-1-1 32 0,1-1-56 16,1 1 2-16,0 2 55 0,-1 0 36 15,2 1-62-15,-1 0-32 0,0 1 1 16,-1 1 11-16,-1 1-12 0,2-1 0 16,-1 1-35-16,0 1 22 0,-1 1 11 15,-1-1-15-15,0 1-2 0,1 0-4 16,-1 0-9-16,2 0-23 0,-1 0 9 0,2 2 43 15,0 1-23-15,0 1 26 0,3 0 0 16,-1 1 46-16,2 0 31 0,-2 1-54 16,2-1 3-16,-1 1 6 0,-2-1-30 15,-1 0-2-15,1-1-21 0,-1-1 2 16,-1 0 6-16,0 0 11 0,-1-1-17 16,0 0 6-16,0 0-13 0,-1-2-13 0,0 1-22 15,0 0 28-15,-2 0 7 0,1 0 9 16,-2 0 17-16,2 0 48 0,-5 1-2 15,2 0-45-15,-4 0 1 0,-1 0-4 16,2 2-8-16,-3-1-97 0,1 1-59 16,-2 0 53-16,2-2-197 0,0 1-162 15,6 0-216-15</inkml:trace>
  <inkml:trace contextRef="#ctx0" brushRef="#br0" timeOffset="44182.013">5569 5330 120 0,'0'0'277'0,"0"0"-140"15,0 0-137-15,0 0-33 0,0 0 23 16,0 0 7-16,16-25-88 0,-12 21 88 16,1-1-99-16,1-1 73 0,-2 1-69 0,4-1 66 15,1 0-21-15,-3 0 27 0,1-1 26 16,1 1 44-16,-2-1 31 0,2 2-13 15,-1-1-33-15,-2 1-27 0,3-1-1 16,-5 1 2-16,3 0 12 0,0-1-15 16,1 1-95-16,-4 1-9 0,4-2 18 15</inkml:trace>
  <inkml:trace contextRef="#ctx0" brushRef="#br0" timeOffset="44287.731">5751 5140 59 0,'0'0'88'0,"0"0"6"0,0 0 37 16,0 0-128-16,21-24-3 0,-15 19-49 15,-1-1-23-15,3 1 10 0,-3 0-29 16,2-2 52-16,-1 2-16 0</inkml:trace>
  <inkml:trace contextRef="#ctx0" brushRef="#br0" timeOffset="44460.271">5838 5047 52 0,'0'0'140'16,"0"0"108"-16,0 0-247 0,19-24 74 16,-11 17-16-16,-4 1 6 0,2 0-26 0,1 0-39 15,-1-1-215-15,2 1 196 16,-2 0 19-16,0 0-4 0,1-1-67 0,-1 1 2 15,1 0 17-15,-3 0 49 0,1 0 3 16,0 0 49-16,-1 0 228 0,0 0-219 16,-2 0-18-16,3 0 8 0,-1 0 112 15,-1 0-157-15,2 0-3 0,-3 1-130 16,1 0-36-16,3-1-196 0,-3 0 196 16</inkml:trace>
  <inkml:trace contextRef="#ctx0" brushRef="#br0" timeOffset="46077.874">5549 4288 790 0,'0'0'622'16,"0"0"-300"-16,0 0-214 0,0 0-21 16,0 0 1-16,0 0-20 0,0 0 10 0,0 0 42 15,0 0 54-15,0 0 20 16,1-2-68-16,1 2-43 0,1-1-34 0,1 1-30 16,-1-1 10-16,2 0 6 0,3 0 23 15,1 0 9-15,2 0-32 0,1 1-9 16,5-2-24-16,-2 1-2 0,4 0-6 15,0-1 6-15,2 1-13 0,0-1 6 16,0 0 7-16,3 1 18 0,3-1 5 16,-3 0-7-16,5 0-16 0,-4 1 0 15,3-1 0-15,1 1 1 0,-3-1 15 16,6 1 0-16,0 0-3 0,-1-1-12 16,3 0 0-16,2-1-2 0,-4 0 2 0,2 0-2 15,0-1-11-15,3 0 12 0,3-1 26 16,-1 0 21-16,6-1 62 0,1 1-43 15,2-1-34-15,-1 0-32 0,2 0-1 0,-1 1 1 16,0 1-1-16,2-1 0 0,-4 1-2 16,3 0 3-16,-4 1-12 0,2-1 11 15,0 1-14-15,-3-1 2 0,3 1 1 16,-2-1 11-16,-1 1-2 0,4-2 3 16,-3 2-2-16,2-1 1 0,0 1 2 15,-4 0 7-15,2 0-8 0,-1 0-3 16,-3 0 0-16,0 0-10 0,-2 1 10 15,-1-1-10-15,-3 1 11 0,-3 0-11 16,-1 0 11-16,-5 1-10 0,-1 0 11 16,-6-1-1-16,-4 2-11 0,-3-1 13 15,0 1 0-15,-5-1-1 0,3 1 0 0,-5 0 1 16,3 0 1-16,-2 0-1 0,-1 0 0 16,3 0-19-16,-1 0-6 0,-3 0 9 15,5 0 0-15,-1 0 0 0,-2 1 16 16,6 0 16-16,1 0 9 0,-2 1 1 0,2-1 15 15,0 0 26-15,-1 0-35 0,2 1-30 16,0-1-1-16,-3 0 15 0,3-1-13 16,0 1 19-16,-2 0-9 0,2-1-11 15,-1 1 14-15,1-1 0 0,-1 0-13 16,1 0-1-16,-3 0-2 0,1 1-2 16,-1-1 1-16,-3 0 1 0,-3 0-1 15,0 0 1-15,-3 0 2 0,0 0 36 16,-2 0-7-16,0 0-12 0,0 0-19 15,0 0-25-15,1 0-7 0,0 0-6 0,0 0-9 16,1 0-17-16,1 0 10 0,4 1 19 16,0-1 7-16,-1 0 2 0,2 1 14 15,1 0-7-15,-1-1 6 0,0 1-3 16,-2-1 0-16,2 0 15 0,-2 0-2 0,-1 1-13 16,-1-1-4-16,2 0-31 15,-3 0-32-15,0 1-29 0,1-1-49 0,-1 1-22 16,5-1-18-16,-5 1 23 0,5 0 46 15,1 0 31-15,-3 0 7 0,3 0-20 16,0-1-16-16,-4 1 49 0,4-1 42 16,-2 0 37-16,0 0-41 0,-2 0-28 15,-1 0-43-15,1 0-124 0,0-1-137 0,0 0-94 16</inkml:trace>
  <inkml:trace contextRef="#ctx0" brushRef="#br0" timeOffset="46648.698">8166 4025 1739 0,'0'0'490'0,"0"0"-312"15,35 3-149-15,-18-1 65 0,2 1 12 16,-1-1 0-16,2 1-64 0,-2-1-13 15,2 1 13-15,1 1 13 0,-3-1 38 16,1 0-61-16,-3 1 16 0,3-2-10 0,-4 1-12 16,-2-1-23-16,2 0 0 15,-2 0 0-15,-3-1-1 0,2 0 10 0,-3 1-8 16,0-1-1-16,-1 0-2 0,-3 0-1 16,0 0 0-16,-2 0 0 0,-1-1 0 15,1 1-1-15,0-1-1 0,0 1 1 16,-2 0-15-16,0 0 0 0,0 0-7 0,-1-1-9 15,0 1-9-15,0 0-27 0,0 1 14 16,-1 0 9-16,0 1 45 0,-2 0 32 16,-2 1-7-16,1 1 17 0,-4 0 29 15,-1 1-39-15,-1 1 19 0,-3 0-16 16,0 0 13-16,-4 1-32 0,1-1-14 16,-1-1 17-16,-3 2 7 0,-2-1-1 15,1-1-21-15,0 1-5 0,-1-1 1 16,2 0-45-16,1 0-61 0,2-2-121 15,0 1-82-15,-1-1-95 0,3 0-161 16,3-1-458-16</inkml:trace>
  <inkml:trace contextRef="#ctx0" brushRef="#br0" timeOffset="48039.905">5674 4212 489 0,'0'0'645'0,"0"0"-267"0,0 0-101 16,-40 13-8-16,25-8-52 0,0 0-45 15,0 0-37-15,1 1-12 0,-2 0 2 16,-1 1 30-16,0-1 5 0,0 0-29 16,0 1-20-16,1-1-28 0,0 1-29 15,2-1-10-15,-2 1-28 0,1-1 16 0,5 0-14 16,-2-1-18-16,3-1 0 0,-1 0 0 16,7-2-21-16,-1 0-2 0,3-1-2 15,0-1-13-15,1 0 0 0,0 0 0 16,0 0 19-16,0 0 19 0,0 0 0 15,1 0 12-15,-1 0 1 0,1 0-10 16,2 0-3-16,0 0-30 0,2 0 23 16,6 0 7-16,4 0 48 0,-1 1 15 15,9 0 7-15,2-1 9 0,-1 0-25 16,1 1-19-16,2 1-35 0,-6 0-1 16,-1-1-25-16,-5 2 24 0,0-2-17 15,-2 1 16-15,-4 0-13 0,1-1 4 0,-3 1-1 16,-1-1 12-16,-2 1-1 0,-1-2 0 15,-1 1-17-15,-2-1 19 0,0 0 26 16,0 0 63-16,0 0 11 0,-2 0-9 0,-1-1-19 16,0-2-62-16,0-1-10 0,-4 0-19 15,4 0 19-15,0-1 3 0,-2-1 19 16,2-1-18-16,-1 1 9 0,1-1-13 16,1-1-58-16,1 1 5 0,0-2-6 15,-1 0-20-15,0 0-35 0,2 1 114 16,-1 1 11-16,1 2 19 0,-1 0-30 15,1 0-63-15,-1 2-60 0,1 0-71 16,-2 1-84-16,0 0-111 0,-2 2-154 16,2-1-488-16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053.60132" units="1/cm"/>
          <inkml:channelProperty channel="Y" name="resolution" value="1516.9907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1-15T19:40:00.5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9025 3815 1700 0,'0'0'522'0,"0"0"-76"0,0 0-198 16,34 24-17-16,-19-15-75 0,1 1-19 16,0 0 3-16,2 0-20 0,0 1-44 0,-1-2-4 15,-1 1-59-15,-5-3-13 0,1 0-22 16,0-2 3-16,-5-1 6 0,0-1-25 16,-1 0-28-16,1-2-13 0,-5 0-16 15,2-1-48-15,1 0-80 0,-2 0-143 16,-1-2-235-16,1-1-438 0</inkml:trace>
  <inkml:trace contextRef="#ctx0" brushRef="#br0" timeOffset="4115.883">5623 3687 417 0,'0'0'2162'0,"0"0"-1551"0,0 0-283 16,37-17-148-16,-19 10-29 0,3-1 19 16,0-1-32-16,0 1-54 0,0 0-34 15,-2 0-27-15,-2 2-23 0,-2 0-25 16,-2 0-25-16,-3 2-56 0,0 0-54 16,-2 1-35-16,-7 1-61 0,1 1-114 15,-2 1-166-15,-2 1-199 0,1 0-428 16,-13 5 445-16</inkml:trace>
  <inkml:trace contextRef="#ctx0" brushRef="#br0" timeOffset="4275.549">5596 3779 1082 0,'0'0'625'0,"0"0"-125"0,0 0-38 0,40-7-105 15,-20 1-117-15,1 0-90 0,1-3-71 16,0 0-37-16,1-1-42 0,-1 0-19 15,-2-1-172-15,-3 1-216 0,-2 0-235 16,-1 2-487-16</inkml:trace>
  <inkml:trace contextRef="#ctx0" brushRef="#br0" timeOffset="4597.69">5893 3481 1777 0,'0'0'548'0,"0"0"-273"0,34-7-114 16,-18 4 6-16,1 1-7 0,-2 0-61 15,0 1-28-15,-3 0-4 0,-2 1-32 16,-2 0-35-16,-4 1-7 0,-2 2-24 15,0 1 31-15,-1 2 22 0,-1 3 48 16,0 2 57-16,-4 3-7 0,-4 2-28 16,-3 2-36-16,-3 0-37 0,1 2-16 15,-4 0-3-15,2 1-22 0,0-2 0 16,3-2-82-16,1-1-118 0,2-2 130 0,1-2-96 16,3-1-255-16,0-3-288 0,0 1-636 15</inkml:trace>
  <inkml:trace contextRef="#ctx0" brushRef="#br0" timeOffset="5498.093">6217 3106 2129 0,'0'0'682'0,"0"0"-387"15,0 0-170-15,0 0-58 0,0 0-25 0,-22 28 18 16,19-16 64-16,3 1-7 0,0 2-13 16,8-1 51-16,1 1-52 0,4-3-14 15,3-4 4-15,2-1-37 0,2-4-12 16,0-3 3-16,-1-1-19 0,0-5-1 15,-1-2-3-15,0-3-24 0,-5-1-9 0,-5-2 6 16,-3 0 3-16,-3-1-71 0,-4 0 36 16,-3 0-49-16,-6 1 72 0,-1 0-1 15,-7 1-5-15,1 2 18 0,-4 0-47 16,0 3-19-16,-1 2 9 0,1 2-6 16,0 2-50-16,4 2-54 0,0 0 31 15,7 1 15-15,2 2-64 0,5 3-232 16,1-2-595-16,0 7-713 0</inkml:trace>
  <inkml:trace contextRef="#ctx0" brushRef="#br0" timeOffset="5959.084">6430 2837 1032 0,'0'0'1010'0,"0"0"-596"0,0 0-110 16,0 0-121-16,0 0-36 0,-29-13-54 16,23 12-39-16,3 1-32 0,2 0-22 15,0 3-77-15,0 3-6 0,0 4 83 16,0 5 89-16,1 4-2 0,1 4-20 15,2 4 47-15,4 1-3 0,1 1 60 16,0-1-99-16,3-3-27 0,-3-3-42 16,2-3-1-16,-4-2 1 0,3-3 7 0,-3-4-7 15,-2-2 5-15,0-2-8 0,-2-2-16 16,-1-3-28-16,-1-1-85 0,0 0-74 16,-1 0 38-16,-3-4-40 0,0-1-241 0,0-3-117 15,-5-1 47-15,1-2-116 0,0 0 55 16,3 0 577-16,1 2 258 0,2 1 328 15,1 1 91-15,1 2-97 0,2 0-113 16,1 2-202-16,1-2-102 0,5 2-108 16,-1-1-55-16,5 0-54 0,1 1 13 15,3-1 9-15,5 1-3 0,-2 0-61 16,2 0-138-16,-1 2-239 0,-3-1-247 16,6 0-793-16</inkml:trace>
  <inkml:trace contextRef="#ctx0" brushRef="#br0" timeOffset="6369.989">6834 2844 2136 0,'0'0'382'16,"0"0"-108"-16,0 0-123 0,20 36 60 0,-9-18 44 16,-1 2 9-16,3 2-40 0,-3 0-57 15,2-1-95-15,-4-1-60 0,0-4-11 16,-3 0-1-16,1-3-3 0,-1-2-34 16,-1-3-55-16,-3-1-2 0,0-3-89 15,-1-2-175-15,-3 0-128 0,-5-1-228 16,2-1-458-16</inkml:trace>
  <inkml:trace contextRef="#ctx0" brushRef="#br0" timeOffset="6639.271">6844 2823 1770 0,'0'0'1099'0,"39"-17"-705"16,-21 9-190-16,4-1 5 0,3-2-23 15,-1 2-64-15,3 0-65 0,-6 3-32 16,-1 3-25-16,-6 1-3 0,-4 2-27 0,0 1-17 16,-5 4-15-16,0 2-9 0,-1 3 71 15,-2 2 35-15,-2 5 3 0,-1 2-19 16,-4 0 18-16,-7 1-12 0,0 1-23 16,-3-2-1-16,0 0-1 0,3-2-22 0,-1-2-28 15,0-2-47-15,4-1-32 0,-1-1-96 16,3-2-68-16,1 0-79 0,1-4-281 15,1-2-401-15</inkml:trace>
  <inkml:trace contextRef="#ctx0" brushRef="#br0" timeOffset="7124.432">7135 2937 1475 0,'0'0'468'15,"0"0"-82"-15,2 28-50 0,-1-14-75 16,0-2-24-16,0 1-23 0,-1-2-17 16,0-2-58-16,0 0-54 0,0-3-38 15,0-1-22-15,0-1-6 0,0-2-6 0,0-2-11 16,0 0 20-16,0 0 31 0,0 0 33 16,0-1 10-16,0-2 7 0,0-2-103 15,0-2-62-15,0-3-56 0,0-2 1 16,1-1 13-16,4 0 9 0,-1-1 39 15,2 2 53-15,-2 1-64 0,2 1 65 16,0 2-16-16,0 1 17 0,-2 1-17 16,1 1-1-16,-1 2 19 0,-1 0 0 15,0 3 0-15,-1 0-85 0,-1 1-5 16,2 3 90-16,4 0 7 0,-3 4 60 16,2 1-36-16,-1 2 20 0,1 2 19 0,-1 0 21 15,2 0-62-15,2-1-28 0,0-2 30 16,1-1 13-16,-1-3-6 0,2-1 25 15,-2-2-35-15,4-2 13 0,-6-1 42 16,2-3-6-16,-2-3-39 0,1-1 12 16,-5-2-50-16,-1-2 0 0,-2-1 0 0,-2-1 0 15,-5 0-6-15,0 0 2 0,-6 1-27 16,2 1-40-16,-3 1 24 0,1 2 5 16,2 2-39-16,-2 3-14 0,4 2-62 15,-2 1-84-15,2 3-138 0,-1 2-197 16,1 1-134-16,0 0-571 0</inkml:trace>
  <inkml:trace contextRef="#ctx0" brushRef="#br0" timeOffset="7500.833">7386 2890 1944 0,'0'0'1205'0,"0"0"-985"0,0 0-178 15,0 0 28-15,0 0-70 0,0 0-76 16,0 0-57-16,0 0-8 0,0 0 141 16,11 27 10-16,-3-10 92 0,-1 4 0 15,5 4 22-15,-2 1 25 0,1 1-102 16,-4-1-44-16,3-1 23 0,-3-3-26 15,-2-1 1-15,3-3 10 0,-5-2-8 16,-1-3 56-16,-1-2-24 0,-1-3 3 0,0-2-16 16,-3-1-6-16,0-3 3 0,-5-2-7 15,1 0-9-15,0-1 25 0,-3-3-26 16,1-2-2-16,-2-2-26 0,1-4 1 16,-1 0-31-16,6-3-61 0,-1-2-9 15,1-2-81-15,4-1-93 0,1-1-111 16,1-1-155-16,3 5-149 0,5-5-601 0</inkml:trace>
  <inkml:trace contextRef="#ctx0" brushRef="#br0" timeOffset="7903.503">7513 2991 2485 0,'0'0'416'0,"0"0"-271"15,0 0 14-15,33-21 39 0,-22 13-115 16,-3-1-1-16,0 0-12 0,-2 1 63 0,-2-1-45 16,-1 1-85-16,-1 1 47 15,-1 0-15-15,-1 0-35 0,0 1 0 0,-1 1-2 16,-1 1-45-16,-1 0-51 0,-2 2-19 15,0 1 25-15,-2 1-9 0,-1 0-10 16,-2 4 28-16,2 3 54 0,-3 2 0 16,0 3-2-16,-1 2 27 0,2 2-28 15,2 0 10-15,5-2-16 0,2 0 12 16,2-2 26-16,6-1 0 0,3-2 42 16,4-1-4-16,1-2 16 0,3-2 17 0,3-2-65 15,1-1-6-15,0-2-67 0,-2-3-51 16,0-2 18-16,-2-1-137 0,-2-2-206 15,-1-1-199-15,-2-1-38 0,-4 0-119 16</inkml:trace>
  <inkml:trace contextRef="#ctx0" brushRef="#br0" timeOffset="8105.236">7710 2869 346 0,'0'0'39'0,"0"0"192"0,0 0 72 15,0 0-58-15,-27 22-50 0,23-13 108 16,-1 0-46-16,3 1 18 0,2 0 16 15,0 0-13-15,0 0-101 0,4 0-30 0,3-1-6 16,2-1 28-16,-2-1 12 0,4 0-20 16,-3-2-19-16,4-2-20 0,-2-1-18 15,3-2-7-15,-3 0-29 0,3-4-68 16,-1-2-75-16,-2-1-63 0,1-1-98 16,-2-1-118-16,1-1-302 0,-5 2-477 15,1-7-64-15</inkml:trace>
  <inkml:trace contextRef="#ctx0" brushRef="#br0" timeOffset="8340.922">7758 2701 1289 0,'0'0'1035'0,"0"0"-812"0,0 0-39 16,0 0 102-16,2 33 62 0,2-18-5 15,1 4-79-15,2 0-79 0,-2 2-76 16,4-1 3-16,0 0-47 0,0-1-45 16,-1-2-20-16,0-2-2 0,-1-1-11 15,1-1-61-15,-1-2-75 0,-1-3-77 16,1-1-117-16,0-2-137 0,0-1-163 16,-1-2-573-16</inkml:trace>
  <inkml:trace contextRef="#ctx0" brushRef="#br0" timeOffset="8499.499">7960 2833 935 0,'0'0'2065'0,"0"0"-1800"0,0 0-265 16,0 0-19-16,-37 6 6 0,19-2 0 15,-1 2 12-15,-3 1-21 0,-1 2-154 0,1 0-268 16,5-3-631-16</inkml:trace>
  <inkml:trace contextRef="#ctx0" brushRef="#br0" timeOffset="9107.129">8343 2693 950 0,'0'0'1558'15,"0"0"-1120"-15,0 0-278 0,-38-4-99 16,24 4-61-16,-4 1 1 0,0 3 31 15,1 3 13-15,-1 2-4 0,3 2 10 16,2 2-3-16,-1 3 3 0,2 3-13 16,5 1 16-16,3 2-3 0,0-1-20 15,4-1-31-15,5-1-3 0,2-2-19 0,7-3 20 16,4-3-52-16,2-2-32 0,2-4-25 16,1-2-36-16,4-3-112 0,-1-2-157 15,-2-4-151-15,-6 0-243 0</inkml:trace>
  <inkml:trace contextRef="#ctx0" brushRef="#br0" timeOffset="9369.651">8409 2768 1533 0,'0'0'597'0,"0"0"-328"16,0 0-117-16,-23 26-13 0,13-13-14 16,5 2 4-16,0 2 15 0,3-1-13 15,2-1 22-15,5-3-44 0,5-1 5 16,5-3-26-16,2-2 4 0,2-4 24 15,3-2-28-15,-2-2-12 0,0-3-29 0,-1-4-6 16,-7-2-7-16,-2-1-34 0,-5 0 25 16,-2-2-44-16,-3 0 38 0,-6 0 12 15,-3 1-31-15,-2 1-31 0,-3 0-28 16,-5 2 15-16,1 1 7 0,-3 3-33 16,2 2-50-16,1 4-75 0,-1 0-49 15,5 5-152-15,-1 2-200 0,5 3-218 16,1-1-536-16</inkml:trace>
  <inkml:trace contextRef="#ctx0" brushRef="#br0" timeOffset="9951.247">8597 2748 36 0,'0'0'776'0,"0"0"-330"16,0 0-211-16,15 22 70 0,-10-12 46 15,0 2-40-15,1 0 1 0,2 0-38 16,-4-1-63-16,0 0-84 0,-1-1-35 0,0-3-19 16,-1-1 0-16,-1-2-41 0,0-2-29 15,-1-2 19-15,0 0 57 0,0 0 44 16,0-2 43-16,0-2-34 0,0-2-132 15,0-2-47-15,2-3-41 0,0-1 9 16,-1-1 1-16,1-2 21 0,1 0 54 0,3 0-6 16,-3 1-42-16,0 1 48 0,2 1-114 15,-2 3-73-15,1 3 82 0,0 2 70 16,-4 1 38-16,0 3 0 0,0 0 0 16,1 2-166-16,1 3 92 0,1 2 74 15,-1 2 103-15,-1 3 5 0,3 0 42 16,1 2 18-16,-2 0-29 0,1-1-26 15,0-2-53-15,-2-2-7 0,3-2-49 16,-2-3 24-16,-1-2 6 0,-1-2 21 16,1 0 13-16,2-3-43 0,2-2-25 15,2-4-129-15,1-2-59 0,2-1-1 0,-3-2-49 16,4-1-14-16,-1-2 47 0,-1 1 99 16,1 0 74-16,-1 3-61 0,1 2-88 15,-4 3 68-15,0 3 42 0,-3 3 45 16,-2 2-22-16,-2 3-195 0,0 5 243 15,0 3 71-15,-2 2 185 0,1 4 12 16,0 1 50-16,0 1-71 0,1-2-101 0,1 0-73 16,5-3 1-16,-1 0-72 0,5-4-2 15,0-2-121-15,3-3-166 0,0-1-228 16,-4-3-605-16</inkml:trace>
  <inkml:trace contextRef="#ctx0" brushRef="#br0" timeOffset="10384.183">9006 2745 1202 0,'0'0'566'0,"0"0"-180"0,11 37 35 16,-6-21 71-16,0 1-138 0,-1-1-122 0,2-1-21 15,-3-1-89-15,0-2-17 0,0-2-9 16,-2-2-2-16,0-3-52 0,-1-1-42 16,1-3-18-16,-1-1 18 0,0 0 3 15,0 0 7-15,0-1-10 0,-1-2-34 16,1-3-112-16,0-2-2 0,-2-1-25 16,2-3-36-16,-1-3-32 0,1 0 98 15,-2-3-85-15,2-1-77 0,0 1 85 16,0 0 94-16,2 3-110 0,1 1-1 15,0 4 71-15,4 2 166 0,-4 2 137 0,0 2 139 16,0 1 28-16,-1 2 15 0,-1 0-26 16,3 1-85-16,-3 0-106 0,2 1-61 15,0 3 42-15,1 0 25 0,2 3-10 16,2 1 3-16,-4 3 34 0,3 2 20 0,-3 1-83 16,-2 0-41-16,-2 0-1 0,-2 0-30 15,-3-2-62-15,-3-1-49 0,-1-1-30 16,-2-3-115-16,-1-1-195 0,3-2-270 15,-4-3-890-15</inkml:trace>
  <inkml:trace contextRef="#ctx0" brushRef="#br0" timeOffset="11040.097">9130 2829 316 0,'0'0'1502'16,"0"0"-1272"-16,0 0-165 0,0 0 29 0,23-22 100 15,-17 12-3-15,0-3-62 0,2 1 83 16,-4-2 0-16,0-2-40 0,-1 0 13 16,2-2-128-16,0 1-41 0,-4-1-1 15,1 1-11-15,0 0 84 0,-1 1-26 16,0 1-61-16,1 1 11 0,-1 2 13 0,0 3-22 15,0 2-3-15,-1 3-31 0,0 1 12 16,0 3-6-16,0 0-80 0,0 0-92 16,-1 2-67-16,-3 3 14 0,1 3 176 15,0 3 41-15,-2 4 33 0,0 0 0 16,4 1 39-16,1 1 109 0,0-2 41 16,5-1-45-16,0-1-46 0,-2-1-34 15,1 0-61-15,2-1-3 0,0-2 0 16,-2 0-12-16,-1-2-93 0,1 0-140 15,-1-2-51-15,-1-1-65 0,0 0-99 16,-2-2-135-16,0 1-86 0,0 0 111 0</inkml:trace>
  <inkml:trace contextRef="#ctx0" brushRef="#br0" timeOffset="11315.37">9235 2791 708 0,'0'0'638'16,"0"0"-140"-16,0 0-77 0,0 0-100 0,31 4-80 16,-21-4-71-16,4-2-9 0,1-2-66 15,-1-1-34-15,0-1 3 0,1-1 9 16,-3-2-41-16,-1 1 18 0,-1 0-2 15,-5-2 44-15,-1 2-23 0,-4-2-9 16,0 0-22-16,-2 0-38 0,-1 0 0 16,-6 1-54-16,3 0-18 0,-4 2 15 15,3 2-25-15,-3 2-20 0,-1 3 4 16,3 1 12-16,-2 5 9 0,2 1 39 16,-3 4 38-16,3 2 22 0,-2 3-19 15,3 0 23-15,5 1-25 0,2-1 11 0,0-3 20 16,10-2-19-16,3-1 29 0,4-4-11 15,0-1-29-15,2-2 26 0,1-3 1 16,1 0-29-16,-2-4-16 0,0-1-134 16,-2-4-96-16,-3-1 5 0,0-2-143 15,-3-2-216-15,-3 0-214 0,-5 2 58 0</inkml:trace>
  <inkml:trace contextRef="#ctx0" brushRef="#br0" timeOffset="11549.825">9469 2519 1463 0,'0'0'579'0,"0"0"-145"0,8 31-60 16,-4-16 135-16,3 2-69 0,1 1-150 0,0 2-32 15,1-1-66-15,2 0-72 0,-1-1-55 16,-2-1-46-16,1 0-18 0,0-1-1 15,-4-2-37-15,4-1 35 0,-3-2-60 16,-2-3-71-16,4 0-112 0,-3-2-169 16,2 0-134-16,1-2-174 0,-3-2-524 0</inkml:trace>
  <inkml:trace contextRef="#ctx0" brushRef="#br0" timeOffset="11708.94">9583 2672 2516 0,'0'0'961'16,"0"0"-961"-16,0 0-22 0,0 0-99 0,-38-9-51 15,27 9-126-15,-2 0-73 16,-3 0-50-16,2 2 2 0,6 0-98 0,2 2-487 16</inkml:trace>
  <inkml:trace contextRef="#ctx0" brushRef="#br0" timeOffset="11942.827">9626 2630 166 0,'0'0'731'0,"0"0"-451"0,-5 24 130 16,4-13-7-16,0 3-50 0,0-2-17 15,1 1-117-15,1-2-94 0,3-2-19 16,-1-1-1-16,6-2-70 0,-4-1-19 16,4-1-16-16,1-3-35 0,0-1-137 0,1 0-179 15,3-5-182-15,0-2-460 0,-5 1-69 16</inkml:trace>
  <inkml:trace contextRef="#ctx0" brushRef="#br0" timeOffset="12183.821">9731 2638 661 0,'0'0'717'0,"0"0"-529"16,-19 25-77-16,12-13 175 0,2 2-88 16,1-1-43-16,2-1 49 0,2-1 92 15,6-2 41-15,4-2-15 0,0 0-87 16,3-3-72-16,1 0-21 0,0-4-4 16,0 0-19-16,2-4-45 0,-3-1-21 15,-2-3-53-15,0-1-9 0,-4-1-53 16,-3-2-22-16,-1 0 15 0,-1-2-50 0,-2 0-7 15,-6 0 69-15,-1 0 4 0,-4 2-45 16,1 1-31-16,-3 3-103 0,0 2-120 16,1 4-50-16,-2 2-90 0,0 4-144 15,3 1-42-15,-6 5-118 0</inkml:trace>
  <inkml:trace contextRef="#ctx0" brushRef="#br0" timeOffset="12560.813">9813 2656 1812 0,'0'0'254'15,"0"0"-193"-15,0 0-59 0,0 0 280 16,10 24-24-16,-7-15-52 0,1-2 45 16,1 1 1-16,-2-2 8 0,3 0-90 15,-4-2-69-15,0-3-48 0,-1 0-18 16,0-1 12-16,0 0 35 0,-1 0 9 15,0-2-76-15,3-2-15 0,0 0-100 16,-1-3-26-16,4-1 13 0,-3-1 31 16,1-2-28-16,1-1 85 0,0-1 5 15,1-1 20-15,-2 1 0 0,3 0-10 16,1 1-24-16,-2 3-135 0,2 1-12 0,0 2 57 16,-3 3 124-16,3 1 42 0,0 2-42 15,1 2-6-15,-1 2 6 0,2 2 41 16,0 2 71-16,2 3 2 0,-3 0 10 0,0 0 25 15,-2 1-39-15,-3-1-91 16,2 1-19-16,-4-1-72 0,-1-1-58 0,-1-2-44 16,0-1-40-16,-2-1-112 0,-4-2-284 15,2-2-603-15</inkml:trace>
  <inkml:trace contextRef="#ctx0" brushRef="#br0" timeOffset="12735.348">9689 2529 2824 0,'0'0'544'0,"0"0"-468"16,0 0-76-16,0 0-76 0,0 0-221 15,0 0-402-15,0 0-582 0</inkml:trace>
  <inkml:trace contextRef="#ctx0" brushRef="#br0" timeOffset="17045.611">9129 6546 1418 0,'0'0'653'16,"0"24"-310"-16,-3-10-104 0,-1 4 16 15,-1 3 14-15,-1 2-59 0,-3 0-92 16,2-1-64-16,-1-2-23 0,0-1-18 15,-1-3-13-15,2-3 0 0,3-3-3 0,1-1-70 16,-3-2-105-16,4-4-125 0,2 1-219 16,-1-2-553-16</inkml:trace>
  <inkml:trace contextRef="#ctx0" brushRef="#br0" timeOffset="37160.983">9123 6496 153 0,'0'0'828'0,"0"0"-313"0,0 0-148 16,0 0-133-16,0 0-59 0,0 0-10 15,0 0 6-15,0 0 3 0,0 0-23 16,0 0-19-16,0-2-33 0,1 2-32 0,0 0-32 16,0 0 0-16,-1 0-9 15,0 0-4-15,0 1-3 0,0 0 10 0,0 0 25 16,0 0 25-16,0-1 19 0,0 1-9 15,0 0-17-15,-1-1-24 0,0 2-26 16,0 1-3-16,0 2 31 0,-1 2 9 16,-3 2-24-16,1 3-19 0,-4 2 7 15,3 3-11-15,-3 1 10 0,-1 1-22 16,-2 1-2-16,3-1-20 0,-1-1-14 16,1-1-36-16,1-2 0 0,-2-1-16 15,5-3-6-15,-1-3-20 0,2-1 3 16,-1-4 3-16,0 0-10 0,1-2-23 0,3-1-38 15,-2 0 21-15,1-1-45 0,0-2-69 16,1 0-136-16,0-1 122 0,0 0-417 16</inkml:trace>
  <inkml:trace contextRef="#ctx0" brushRef="#br0" timeOffset="37780.391">9070 6494 1383 0,'0'0'498'0,"0"0"-307"16,0 0-136-16,0 0-32 0,0 0 0 16,0 0-10-16,0 0 3 0,0 0 3 15,0 0-18-15,0 0-1 0,0 0-68 16,0 1-49-16,1-1 7 0,1 0 42 15,-2 0 41-15,0 0 27 0,0 0 39 0,0 0 29 16,0 0 13-16,0 0 10 0,0 0-10 16,0 0 13-16,0 0-10 0,0 0-6 15,0 0-20-15,0 0-30 0,0 0-28 16,0 0-13-16,0 0-6 0,0 0 6 16,0 0 13-16,1 0 0 0,-1 0-4 15,0 0-21-15,1 0-8 0,1 1 11 16,-1-1-24-16,0 1-73 0,0 0-50 15,-1 0-52-15,2 0-94 0,-1 0-92 16,0-1-219-16,0 1 124 0</inkml:trace>
  <inkml:trace contextRef="#ctx0" brushRef="#br0" timeOffset="37871.279">9070 6494 720 0</inkml:trace>
  <inkml:trace contextRef="#ctx0" brushRef="#br0" timeOffset="39588.858">9070 6494 720 0,'12'-28'404'0,"-12"27"-264"0,0 0-138 0,0 1 24 0,0 0-26 16,0 0 29-16,0 0 53 0,0 0 126 16,0 0-91-16,1 0-117 0,-1 0-47 15,1 1-37-15,0 0 84 0,-1 0 23 16,2 2 64-16,-2-2-5 0,1 1-21 16,-1 0 8-16,0 0-8 0,0-1-19 15,0 2-9-15,1-1-7 0,-1 1-7 0,1-1 4 16,-1 1 13-16,0 2-4 0,0 0 26 15,-1 3-16-15,-1 1 20 0,-3 1-62 16,2 1 26-16,-6 2-4 0,2 0-5 16,-3 0-14-16,2 0-1 0,-5 0-2 15,3-1-16-15,-3-1 16 0,4 0-42 16,-3-2 13-16,3-1-10 0,1-2-20 16,1-2 11-16,4 0 37 0,0-3 11 0,3-1 0 15,0 0-26-15,0 0-32 0,0-2-82 16,5-2 75-16,-2 1 65 0,2-2 0 15,1-1-110-15,2-1 25 0,-2-1-12 16,3 0-24-16,-3-1 27 0,4-1-43 0,-4 1 43 16,1-2 68-16,2 0-36 0,-2 0 20 15,-3-1 42-15,5 1 140 0,-4 0 49 16,0 0-33-16,1 2-52 0,-1-1 23 16,-2 2-36-16,0 2 29 0,2 0-23 15,-3 1 59-15,0 2-23 0,-1 0-72 16,1 2-29-16,-1 0 7 0,-1 0-19 15,1 1-8-15,-1 0-12 0,0 0-12 16,0 0-34-16,1 3 8 0,0 0 38 16,1 2 80-16,3 2-2 0,0 1 51 0,1 1-23 15,-1 1 3-15,4 1-57 16,-2 1 50-16,-2-2-22 0,4 2-9 0,-1-2-23 16,-1 0-7-16,1-1-25 0,-2-1-16 15,1-2 3-15,0 0 13 0,-3-2-16 16,2 0-22-16,-3-2-7 0,1 1 10 15,-2-3-26-15,-1 1 1 0,-1 0 8 0,0-1 5 16,0 0-18-16,-1 0 14 16,-1 1 35-16,-2 0 35 0,-2 0 36 0,-1 1-26 15,-5-1-42-15,2-1-2 0,-4 1-1 16,-3 0-23-16,5-1 23 0,-6 1 3 16,3 0-2-16,-1 1 11 0,2 0-10 15,1-1 26-15,-1 1-15 0,1-2-13 16,4 2-16-16,-2-1 16 0,6 0-13 15,0 0-9-15,1-1-4 0,2 1-47 16,0-1-20-16,2 0 0 0,0 1-36 16,2 0 23-16,1 0 70 0,-1 0 33 0,3 0-11 15,-1-1 14-15,5 0 16 0,0 0 16 16,1-1-3-16,0-2-9 0,0 0 2 16,-1-1-22-16,4-1-16 0,-5-1-16 15,1 1-97-15,-2-1 48 0,-2-1 81 0,1 0 0 16,-3-1-32-16,-1 2 32 0,0 0 16 15,-2-1-16-15,0 2 0 0,-3-1 16 16,-1 1 3-16,0 0 1 0,-2 0 22 16,3 0-10-16,-2 0-9 0,0 1-10 15,0 0 9-15,1 0 4 0,1 2 38 16,-4-1-28-16,4 0-36 0,-1 1-18 16,1-1-18-16,1 2-25 0,0-1-13 15,-1 2 19-15,1-1 29 0,1 1 23 16,1 0-17-16,0 0-12 0,0 0-4 15,-1 1 36-15,1 1 2 0,0 1 30 16,-1 1 49-16,1 0-14 0,0 1 1 0,0 2-16 16,3-1-10-16,2 0 38 0,-2 0-64 15,1 0 23-15,2-1-4 0,-1 0-18 16,1-1-17-16,-4-2-16 0,3-1-6 16,-2-1-10-16,-2 0 32 0,2 0 3 0,0 0 9 15,0-2-12-15,-2-1-13 0,1-1-19 16,0-1-36-16,-1 0 33 0,-1-1 6 15,-2 0 29-15,-1 0 136 0,-1 1-134 16,-3-1-2-16,0 1 23 0,1 1 12 16,-4 2-13-16,2 2-6 0,-3 0 49 15,2 3-20-15,-2 3 25 0,2 4-3 16,-2 2-3-16,3 2 0 0,-2 2 3 16,4 2-45-16,-1-1-20 0,4-1 10 15,2-2-11-15,1-4 14 0,5-1 10 16,2-2 48-16,-1-1 0 0,4-2 19 0,-2 0-19 15,3-1-20-15,-3-3-25 16,2 1-28-16,-5 0 0 0,-1-1-12 0,-3 1-16 16,-1 0-32-16,0 1 28 0,-2 1 32 0,-3 0 54 15,-4 1-10-15,-1 1 0 16,-3-1-13-16,1 1 29 0,-2-1-29 0,-3-1 1 16,5-2-13-16,0-1-16 0,1-1 42 15,3-1-14-15,4-3-31 0,-2-1-9 16,5-1 6-16,1-3-38 0,0-2-72 15,2-2 94-15,6-2-85 0,-1-1 22 16,4-1-19-16,0 0 66 0,2 1-19 16,2-1-79-16,0 3 60 0,-1 2 22 15,4 2 16-15,1 2 32 0,-3 3 3 16,2 2 29-16,-3 3 13 0,2 1 15 16,-3 1-25-16,1 4 25 0,-2 2-25 0,-1 3 12 15,-1 2 26-15,-3 1-45 0,0 2-25 16,-5 0-3-16,-3 2-18 0,0-1 21 15,-2 1 38-15,-7-1-38 0,0-2 0 16,-3-2 6-16,-5-1 16 0,1-3 23 0,-3-2-4 16,-2-2-7-16,0-2 20 0,0-2-7 15,0 0 3-15,1-3-21 0,1-2-7 16,-1-2-8-16,3-1-14 0,-1-2-19 16,4-2 17-16,1 0-54 0,3-1-13 15,5-1 37-15,2-1-72 0,2 0 19 16,1 0-10-16,4 0-26 0,4 1 86 15,3 1-54-15,1 1 19 0,6 3-61 16,1 2 28-16,4 3-9 0,1 3 57 0,1 1 6 16,3 5 49-16,-3 2 1 0,0 2 1 15,-1 3 37-15,-4 1 67 0,-1 1-36 16,-7 1 14-16,-1 1-8 0,-7 0-32 16,-3 0-43-16,-3-1 30 0,-4-2 17 15,-7-2 13-15,-3-1 47 0,-4-3 28 16,-1-1-16-16,-1-2 32 0,-1-3-8 15,-5-1-52-15,6-3-48 0,-2-3-26 0,3-2 0 16,0-2-18-16,4-2-38 0,3 0-50 16,5-3 38-16,1 1-38 0,5-2-98 15,3-1-7-15,0 1-64 0,3 1 49 16,7 0-88-16,1 3-149 0,6 2-156 16,-4 3-196-16</inkml:trace>
  <inkml:trace contextRef="#ctx0" brushRef="#br0" timeOffset="72609.794">8963 3749 1216 0,'0'0'475'15,"0"0"-150"-15,0 0-72 0,0 0-20 16,0 0-75-16,0 0-20 0,0 0-12 16,0 0-14-16,0 0-13 0,0 0-6 15,-9-4-13-15,10 4-29 0,0 0-35 16,1 0-16-16,-2 0-20 0,1 0-5 0,3 2-29 15,-1 2 54-15,7 1 6 0,2 3 163 16,6 2-125-16,3 0-10 0,2 3-33 16,7 0 46-16,-2 0-47 0,1 0-22 15,0 0 19-15,0 0 3 0,-3 0-31 16,-2-3-33-16,-1 1-63 0,-5-2-20 16,-3 0-64-16,-1-1-88 0,1 0-144 0,-5-1-236 15,-2-2-427-15</inkml:trace>
  <inkml:trace contextRef="#ctx0" brushRef="#br0" timeOffset="76280.999">3827 6534 461 0,'0'0'456'0,"0"0"-211"0,0 0 54 16,0 0-136-16,0 0 90 0,0 0-77 16,21-26-21-16,-17 22-38 0,1 1-14 15,-1 1-57-15,4-1-1 0,-3 2-10 16,3 0 11-16,-1 1 34 0,-2 0-35 16,3 2-44-16,-1 1 80 0,-2 1 9 15,4 2-7-15,-4 0-12 0,1 2-13 16,1 1-23-16,-4 1 41 0,-2 1-72 15,1 0 34-15,-2 1-13 0,0-2-25 16,-3-1 3-16,-4 0 29 0,3-1-29 16,-3 0 17-16,-2-3-20 0,2 0-26 0,-3-1-21 15,0-1-8-15,-2-1 30 0,2-2-20 16,-1 0 7-16,1-2 15 0,-3-3 23 16,6 1-45-16,-3-3 20 0,4 0 24 15,2-1-19-15,-2-1 20 0,4-1-54 16,2 0 18-16,0-2-38 0,2 0 23 15,5 0 35-15,0 1-32 0,-1 1-39 0,5 0 41 16,-2 1 14-16,4 2 32 0,-2 1 7 16,0 0 41-16,3 3 10 0,-2 2-13 15,-2 1-42-15,2 0-3 0,-2 3 39 16,0 1-78-16,-3 1 65 0,-3 2-26 16,2 0 2-16,-5 1-2 0,-1 0-25 15,-7 1 25-15,1 0 6 0,-2 0 10 16,-6 0-16-16,-1 0 0 0,-1 0-1 15,-2-2-49-15,-1 0-92 0,-1-3-81 0,1-1-46 16,1-3-216-16,6 0-257 0</inkml:trace>
  <inkml:trace contextRef="#ctx0" brushRef="#br0" timeOffset="80906.922">8589 4347 1973 0,'0'0'605'16,"0"0"-199"-16,0 0-134 0,0 0-75 15,0 0-57-15,34 14 21 0,-18-7 28 16,2 1-29-16,1 1-4 0,3 1-13 16,0 0-41-16,1 0-9 0,2 0-38 0,0 0-17 15,-2-2-38-15,-2-1-24 0,-2-2-50 16,-4 0-65-16,-1-2-54 0,-4-1-36 15,0-1-38-15,-3-1-97 0,0-1-148 16,-3-2-172-16,0 0-496 0</inkml:trace>
  <inkml:trace contextRef="#ctx0" brushRef="#br0" timeOffset="81081.02">8833 4320 205 0,'0'0'1836'0,"-29"13"-1309"0,7-3-327 16,-4 5 80-16,-7 5-41 0,-7 4-16 16,-3 4-77-16,-5 4-121 0,-2 2-25 15,-2 1-88-15,3 0-135 0,3-1-93 0,6-2-128 16,6-2-148-16,10-8-589 0</inkml:trace>
  <inkml:trace contextRef="#ctx0" brushRef="#br0" timeOffset="95583.906">10823 3106 2681 0,'0'0'712'0,"0"0"-351"0,0 0-207 15,0 0-44-15,0 0 19 0,0 0 70 16,24 33-13-16,-16-15-1 0,1 4 45 15,-5 4-95-15,1 4-38 0,-3 1-54 16,-2 3-22-16,0-1-21 0,-5-2-64 0,2-1-88 16,0-5-23-16,-2-3-31 0,2-3-72 15,1-3-50-15,0-3-88 0,0-2-180 16,0-4-398-16,1-3-362 0</inkml:trace>
  <inkml:trace contextRef="#ctx0" brushRef="#br0" timeOffset="96065.504">10718 3134 2602 0,'0'0'792'0,"0"0"-507"0,0 0-209 16,0 0-29-16,14-26 10 0,-5 20-4 15,5-1-3-15,4 0-3 0,2 2 20 0,3-1 24 16,5 3-35-16,-2 0-47 0,4 2-6 16,-3 1-6-16,-2 1 6 0,-5 3-3 15,-2 1 10-15,-6 3-10 0,-5 0-35 16,-4 1 35-16,-1 1 12 0,-4 1 19 16,-3 0 9-16,-1 0 22 0,-5 0-12 0,0-1 21 15,-5 0-12-15,3-1 12 0,1-2-19 16,0 0-24-16,4-2-28 0,2-2-20 15,5 0-14-15,1-1-47 0,5 0-36 16,4 0-1-16,-1 1 28 0,8 0 15 16,0 2 16-16,4-1-5 0,-1 1 39 15,1 0-22-15,-1 0 45 0,-4 1 1 16,-4 1-15-16,0 2 16 0,-5 2 41 16,-4 2 42-16,-2 1-43 0,-1 1 69 15,-3 2-25-15,-11 0-25 0,1 0-15 16,-4 1 18-16,-4-2 3 0,0 0 9 15,-3-3-43-15,2 1 9 0,-1-3-28 0,4-1-12 16,0-2-1-16,4-2-54 0,0-1-91 16,3-3-80-16,5-1-106 0,4-2-41 15,1-4-150-15,3 1-630 0,4-9 52 0</inkml:trace>
  <inkml:trace contextRef="#ctx0" brushRef="#br0" timeOffset="96307.968">11149 3049 897 0,'0'0'1656'0,"0"0"-1237"0,0 0-275 16,0 0-83-16,0 0 152 0,1 29 22 15,0-10 52-15,1 5 39 0,1 4-65 0,-2 3-85 16,1 2-72-16,-1 1-61 0,-1-2-24 15,2-1-19-15,-1-4 0 0,1-2-43 16,3-5-68-16,-2-4-40 0,1-2-38 0,-1-3-120 16,1-2-120-16,2-3-244 0,-4-2-554 15,2-3-468-15</inkml:trace>
  <inkml:trace contextRef="#ctx0" brushRef="#br0" timeOffset="96958.933">11335 3125 2591 0,'0'0'364'15,"0"0"-364"-15,0 23 0 0,0-8 94 0,-2 6-1 16,1 5-10-16,0 3 12 0,-2-1 36 16,1 0-30-16,0-4-47 0,-1-4-35 15,3-5 0-15,0-4 3 0,0-3 13 16,0-4-3-16,0-2-20 0,1-2 39 16,2 0 56-16,-1-4-13 0,-1-4-94 15,3-2-94-15,1-4-32 0,1-5-4 0,0-3-25 16,0-4-29-16,0-1 30 0,1-3-12 15,-2 1 34-15,2-1 132 0,0 2 0 16,-2 3 77-16,3 3-51 0,-3 3 19 16,1 6 57-16,-2 2 55 0,2 4-17 15,-4 3-35-15,-1 3 15 0,0 1-120 16,-1 3 0-16,0 5-41 0,0 5 41 16,0 5 127-16,-2 5 115 0,0 5-69 15,-5 0-98-15,4 0-34 0,3-2 15 16,0-3 40-16,2-4 40 0,6-4-28 15,-2-5 6-15,4-4-10 0,-1-4 3 0,2-2-33 16,1-4-71-16,4-3-3 0,-3-3-89 16,4-4 28-16,-5-1-65 0,1-5 18 15,2 0 62-15,-6-3-74 0,4-2 49 0,-3 0-22 16,2 0 74-16,0 1-25 0,-3 3 29 16,1 4 2-16,-3 4 7 0,-1 5-47 15,-4 4-31-15,0 4-8 0,-2 6-181 16,-1 6 216-16,-2 6 57 0,-4 6 189 15,-3 6 38-15,1 5-68 0,-4 3-51 16,3 1-70-16,-1-1-4 0,7-3 9 16,3-2-15-16,2-3-17 0,6-3-10 15,4-3-2-15,0-3-64 0,2-3-189 16,-1-1-133-16,-1-4-155 0,-1-3-168 0,-1-1-1178 16</inkml:trace>
  <inkml:trace contextRef="#ctx0" brushRef="#br0" timeOffset="97454.611">10813 3655 2436 0,'0'0'788'0,"0"0"-388"0,0 0-264 0,0 0-86 15,33-2-50-15,-9-1 0 0,14-2 22 16,7 0 82-16,9-1 35 0,8 1 5 15,6-1 8-15,-2 1-121 0,0 1 12 0,-5 2-41 16,-7 2 29-16,-9 0-31 0,-11 0 0 16,-12 1-27-16,-11 0-45 0,-9 1-89 15,-5 1-100-15,-9 3 101 0,-10 1 68 16,-7 3 10-16,-8 1-95 0,-7 1 43 16,-6 1 105-16,-3 0 29 0,-2 0 26 15,1 0 53-15,8 1 175 0,6 0 96 16,8 1-22-16,10-1-117 0,6 1-88 15,9-1-83-15,4-1-24 0,8-1-15 16,3 1-1-16,7-2-6 0,6 0-74 16,1-2-4-16,9-1-30 0,-2-2 18 0,4-1-57 15,0 1-45-15,-5 0-98 0,-4 1-187 16,-5-1-649-16,-3 5-696 0</inkml:trace>
  <inkml:trace contextRef="#ctx0" brushRef="#br0" timeOffset="104955.106">4490 6401 1661 0,'0'0'710'0,"0"0"-371"16,0 0-229-16,0 0-52 0,0 0-58 16,0 0 1-16,32-9 91 0,-17 5 65 0,7 0 31 15,5 0 6-15,7-2-36 0,5 0-19 16,3-1-60-16,2 0-32 0,1 0-31 15,-1 1-16-15,-4 1-34 0,-3 2-70 16,-3-1-34-16,-5 3-17 0,0-1 18 16,-7 1 9-16,-1 0-31 0,-3 1-56 15,-3 0-78-15,-2 1-15 0,-1 1-45 16,-1 0-79-16,-4-1-109 0,0 1-163 0</inkml:trace>
  <inkml:trace contextRef="#ctx0" brushRef="#br0" timeOffset="105285.515">4641 6423 1560 0,'0'0'445'0,"0"0"-305"0,0 0-140 0,-33 6-82 16,25-4-12-16,3 0 94 0,0-1 81 15,4-1 153-15,1 1 115 0,6-1-47 16,0-1-128-16,6 0-85 0,3-3-15 16,10 1 21-16,4-3 48 0,8 0 9 15,6-1 0-15,3-2-8 0,4 1 26 16,0 0-92-16,-5 2-78 0,0 1-160 15,-5 1-110-15,-7 0-133 0,-2 1-134 16,-3 0-141-16,-6 0-63 0,-7 1-468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053.60132" units="1/cm"/>
          <inkml:channelProperty channel="Y" name="resolution" value="1516.9907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1-15T19:42:15.2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3850 5781 1702 0,'0'0'480'15,"8"-26"-221"-15,1 4-178 0,2-6-78 16,5-4 42-16,3-5-45 0,3-2-9 15,4-3-43-15,-1-1-77 0,-3 0-117 16,0-1 15-16,-1 3-230 0,-2 0-21 16,-5 12-164-16</inkml:trace>
  <inkml:trace contextRef="#ctx0" brushRef="#br0" timeOffset="1451.719">4817 5005 1072 0,'21'-23'1707'16,"-2"3"-1476"-16,3-6-231 0,8-6-51 16,5-7-142-16,4-2 51 0,1-1-84 15,-1-2-72-15,0 1-127 0,1 0-197 16,-15 12-131-16</inkml:trace>
  <inkml:trace contextRef="#ctx0" brushRef="#br0" timeOffset="2505.564">6645 5177 2113 0,'0'0'298'0,"63"-42"-285"0,-19 12-13 16,13-7-184-16,2-4-82 0,3-2-222 0,-12 9-193 16,22-18-124-16</inkml:trace>
  <inkml:trace contextRef="#ctx0" brushRef="#br0" timeOffset="3772.597">8757 5474 851 0,'0'0'1215'15,"0"0"-846"-15,0 0-95 0,0 0-68 16,0 0-23-16,37-22-27 0,-14 8-38 0,6-5-57 15,5-5-60-15,7-4-1 0,2-4-26 16,4-3-34-16,3-5-10 0,0-2-29 16,-2-3-93-16,0-4-130 0,-3-2 19 15,-11 11-353-15,11-21-587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053.60132" units="1/cm"/>
          <inkml:channelProperty channel="Y" name="resolution" value="1516.9907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1-15T19:42:34.8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1123 3658 2179 0,'0'0'395'0,"0"0"-395"16,0 0-120-16,0 0 62 0,0 0 35 16,0 0 23-16,0 0 0 0,0 0 72 0,0 0 41 15,0 0 48-15,-13-6-65 0,20 5-38 16,-2 0-58-16,7-1 0 0,5-2 118 15,7-1 52-15,5 0-74 0,10 0 15 16,3-1-31-16,5 0-23 0,4 1-32 16,2-1-25-16,1 0 0 0,2 1-28 15,-4 1 15-15,-2-1-6 0,-1-1-10 0,-4 1 7 16,-3 0 6-16,-4 1 3 16,-4 0-28-16,-4 0-39 0,-5 1-19 0,-1 0-90 15,-7 1-65-15,0 2-123 0,-5-1-126 16,-5 0-73-16,-4 1-248 0</inkml:trace>
  <inkml:trace contextRef="#ctx0" brushRef="#br0" timeOffset="235.39">1288 3727 2003 0,'0'0'479'0,"0"0"-288"15,0 0-190-15,0 0 0 0,0 0 21 16,0 0 75-16,44-8 22 0,-17 2 61 0,7-1 18 16,6-2-23-16,10-1-36 15,-2-1-57-15,6 0-44 0,-2 0-34 0,-3 1-4 16,1 1-2-16,-6 1-20 0,-2 1-63 16,-2 1-74-16,-5 1-111 0,-1 1-112 15,-7 1-206-15,-5 1-463 0</inkml:trace>
  <inkml:trace contextRef="#ctx0" brushRef="#br0" timeOffset="12708.11">2426 4656 1252 0,'0'0'234'0,"56"-3"-162"0,-22 1-56 15,7-2-15-15,-2 2 32 0,-2-2-30 16,0 1 14-16,-2 0-17 0,-1 1-71 16,-2-1-1-16,-4 0-91 0,4 1 114 15,-8 0 30-15,1-1 19 0,-2 1-68 16,-3 0-56-16,-6 1-85 0,2 1-189 0,-5 0-16 16</inkml:trace>
  <inkml:trace contextRef="#ctx0" brushRef="#br0" timeOffset="13967.89">3983 4640 780 0,'0'0'571'0,"0"0"-197"16,0 0-137-16,0 0-65 0,0 0-20 16,0 0-23-16,0 0-32 0,0 0-26 15,0 0 0-15,0 0-13 0,10-4-29 16,-2 3 33-16,3-1 37 0,6 0 10 15,4-1 16-15,8 1-10 0,1-1-54 0,4 0-26 16,6 1-35-16,-1 0-16 0,3 0 3 16,2 1-28-16,-2-1-13 0,-1 1-84 15,-2 1-13-15,-2-2-51 0,-3 2-14 16,-4-1-40-16,-2 1-88 0,-3 0 0 16,-4 0-86-16,-7 1-192 0</inkml:trace>
  <inkml:trace contextRef="#ctx0" brushRef="#br0" timeOffset="15254.132">5402 4675 88 0,'0'0'1312'0,"32"0"-921"0,-15 0-174 16,6 0-84-16,4 0 16 0,2 0 42 15,3-1-46-15,-1 1-58 0,1-1-48 16,1 1-4-16,-2 0-35 0,-1 0-22 16,-6 0-26-16,1 0-55 0,-4 0-62 15,-5 2-42-15,-4-2-20 0,2 1-14 16,-8-1-41-16,2 1-194 0,-7-1-540 0</inkml:trace>
  <inkml:trace contextRef="#ctx0" brushRef="#br0" timeOffset="16828.626">6755 4647 336 0,'0'0'1372'15,"0"0"-901"-15,0 0-228 0,0 0-156 16,0 0-87-16,0 0 1 0,32 0 140 16,-13 0 23-16,7-1 39 0,7 0-5 15,8 1-61-15,3 0 0 0,9 0-32 0,2 0-64 16,4 0-6-16,2 0-7 0,-3 0-25 15,2 0-1-15,0 0-2 0,-6 0-15 16,0 1-33-16,-2 0-44 0,-4-1-6 16,-4 1-10-16,-1-1-10 0,-4 1-58 15,-5 0-46-15,-1-1-71 0,-3 0-79 16,-7 0-118-16,-3 0-139 0,0-2-375 0</inkml:trace>
  <inkml:trace contextRef="#ctx0" brushRef="#br0" timeOffset="17888.133">9075 4600 982 0,'0'0'580'0,"0"0"-216"0,0 0-169 0,0 0-24 15,0 0 4-15,0 0 12 0,0 0 36 16,0 0-25-16,0 0-12 0,35 1-1 16,-13-1-8-16,3 1-6 0,8 0-11 15,6 0-46-15,4 1-24 0,3 1-40 16,4 0-28-16,1 0-19 0,-1-1-3 16,2 1-2-16,-3 0-29 0,-1-1-25 0,-4-1-35 15,-1 0-41-15,-1 1-29 0,-4-1-16 16,-3 1-103-16,0-1-133 0,-3 0-235 15,-10-1-570-15</inkml:trace>
  <inkml:trace contextRef="#ctx0" brushRef="#br0" timeOffset="25799.286">875 6985 802 0,'0'0'1495'0,"0"0"-985"0,0 0-333 16,0 0-152-16,0 0-22 0,0 0 62 0,0 0 11 15,0 0-15-15,0 0-23 0,0-29-9 16,3 20 16-16,7-3-23 0,0-1-9 16,4-1-4-16,4-2-6 0,1 1 20 15,3-2 50-15,-1-1-6 0,6 1 9 16,-1 0-1-16,0 0-15 0,4 2 16 16,-3 1-7-16,-1 2-66 0,0 2-1 0,-6 2-2 15,-3 3-29-15,-2 2-2 0,-7 2-17 16,-1 2-46-16,1 5-11 0,-6 4 51 15,-1 4 54-15,-3 5 60 0,-7 4-48 16,-2 3-12-16,-7 2-9 0,-1-1 6 16,-2 0 1-16,-3-2 2 0,4-3 20 15,2-2-19-15,2-4-1 0,4-2 0 16,6-5 0-16,3-2-48 0,3-3-18 16,3-1-14-16,5-1 80 0,8-2 61 15,0 0 84-15,7-5 16 0,6-3-25 16,2-4-17-16,7-4-40 0,-1-2-10 0,2-3-44 15,1 0-22-15,-3-2-3 0,0 2-45 16,-3 2-122-16,-2 0-97 0,-6 3-91 16,-3 2-324-16,-10 3-538 0,-3-3-275 0</inkml:trace>
  <inkml:trace contextRef="#ctx0" brushRef="#br0" timeOffset="26056.771">1252 6829 1752 0,'0'0'347'16,"0"0"-172"-16,45-18-97 0,-20 10 48 15,7-3 87-15,5-1 25 0,-2 0-33 16,2 1-58-16,-5 1-23 0,-1 1-22 0,-7 4-61 16,-4 3-41-16,-5 2-19 0,-4 0-25 15,-6 6-42-15,-2 1-10 0,-3 3 96 16,-4 5 96-16,-6 5-84 0,-7 3-12 15,-3 3-35-15,-2 3-16 0,-3 4-74 16,-6 3 13-16,0 1-32 0,-1 2-62 16,-3 1-123-16,4-1-134 0,0 1-178 0,6-12-424 15</inkml:trace>
  <inkml:trace contextRef="#ctx0" brushRef="#br0" timeOffset="32190.357">6868 6731 30 0,'0'0'389'15,"0"0"-34"-15,0 0-98 0,0 0-29 16,-32 0 7-16,26 0-11 0,-2-1-32 16,0 1-43-16,2 0-55 0,-2-1-35 15,2 1-11-15,0 0-9 0,-1 0-7 16,3-1-12-16,-1 1-1 0,2 0 20 15,-4 0 16-15,4 0-16 0,1 0 9 16,0 0-19-16,-1 0-9 0,1 0-20 0,0 0-2 16,1 0-23-16,-2 0-4 0,3 0 3 15,0 0-7-15,0 1 14 0,0-1-4 16,0 0 11-16,1 0 0 0,2 1 12 0,2 1 51 16,2 1 88-16,7 0 129 0,6 1 49 15,6 0-65-15,8 0-75 0,8-2-47 16,10 0-14-16,5 1-44 0,4-1-6 15,4 0-44-15,1-1 0 0,-2 1-8 16,-1-1-13-16,-4 1 14 0,-4-2-12 16,-5 0-2-16,-2 0 11 0,-6 0 8 15,-6-1-20-15,-4 0-3 0,-1 0-29 16,-5 0-22-16,-4 0-15 0,-3 0-19 16,-5 0 13-16,-3 0 27 0,-4 1 11 15,-4 0 37-15,-2 0 0 0,-1 0 50 0,0-1 7 16,-2 0-16-16,1 1-23 0,0-1-18 15,-3-1-29-15,2 2-24 0,-1-1 5 16,0 1-12-16,0-1 10 0,2 1-7 16,1 0-51-16,0 0-115 0,0 0-116 15,0 0-206-15,0 1-185 0,0 0-369 0</inkml:trace>
  <inkml:trace contextRef="#ctx0" brushRef="#br0" timeOffset="33052.235">9122 6747 1732 0,'0'0'1148'0,"0"0"-924"16,0 0-224-16,0 0-118 0,0 0 118 15,47 3 118-15,-18-3 112 0,10 1-17 0,8 0-45 16,5 0-1-16,7-1 13 16,0 1-68-16,0-1-65 0,0 0-19 0,-6 0-27 15,-3-1 5-15,-7-2-6 0,-5 1-62 16,-3-1-10-16,-8-1-20 0,0 1-24 15,-4 0-10-15,-3 1-28 0,-2 0 8 16,-3 1-90-16,-2 1-26 0,1 0-66 16,-8 0-112-16,2 0-255 0,-4 0-548 15</inkml:trace>
  <inkml:trace contextRef="#ctx0" brushRef="#br0" timeOffset="35580.362">2761 7249 935 0,'0'0'1422'0,"0"0"-1002"0,0 0-333 0,0 0-87 16,0 0-94-16,0 0-18 0,0 0 41 15,0 0 71-15,0 0 61 0,3 0 26 16,-2 0 3-16,0 0-6 0,1 0-20 15,0-1-29-15,3 0-35 0,-1 0-15 16,6-1 14-16,1 0 1 0,6 0 3 16,4 0 42-16,3 0 42 0,6-1 5 15,4 0-12-15,5-1-7 0,5 1 26 16,1-1-26-16,6 0-32 0,4-1-19 16,2 0-3-16,0 1-19 0,1-1-38 0,-3 2-6 15,1-1 16-15,-3 0-7 0,-1 1-26 16,-3 1 36-16,-3 0 23 0,-4 0-24 15,-3 0-9-15,-6 0 19 0,-4 1 0 16,-7 0-35-16,-3 1-19 0,-7 0-42 16,-1 0-29-16,-4 0-17 0,-4 0-29 15,2 0-26-15,-3 0-36 0,-2 0-79 0,0 0-115 16,0 0-185-16,-2 0-80 0</inkml:trace>
  <inkml:trace contextRef="#ctx0" brushRef="#br0" timeOffset="37599.261">5098 7222 1613 0,'0'0'711'16,"0"0"-369"-16,0 0-258 0,0 0-82 15,0 0 40-15,0 0 32 0,0 0 42 16,0 0 37-16,0 0 7 0,0 0-39 15,-9-2-26-15,9 2-22 0,1 0-22 16,0 1-16-16,0 0-7 0,1-1-28 16,0 1-11-16,0 1-27 0,0 0-13 15,0 1 51-15,4 1 1 0,1 1 24 16,1 2 32-16,5 0-9 0,0 2-1 0,2-1 0 16,4 1-3-16,0 0-9 0,3 0-4 15,1-1 4-15,1 0-13 0,1-2 6 16,0-1-13-16,3-1-11 0,-2-2 12 15,4-1 6-15,-1-1 0 0,2-1 3 16,-1-2-6-16,2 0-6 0,-4-1-13 0,1-1 0 16,-2 0 13-16,-2 0-11 0,-1 0 17 15,-3 1-1-15,0-1 4 0,-2 1 3 16,0 0-9-16,-1 0-14 0,-4 1 0 16,0 0-1-16,0 0 1 0,-2 0 1 15,-2 0 0-15,1 2 0 0,-4-1 0 16,1 0 13-16,-2 0-13 0,-2 0 19 15,3 0-10-15,-4 0 10 0,2 1-7 16,-4 0 1-16,0 0-4 0,0-1-10 16,-1 2 23-16,0-2-3 0,0 1-22 0,-1-1-13 15,1 1-27-15,-1 0-6 0,0 0 18 16,1 1 6-16,0-1 19 0,0 1-10 16,0 0 11-16,0-1-13 0,0 1-7 15,0 0-12-15,0 0-10 0,0 0-25 16,0 0-19-16,0 0 6 0,0 0 16 15,0 0 25-15,0 0 7 0,0 0 8 0,0 0 4 16,0 0 0-16,0 0-3 0,0 0-22 16,0 0-32-16,0 0-17 0,0 0-21 15,0 0-46-15,0 0-35 0,0 0-47 16,0 0-35-16,0 0-31 0,0 0-30 16,0 0-72-16,-3 0-114 0,1 0-126 15</inkml:trace>
  <inkml:trace contextRef="#ctx0" brushRef="#br0" timeOffset="38024.128">5718 7199 1395 0,'0'0'660'0,"0"0"-394"15,0 0-266-15,0 0 29 0,0 0 16 16,0 0 58-16,0 0 52 0,0 0 26 16,26 0-14-16,-12 0-30 0,-2 0-28 15,3 0-16-15,1-1-4 0,0 1-7 16,3 0-18-16,-1-1-11 0,1 0-11 16,-3 1-23-16,1 0-4 0,-5 0 7 15,2 0-6-15,-3 0-14 0,-2 0 1 0,0 0-3 16,-1 2-12-16,-6-2 9 0,2 1-19 15,0 0-4-15,-4 0-2 0,0 0 9 16,0 1 19-16,-4-1 1 0,1 3 59 16,0 2 6-16,-4 0-19 0,-2 2-24 15,2 1-1-15,-5 1 6 0,1 0-3 16,-2 0-24-16,0 0 12 0,1 1-10 16,-2 0-3-16,0-1 1 0,4-2 12 0,-2-1-10 15,3 1-2-15,-1-3-2 0,4 0-32 16,-1-2-55-16,1-1-73 0,2 0-89 15,3-1-111-15,0 0-248 0,1-1-474 16,0 0-275-16</inkml:trace>
  <inkml:trace contextRef="#ctx0" brushRef="#br0" timeOffset="39253.769">5099 7242 95 0,'0'0'828'0,"0"0"-395"0,0 0-251 16,0 0-162-16,0 0-1 16,0 0 59-16,0 0 17 0,0 0 31 0,0 0 98 15,0 0 19-15,0-6 3 0,0 6-17 16,0 0-53-16,0 0-89 0,0 0-87 15,0 0-10-15,0 0-41 0,1 0-33 16,-1 0 4-16,0 0 25 0,0 2 7 16,1 0 48-16,0 3 90 0,1 1-16 15,2 1-6-15,-3 0-40 0,4 3-15 16,-2-1-1-16,-1 0-11 0,0-1-2 16,-1 0 0-16,1-2-28 0,-1 0 29 15,0-2 19-15,1 0-18 0,-1-1 2 0,-1-2-1 16,0-1-2-16,0 1 1 0,0-1 0 15,0 0 2-15,0-1 32 0,0 0 2 16,-3-2-37-16,2-2-42 0,-1-1-48 16,1-2 68-16,-1-2-17 0,0-2 39 15,-3 0 16-15,1 0 39 0,-1 0-30 0,2 1-9 16,0 1 39-16,-1 1-53 0,-1 0 12 16,2 2-12-16,0 0 54 0,1 2 17 15,0 1 1-15,1 1-8 0,1 1 14 16,0 2-4-16,0-1-76 0,0 1-19 15,0 0-64-15,2 1-34 0,1 1-17 16,2 2 107-16,1 0 27 0,0 2 16 16,3 1 19-16,3 0 23 0,1 1-56 15,-2-1 10-15,4 0-10 0,-2-1 10 16,-2-1-11-16,2-2 12 0,-1 1 9 16,-1-2 10-16,0 0-3 0,-3-1-10 0,2-1 3 15,-2 0 0-15,-4 0-9 0,3 0-13 16,-6 0 0-16,0 0 0 0,-1 0 38 15,0 0 26-15,0 0-7 0,-2 0-13 16,-1 0-12-16,-1 0-32 0,0 0-12 16,-2 0-77-16,-2 1 4 0,0 2 21 0,-2 2 64 15,-1 2 26-15,-2 1-1 0,0 1-24 16,1 0-1-16,-1 0 0 0,2 0-26 16,1-1 25-16,-2-1 0 0,3 0-82 15,0-2-70-15,0 0-58 0,5 0-136 16,-3-1-193-16,4-2-192 0,1-1-626 0</inkml:trace>
  <inkml:trace contextRef="#ctx0" brushRef="#br0" timeOffset="51632.702">1563 8385 1612 0,'0'0'442'16,"0"0"-426"-16,0 0-16 0,0 0-169 15,0 0 130-15,0 0 39 0,0 0 114 16,-31 16 68-16,29-15 60 0,1 0 13 16,0-1-36-16,1 0-58 0,0 0-43 15,0 0-22-15,0 0-13 0,0 0-42 16,2 0-41-16,-1 0 4 0,0-1 15 15,5-1-19-15,-2-3-24 0,4-2 24 16,4-5 32-16,6-3 41 0,3-5 26 16,5-4-14-16,8-5-28 0,3-2 3 0,5-2 9 15,7-2 13-15,-2 1-8 0,4 1-74 16,-2 2-12-16,-2 2-45 0,-3 4-25 16,-4 1-3-16,-2 4 7 0,-6 4-5 15,-3 3-40-15,-5 3-97 0,-3 4-132 16,-8 2-96-16,0 2-145 0,-5 1-129 0,-1 1-100 15</inkml:trace>
  <inkml:trace contextRef="#ctx0" brushRef="#br0" timeOffset="51988.857">1874 8017 2977 0,'0'0'647'0,"0"0"-647"0,0 0-50 16,0 0-275-16,27-34 5 0,-11 18 310 15,5-1 10-15,2-1 199 0,3 1-52 16,-3 0-77-16,2 2-70 0,2 3-28 0,-4 1-11 16,2 1 17-16,1 2-10 0,-3 2 32 15,-1 1 0-15,-2 2 0 0,-1 2-42 16,-3 1-2-16,-1 1-75 0,-5 4 23 15,-4 1 25-15,0 5 55 0,-5 2 16 16,-1 3 71-16,-4 4-36 0,-5 2 26 16,-5 2-45-16,-1 3 0 0,-5 1 19 15,-5 2 10-15,0 0-29 0,-6 0 30 16,4-2-46-16,-3-1-51 0,2-3 25 16,4-2-9-16,2-3-84 0,4-3-109 15,5-2-166-15,0-3-174 0,7-3-246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053.60132" units="1/cm"/>
          <inkml:channelProperty channel="Y" name="resolution" value="1516.9907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1-15T19:44:14.3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4329 3570 1019 0,'0'0'424'16,"0"0"-119"-16,0 0-61 0,0 0-10 15,0 0-24-15,0 0 3 0,0 0 16 0,0 0-37 16,0 0-42-16,0 0-35 0,0-15-19 16,0 15-17-16,-2 0-3 0,2 0-22 15,-1 0-16-15,-2 3-36 0,2 0 0 16,-2 3 61-16,-1 2 0 0,0 1-15 0,2 2-1 16,-2-1-3-16,1 1-16 0,3-2 13 15,0-3-29-15,4-1-12 0,1-2-23 16,6-1 23-16,4-2 35 0,7-4 75 15,11-6-35-15,6-4-47 0,10-6-28 16,3-5-131-16,6-2-86 0,2-3-38 16,0 0-120-16,-3-1-193 0,-16 9-510 15,17-9-412-15</inkml:trace>
  <inkml:trace contextRef="#ctx0" brushRef="#br0" timeOffset="2299.569">6203 4081 1406 0,'0'0'1166'0,"0"0"-841"16,0 0-265-16,0 0-59 0,0 0 39 0,0 0 41 16,-22 30 59-16,17-20 26 0,0 1 2 15,-1-1-44-15,5-1-33 0,-1 0-28 16,2-2 0-16,0 0-41 0,2-2 10 15,5-1 27-15,2 0 33 0,4-3 42 16,5-1-9-16,5 0-14 0,4-5-40 16,8-3-25-16,2-3-33 0,3-1-13 0,2-3-32 15,4-1-48-15,-3 0-47 0,-1-1-63 16,-1 0 4-16,-1-1 17 0,-1 2-56 16,-1 1-150-16,-4 1-161 0,-3 2-192 15,-12 5-442-15,2-2 389 0</inkml:trace>
  <inkml:trace contextRef="#ctx0" brushRef="#br0" timeOffset="4662.336">5172 4689 1881 0,'0'0'1060'0,"0"0"-772"16,0 0-285-16,0 0 16 0,0 0-16 15,0 0 52-15,0 0 37 0,0 0 45 16,-7 27 46-16,7-22-69 0,2-1-58 16,5-1-2-16,0-1 27 0,4-1 39 15,1-1 23-15,7 0-12 0,2-3-54 0,5-2-40 16,0-3-37-16,2-2-44 15,1-1-40-15,1-1-12 0,-4 0-13 0,-1 0-25 16,-3 0 26-16,1 1-36 0,-3 1-39 16,-6 0-74-16,3 2 11 0,-5 1-69 15,-4 2-30-15,0 1 15 0,-4 1 45 0,-2 1 60 16,-1 2 30-16,-1 0-20 0,0 0-88 16,0 0-127-16,-1 0 6 0</inkml:trace>
  <inkml:trace contextRef="#ctx0" brushRef="#br0" timeOffset="6855.698">5845 5016 2443 0,'0'0'676'0,"0"0"-373"0,0 0-303 15,0 0-73-15,0 0-51 0,0 0 124 16,0 36 140-16,0-16 92 0,-3 5 27 0,1 3-61 16,0 3-54-16,2 0-35 0,-1-3-78 15,1-2-29-15,0-6-2 0,0-3-22 16,2-4 22-16,3-3-17 0,-4-3 17 16,1-2 14-16,0-3-14 0,-1 1-34 15,-1-3-31-15,0 0 8 0,-1-3 17 0,-2-1 38 16,-3-2-115-16,0-3-43 0,-4-1-102 15,-2-2-5-15,-3-1 8 0,0 1 63 16,1-1 67-16,-1 2 129 0,2 1 83 16,3 1 58-16,1 1 13 0,4 0-58 15,0 3-6-15,3 1 5 0,2 1 16 16,0 1-15-16,7 1-96 0,-1 0-149 16,10-1 57-16,4 1 92 0,4 0 62 15,7 0 17-15,2-1-22 0,0 1 22 16,3-1-6-16,-2-1-7 0,-1 0-21 15,-5-1-8-15,-2 0-24 0,-4 0-13 0,-4 0 0 16,-5 1-28-16,-1 0-10 0,-5 0 23 16,-4 0 15-16,1 0 28 0,-4 1 23 15,0-1-45-15,-5 0-6 0,1 1-31 16,-3-1-20-16,-4 0-15 0,1 2 12 0,-2 1 4 16,-2 0-7-16,-1 1 16 15,1 2-20-15,-3 1 42 0,2 1-13 0,-2 1 31 16,3 0-2-16,-3 0 0 0,2 2-29 15,-3-1 30-15,4 0 4 0,-2-1 9 16,3-1 17-16,0-1-12 0,1 0-3 16,1-2-13-16,-3 0-10 0,5-1-50 15,-2 0 38-15,5-1 22 0,-3 0 57 16,5-3 32-16,-1 1-26 0,3-3-63 16,0 1-15-16,-1-3-62 0,1 0 23 0,1-2 42 15,1 0 8-15,-1 1 1 0,1-2-10 16,0 2 13-16,0-1 61 0,-1 1-32 15,1 1-7-15,0 0-10 0,-1 1 30 16,0 0-7-16,0 2-7 0,1-1 1 16,0 1 12-16,0 1 9 0,0 1-3 15,0 0 1-15,0 2-36 0,0 0-12 0,0 0-12 16,1 0-83-16,1 3-28 16,1 2-13-16,4 4 136 0,0 3 28 0,4 3 86 15,-2 4 0-15,5 0 6 0,-1 1-29 16,0-1-10-16,3-1 36 0,-1-2-82 15,2-2-1-15,-3-2-33 0,1-2 14 16,-1-2-12-16,-1 0-3 0,-5-4 0 16,2 1-32-16,-1-3-27 0,-6-1-29 0,4 1-6 15,-4-2 2-15,-2 0 17 0,1-2 34 16,0 0 0-16,-1-2-22 0,1-1-61 16,0-2-96-16,0-1-125 0,4-2-132 15,-4-1-116-15,1-1 4 0,0-1 81 16,0-1 127-16,-1 0 74 0,-1-1 220 15,1 1 87-15,-2 0 286 0,0 2 239 16,0 1-46-16,-3 2-4 0,0 2-5 0,-1 1-133 16,0 2-19-16,1 0-64 15,-4 2-60-15,1 1-50 0,-1 1-84 0,-6 4-60 16,-3 2-10-16,-1 4 10 0,-4 3 2 16,0 4 46-16,-2 1 31 0,1 2-25 15,3 1 12-15,2 0-38 0,3 1-28 16,3-1-37-16,1-1 5 0,6-3-53 0,-1-3-67 15,3-3-49-15,2-3-10 0,0-2-32 16,2-2-173-16,2-3-135 0,-2 0-532 16</inkml:trace>
  <inkml:trace contextRef="#ctx0" brushRef="#br0" timeOffset="18647.061">6370 2748 2443 0,'0'0'526'0,"0"0"-293"0,0 0-159 16,-33-8-1-16,17 6 10 0,2 2-45 16,-3 0 3-16,0 1-6 0,-2 3-19 15,2 1 0-15,-1 3 12 0,2 1-2 0,3 4-1 16,-3 4-23-16,3 3 42 0,2 4-28 15,2 4-14-15,6 2-2 0,3-1 0 16,4 1-1-16,12-3-16 0,5-3 17 16,5-2 19-16,7-4 22 0,5-4-25 15,3-4-16-15,1-5-3 0,2-5-10 0,-2-3 13 16,0-6 29-16,-3-3-14 0,-3-2 10 16,-4-2 26-16,-4-2-20 0,-7 0-28 15,-3-1 13-15,-6 0 78 0,-6-1-15 16,-2-1-66-16,-4 0 12 0,-7-2 3 15,-5 1-28-15,-5 1-13 0,-5 2-58 16,-2 2 20-16,-8 4-40 0,0 2 3 16,-7 3-26-16,-1 4-79 0,-3 3-128 15,1 1 20-15,1 4-40 0,3 4-31 16,1 2-5-16,14-2-169 0,-5 6-633 0</inkml:trace>
  <inkml:trace contextRef="#ctx0" brushRef="#br0" timeOffset="19148.853">6348 2862 3054 0,'0'0'662'0,"0"0"-520"16,0 0-79-16,0 0-63 0,0 0-48 15,0 0 36-15,0 0 12 0,0 29 154 16,1-18 22-16,2 3-80 0,1-1-59 15,-1 1 7-15,5-2-41 0,-4-1-3 16,0-2-1-16,0-1 0 0,0 0-27 0,-2-3-25 16,1 1-43-16,-2-2-58 15,1-1-41-15,-2 0-80 0,0 0-116 0,1-1-94 16,0-2-152-16,-1 0-183 0,0 0-393 0</inkml:trace>
  <inkml:trace contextRef="#ctx0" brushRef="#br0" timeOffset="19368.657">6350 2892 173 0,'0'0'2533'0,"0"0"-1898"16,0 0-331-16,0 0-67 0,0 0-54 16,0 0-77-16,0 0-78 0,0 0-27 15,29-12 1-15,-16 7 10 0,5 0 0 0,-1 1-12 16,-1 1-19-16,-1 0-6 0,-1 2 3 15,-3 0-31-15,-1 0-92 0,0 1-53 16,-3 0-48-16,1 0-57 0,-4 0-72 16,0 0-128-16,-4 1-153 0,0 0-397 15</inkml:trace>
  <inkml:trace contextRef="#ctx0" brushRef="#br0" timeOffset="19547.877">6365 2948 1676 0,'0'0'791'0,"0"0"-513"0,0 0-130 16,0 0 60-16,0 0-48 0,0 0-49 0,37-5-12 15,-27 2 15-15,3 1-32 0,-5 0-72 16,2 0-10-16,-2 1-95 0,0 0-178 16,-2 1-147-16,1 0-189 0,-2 0-213 15,2 0-445-15</inkml:trace>
  <inkml:trace contextRef="#ctx0" brushRef="#br0" timeOffset="20646.375">6705 2890 1311 0,'0'0'505'0,"0"0"-239"16,0 0-72-16,0 0-19 0,0 0-33 16,0 0 0-16,0 0 32 0,0 0 34 15,0 0-64-15,0 0-61 0,0 0-36 16,-1 3 11-16,6-2-20 0,3-1 6 16,6 1 61-16,6-1 62 0,9 1 31 15,8-1-28-15,9 0-11 0,2 0-14 0,7-1-52 16,0 0-56-16,2-1-20 0,1 0-17 15,-5 1-12-15,-3-1 9 0,-2 1-43 16,-4-1-25-16,-4 0-16 0,-2 1-62 0,-1-1-48 16,-3 0-14-16,-6 0-29 0,1 0-46 15,-6-1-78-15,-2 0-94 0,-5 1-89 16,-6 0-185-16,-4 0-355 0</inkml:trace>
  <inkml:trace contextRef="#ctx0" brushRef="#br0" timeOffset="21148.037">7397 2814 1837 0,'0'0'461'0,"0"0"-219"15,45 10-10-15,-18-6-13 0,3 2-30 16,4-1-1-16,0 1-29 0,-2 0-64 16,-2-1-47-16,-2-1-39 0,-5 0-9 15,-5-1-1-15,-1 1-2 0,-4-1-10 16,-5 0-15-16,-1-1-13 0,-2 1-7 16,-4-1-6-16,-1 0-19 0,0 1 9 15,-5 0 64-15,-3 2 61 0,-3 0 34 0,-2 0-31 16,-6 0-39-16,-2 1-3 0,1-1-3 15,0 0-6-15,1-1-13 0,3 2 0 16,2-1 0-16,0-1-1 0,4 1-1 16,0 0-24-16,4-1-18 0,-1 1-48 0,-1-1-54 15,4 0-46-15,-1 0-100 0,2 0-153 16,2-2-203-16,1 1-462 0</inkml:trace>
  <inkml:trace contextRef="#ctx0" brushRef="#br0" timeOffset="22008.014">7961 2740 2311 0,'0'0'609'0,"0"0"-445"16,-32-1-113-16,14 2 19 0,-1 2 4 16,-4 2 12-16,2 3 25 0,-3 1 32 15,1 3-32-15,1 3-14 0,3 2-15 0,2 5-16 16,2 2-38-16,4 2-12 0,7 0 12 15,4-1-28-15,8-2 0 0,10-2 33 16,11-3 39-16,9-3 40 0,6-4-6 16,3-2-44-16,9-5-47 0,0-3 4 15,1-3 0-15,1-6-4 0,-1-2-13 16,-1-3 9-16,-6-2-11 0,-3-2-49 16,-7-1 24-16,-6-1-9 0,-8-1-16 15,-1-2 19-15,-12 1 0 0,-3-2 31 16,-7 2 93-16,-6 2-37 0,-9 0-28 15,-7 3-28-15,-4 2-37 0,-9 1-3 0,-7 3-29 16,-5 2-18-16,-6 3-110 0,-3 2-51 16,-3 2-56-16,-3 2-37 0,4 4-67 15,3 1-76-15,17 0-201 0,-6 4-605 0</inkml:trace>
  <inkml:trace contextRef="#ctx0" brushRef="#br0" timeOffset="22378.027">8037 2840 2459 0,'0'0'720'0,"0"0"-456"16,0 0-264-16,0 0-3 0,0 0-38 15,0 0-13-15,0 0 54 0,7 24 105 16,-3-12 76-16,2 2-33 0,1 1-54 15,-1-1-37-15,0-1-26 0,0-1-15 0,-2-2-16 16,-1-2-28-16,1-2-35 0,-2-1-72 16,-1-2-77-16,-1-1-142 0,0-1-230 15,-2-1-635-15</inkml:trace>
  <inkml:trace contextRef="#ctx0" brushRef="#br0" timeOffset="22688.315">7943 2813 1763 0,'0'0'1550'0,"0"0"-1505"0,0 0-45 15,0 0-74-15,37-14 68 0,-20 11 6 0,3 0 124 16,0 1 86-16,2 0-15 0,0 2-72 16,1 0-82-16,0 1-39 0,5 3-2 15,-4 1-25-15,1 2 9 0,0 1-6 0,-5 0-12 16,-3 1-42-16,-3 1 7 0,-2 0 18 15,-7 0 10-15,1 1 21 0,-4 0 20 16,-2 1 3-16,-2 1 19 0,-7 0-19 16,1-1 26-16,-6-1-1 0,-3 0-26 15,-1-2 11-15,-4-1 3 0,-3-1-13 16,-1-2 13-16,1-1-13 0,1-1-3 16,-1 0-51-16,5-2-43 0,1 0-65 15,6 0-106-15,1-1-181 0,5 0-174 16,2 0-196-16,5-1-439 0</inkml:trace>
  <inkml:trace contextRef="#ctx0" brushRef="#br0" timeOffset="23627.963">8542 2853 790 0,'0'0'1748'16,"0"0"-1172"-16,0 0-302 0,0 0-71 15,0 0-57-15,0 0-86 0,0 0-26 16,0 0 26-16,34 1 34 0,-11-1 51 16,10-1 36-16,7-1-4 0,6 1-54 15,6-1-52-15,-2-1-28 0,1 1-43 16,0-1-1-16,-7 0-10 0,0 0 10 15,-4 0-14-15,0-1-40 0,-7 1-62 0,-1-1-57 16,-5 1-28-16,-4 0-34 0,-4-1-114 16,-6 0-22-16,-2 1-142 0,-7 0-149 15,-4 0-111-15</inkml:trace>
  <inkml:trace contextRef="#ctx0" brushRef="#br0" timeOffset="24007.37">9069 2777 443 0,'0'0'1993'0,"39"3"-1545"16,-15-1-304-16,1 0-47 0,6 3 40 16,0-1 38-16,-1 0-7 0,-5 0-70 15,-1 1-41-15,-7 0-13 0,-1-2-22 16,-7 0-22-16,-2 0-26 0,-1 1-28 0,-6-1 23 16,0 1 9-16,0 1 22 0,-3 0 0 15,-4 1 41-15,-6 0 22 0,-4 2-29 16,-1-2 4-16,-3 2-36 0,-2-2 17 15,-1 0 9-15,-2 1-28 0,4-1-1 16,-1 0-14-16,2 0 15 0,3-1-29 0,1 1-40 16,2-1-104-16,1 1-116 15,4-1-208-15,2 0-236 0,2-1-496 0</inkml:trace>
  <inkml:trace contextRef="#ctx0" brushRef="#br0" timeOffset="25896.96">9608 2672 414 0,'0'0'1353'0,"0"0"-1048"0,-36 7-201 15,20-2 19-15,-1 3 58 0,-1 3 55 0,1 2-59 16,2 5-30-16,-2 2 29 0,4 4 25 16,1 3-61-16,3 2-17 0,2 2-50 15,6 0-17-15,3-2-54 0,9-2 43 16,6-4-42-16,8-3 50 0,5-2 60 15,4-3 16-15,4-4 42 0,5-2-59 16,2-4-68-16,0-2-29 0,2-3-13 16,-1-5 26-16,-2-2 15 0,2-3-28 15,-4-2-12-15,-2-1-3 0,-2-1-37 16,-4-2-18-16,-8-1 33 0,0-1 7 0,-6-2 9 16,-5 1 6-16,-3-1 12 0,-5 0-10 15,-4 0 38-15,-3 1 22 0,-5 0-59 16,-4 1-3-16,-6 0-28 0,-4 0 0 15,-4 0 4-15,-7 3-20 0,-6-1-18 16,-2 3-77-16,-5 2-68 0,-9 3 3 0,0 2-14 16,-5 2-77-16,1 1-41 0,-2 3 8 15,4 0-86-15,0 0-50 0,5 3-18 16,2 0-101-16,16-1-43 0</inkml:trace>
  <inkml:trace contextRef="#ctx0" brushRef="#br0" timeOffset="27762.861">9658 2807 1572 0,'0'0'659'15,"0"0"-213"-15,0 0-128 0,0 0-33 16,0 0-81-16,0 0-87 0,0 0-44 16,0 0-48-16,0 0 95 0,8 26 28 0,-4-14 62 15,3 2-20-15,-3 1-48 16,4-1-61-16,-3 0-41 0,1-3 3 0,-3 0-40 15,4-3-3-15,-6-2 0 0,1 0-25 16,2-2-30-16,-4-2-78 0,1-1-81 0,-1-1-68 16,0 0-62-16,0 0-60 0,-1-2-16 15,-2-2-15-15,0-1-305 0,0 1-359 16</inkml:trace>
  <inkml:trace contextRef="#ctx0" brushRef="#br0" timeOffset="28177.814">9594 2812 2503 0,'0'0'636'16,"0"0"-463"-16,0 0-59 0,0 0 67 16,0 0-26-16,0 0-108 0,0 0-28 0,29-20 6 15,-16 17 16-15,5-1-6 0,-1 2-32 16,3-1-1-16,-1 2 23 0,-1 0-22 16,-5 1-3-16,-1 0 0 0,-4 0-25 15,-2 2-6-15,-1-1 3 0,-4 0-1 16,-1 1 10-16,0 0 19 0,-1 1 36 0,-2 2 11 15,-5 0 13-15,1 2 25 0,-4 0-13 16,1 0 12-16,-1-1-34 0,4 0-22 16,2-1-26-16,3-2-2 0,-1 1-34 15,3-1-13-15,6 0 7 0,2 1 15 16,4 0 24-16,6-1-55 0,-1 0-27 16,4-1-8-16,-1 0 13 0,-1 0-4 0,-3 0 38 15,-4 0 18-15,-2-1 24 0,-4 1-13 16,-3-1-23-16,-3 1-16 0,0 0 54 15,-5 2 87-15,-5 0 62 0,-2 2 8 16,-3 0-37-16,-3 1 5 0,-3-1-7 16,0-1-22-16,1-1-19 0,0 0-21 15,6-1-35-15,0 0-10 0,5 0-11 16,4-2-37-16,-1 1-47 0,4 0-117 16,2 0-107-16,0-1-51 0,2 1-45 15,4 0-93-15,-2 0-267 0,5 0-752 0</inkml:trace>
  <inkml:trace contextRef="#ctx0" brushRef="#br0" timeOffset="30820.736">10140 2833 1772 0,'0'0'1017'15,"0"0"-728"-15,0 0-168 0,0 0-15 16,0 0 40-16,30 2-19 0,-8-1 34 15,5 0 40-15,11 0 16 0,8-1-45 16,5 0-39-16,7 0-47 0,0 1 1 0,8-1 17 16,-1 0-36-16,2 0-40 0,1 0-28 15,0 0-3-15,-3 0 0 0,0 0-13 16,-1-1-2-16,-6 1-28 0,-3 0-25 16,-4 0-40-16,-1 0-13 0,-8 0-65 15,-5 0-74-15,-6 0-65 0,-4-1-117 0,-9 0-197 16,-5-1-433-16,-6 1-16 0</inkml:trace>
  <inkml:trace contextRef="#ctx0" brushRef="#br0" timeOffset="31255.839">11004 2737 108 0,'0'0'2458'0,"40"4"-1927"15,-10-1-359-15,3 1-38 0,9 1 22 16,2 2 2-16,1 0 3 0,1-1-8 15,-5 1-48-15,-4 0-46 0,-4 0 6 16,-3-2-12-16,-5 1 0 0,-2 0-32 16,-4-2 1-16,-3 1-21 0,0-2-1 0,-6 0-21 15,-4-2-10-15,-3 0-16 16,-3 1-21-16,0-2-38 0,-3 1 20 0,-3-1 86 16,-6 2 47-16,-5 0 6 0,-4 2-19 15,-6 0-12-15,-4 1-19 0,-2 1-1 16,0 1-2-16,0 0 16 0,0 2 15 15,1-1-28-15,2 1-3 0,0 1-19 16,6-1-16-16,4-1-43 0,1 0-35 16,7 0-22-16,3-2-80 0,5-1-92 15,4 0-202-15,0-1-263 0,9 0-752 0</inkml:trace>
  <inkml:trace contextRef="#ctx0" brushRef="#br0" timeOffset="31843.56">11503 2653 1600 0,'0'0'976'16,"0"0"-741"-16,0 0-216 0,0 0-18 16,0 0-1-16,0 0-16 0,0 0-9 0,0 0-1 15,0 0-19-15,0 0 16 0,14 1-26 16,-14 0 3-16,0 1 4 0,1-1-78 15,-1 0-39-15,0 1-82 0,0 0-204 16,0-1-230-16</inkml:trace>
  <inkml:trace contextRef="#ctx0" brushRef="#br0" timeOffset="32464.708">11787 2667 722 0,'0'0'2140'15,"0"0"-1711"-15,0 0-337 0,0 0-79 0,0 0 28 16,0 0-41-16,0 0-38 0,0 0-115 16,0 0 153-16,0 0 35 0,-15 32 112 15,11-14 8-15,-4 5-25 0,5 2-4 16,-2 1-51-16,2 0-3 0,1-2-50 16,-3-3-4-16,3-3-18 0,0-3 0 15,1-3 22-15,0-2-8 0,0-3-14 16,0-2-36-16,-1-3-80 0,2-2-101 15,0 0-139-15,0-2-146 0,0-1-310 0,0-6-768 16</inkml:trace>
  <inkml:trace contextRef="#ctx0" brushRef="#br0" timeOffset="32666.283">11772 2801 2947 0,'0'0'454'0,"0"0"-454"15,0 0 0-15,0 0 105 0,0 0 79 16,40 25-46-16,-23-20 1 0,-3-2 43 16,1 1-51-16,1-3-87 0,-3-1-44 15,0 0-96-15,0-3-26 0,-1 0-23 16,-1-2-56-16,0-1-128 0,0-1-109 16,-2-1-119-16,-5-2-17 0,2 2-862 15</inkml:trace>
  <inkml:trace contextRef="#ctx0" brushRef="#br0" timeOffset="32868.852">11965 2678 284 0,'0'0'1061'0,"0"0"-736"0,0 0-175 15,0 0-43-15,0 0 98 0,0 0 54 16,1 32-27-16,-1-17 71 0,0 3 4 16,-3 2-65-16,-1 1-49 0,-1 0-54 15,-1 0-29-15,2-1 10 0,-2-1-32 16,2-2 6-16,0-2-93 0,2-2 2 15,1-2 23-15,0-3-26 0,0-1-91 16,1-3-88-16,-1 0-22 0,1-2-100 16,0 0-190-16,0-2-283 0,2 0-577 15</inkml:trace>
  <inkml:trace contextRef="#ctx0" brushRef="#br0" timeOffset="33376.658">11909 2523 772 0,'0'0'1105'16,"0"0"-764"-16,-43-14-108 0,20 10-68 16,-5 1-46-16,1 0-29 0,-6 3 13 0,-1 1 38 15,2 5 35-15,1 5 53 0,-3 2-48 16,7 6-52-16,-2 5-19 0,1 5 6 16,5 4-64-16,2 4-2 0,7 4-29 15,1 3-20-15,10 1 46 0,4 1-25 16,15-2 9-16,6-2 13 0,9-6-10 15,6-2 13-15,8-4-10 0,4-4-16 0,1-4-21 16,6-4-64-16,-1-6-32 0,1-6 96 16,-4-4 0-16,0-4-27 0,-2-5-57 15,-6-5-45-15,-4-4 6 0,-5-1-56 16,-2-5 59-16,-6 0 120 0,-5-5 47 16,-2-2 57-16,-5-3-9 0,-5-3-29 15,-3-1 28-15,-7-3-37 0,-3 0 87 16,-8 2-66-16,-4 1-4 0,-7 3-74 15,-6 3-9-15,-6 4-122 0,-5 3-57 16,-6 4-44-16,-5 3-81 0,-3 4-41 0,0 5-80 16,-1 3-25-16,-4 4-125 0,2 4-18 15,14 1-151-15</inkml:trace>
  <inkml:trace contextRef="#ctx0" brushRef="#br0" timeOffset="38516.471">7705 2470 2055 0,'0'0'692'16,"0"0"-281"-16,0 0-169 0,0 0-7 0,0 0-30 15,0 0-80-15,0 0-59 0,0 0-53 16,0 0 0-16,0 0-13 0,0 0-7 15,-21-18-18-15,20 18 16 0,1 0 9 16,-1 0 12-16,1-1-11 0,0 1-1 16,0 0-11-16,0 0-2 0,0 0-2 15,0 0-1-15,0 0 0 0,1 0 1 16,-1 0-1-16,0 0 14 0,0 0-11 16,0 0 1-16,0 0-4 0,0 0-3 0,0 0 3 15,0 0-6-15,0 0-12 0,0 0-1 16,0 1-15-16,-1 1-1 0,-2 0 51 15,-3 3 32-15,-1 2 37 0,2 1-6 16,-4 0-16-16,2 1-47 0,3-1-11 16,4 0-15-16,0-1-8 0,0 1 33 15,8 0 1-15,4 1 34 0,-1 0 20 16,5 1-23-16,0 0-28 0,2-1-3 0,-3 0-1 16,-1 0-17-16,-5-1 2 0,0 1-22 15,-3 0 10-15,-5 1 12 0,-1 1 16 16,-2 1 28-16,-5 1 32 0,-1 0 0 15,-2 1 2-15,-2 0-14 0,2-1-27 16,0 2-21-16,5-2-12 0,-2 1-27 16,6 1 8-16,1 0 6 0,1 0-28 0,7 0 12 15,-3 0-7-15,5 1 30 0,-1-1-1 16,2-1 18-16,-2 0 0 0,-3-1 1 16,0-1-29-16,-1 0 29 0,-3 1 14 15,-2 1 27-15,0-1-7 0,-4 1 11 16,0 1-42-16,-1-1-3 0,1 1-2 15,2 0-20-15,2-1-23 0,0 0 4 16,0 1-15-16,2-1-33 0,2 0 29 16,1-1-9-16,-1 0 24 0,1-1 39 0,-2-1 2 15,0-1 4-15,1 1 0 0,-3-1 70 16,-1 0 22-16,0 0 47 0,0 0 12 16,-1 1-29-16,0-1-36 0,1 0-74 15,0 0-12-15,0-2-2 0,2 0 2 16,1 0-1-16,2-1-1 0,-1 1-26 15,2 0-48-15,-2 0-31 0,-1 1-3 16,1 0 6-16,-3 1-6 0,-1 0-17 0,0 1 12 16,0 1 23-16,-4 1-26 0,1-1-133 15,0 1-187-15,-1-2-158 0,-1-3-483 16,1 1 302-16</inkml:trace>
  <inkml:trace contextRef="#ctx0" brushRef="#br0" timeOffset="61772.611">8502 3015 2072 0,'0'0'214'0,"0"0"-146"16,0 0-55-16,0 28 116 0,0-17 46 0,0 1-82 15,0-2-32-15,-1 1-3 0,1-1-56 16,-1-2 10-16,1-1-11 0,0-2-1 16,0 0 0-16,0-2-3 0,0 0-49 15,0-1-86-15,0 0-91 0,0-1-101 16,0 0-141-16,0 0-174 0,0-1-363 0</inkml:trace>
  <inkml:trace contextRef="#ctx0" brushRef="#br0" timeOffset="62031.253">8374 3066 1380 0,'0'0'1339'0,"0"0"-893"0,0 0-245 0,30-10-77 15,-15 5-7-15,0 0-53 0,5 0 5 16,-1 0-22-16,0 0 1 0,2 1-33 16,-4 0-15-16,0 0-12 0,0 1-10 15,-2 0-22-15,0 1-76 0,-6 0-90 0,2 2-89 16,-4-1-138-16,-2 1-184 0,0 0-192 16,-2 1-381-16</inkml:trace>
  <inkml:trace contextRef="#ctx0" brushRef="#br0" timeOffset="62649.634">8555 3120 1512 0,'0'0'708'0,"0"0"-259"16,0 0-108-16,0 0-50 0,0 0-68 15,0 0-49-15,0 0-23 0,0 0-38 16,0 0-31-16,26-8-31 0,-15 3-26 0,-1 0 15 15,0 0 1-15,-1 0-29 0,1 0-12 16,-2 0-2-16,-3 1 1 0,0 0-13 16,-2 0-24-16,1 1-21 0,-3 0 37 15,-1 1-4-15,0 0-11 0,-1 0-36 16,-2 0-33-16,0 2-43 0,-3-1-28 16,1 1-7-16,-3 0 21 0,-2 2 32 15,3 2 50-15,-3 2 20 0,3 2 49 16,-2 0-24-16,4 1 1 0,-1 1 33 0,5 0-13 15,0 0 13-15,1-2 4 0,4-1 43 16,3 0 29-16,3-2 12 0,-2 0-47 16,4-1-1-16,-1-3-6 0,2-1-32 15,-1 0-41-15,-1-2-129 0,1-2-169 16,-3-1-214-16,0-2-159 0,-3 2-498 16</inkml:trace>
  <inkml:trace contextRef="#ctx0" brushRef="#br0" timeOffset="63018.905">8684 3105 341 0,'0'0'515'16,"0"0"-218"-16,0 0-79 0,0 0 78 16,0 0 3-16,10 25-56 0,-9-21-74 15,2-1-66-15,-3 0-12 0,1-2-24 16,-1 0-31-16,0-1-14 0,0 0 17 15,0 0 45-15,0 0 35 0,0 0 31 16,-1-2 10-16,1 0-26 0,-4-1-93 16,2-2-41-16,2 0-28 0,-2-1-4 15,2-1 10-15,0 1 20 0,0 0-43 16,1-1 26-16,0 2-32 0,5-1 25 16,-3 2-9-16,6 0-96 0,-2 1 44 0,3 0 74 15,-1 2 13-15,1 1 42 0,-1 0 0 16,2 0-30-16,-1 3-12 0,-4 0-13 15,2 1 13-15,-1 1 0 0,1 1 22 16,-3-1 7-16,0 0-14 0,-2 0-15 0,-2-1-16 16,1 0-64-16,0-1-39 15,-2-1-3-15,0 0-117 0,-3-2-182 0,1 0-216 16,-1 0-557-16</inkml:trace>
  <inkml:trace contextRef="#ctx0" brushRef="#br0" timeOffset="63824.718">8850 2999 874 0,'0'0'1029'0,"0"0"-792"16,0 0-127-16,0 0 30 0,0 0 31 15,0 0-29-15,33 27-4 0,-25-20 10 16,-3 0-36-16,3 1 3 0,-1-2-16 0,-3 1-54 15,3-2-20-15,-2-1-22 0,-1-1-3 16,-2-1 0-16,-2-2-2 0,0 0 2 16,0 0 1-16,0 0 31 0,0 0 25 15,-2-1-54-15,-2-1-3 0,-1 0-70 16,-4-1-3-16,2-1 6 0,-4 3 16 16,4-1-22-16,-3 1 12 0,2 1-13 15,3 1 39-15,-1 1-32 0,1 0 47 16,1 1-12-16,2 0-23 0,1 1 17 15,0 0 35-15,1 0 3 0,2 0 6 16,1 0 46-16,3 1 34 0,4-1-86 16,-4-1-3-16,5 0-126 0,-2-1-64 0,2-1-27 15,-2-1-42-15,0 0-63 0,-2 0-49 16,-1 0-13-16,2-1 28 0,-3-1 10 16,1 2 66-16,-2-1 263 0,0 0 20 15,-2 1 434-15,0-1 110 0,0 0-94 0,1 0-83 16,-1 0-10-16,2-1-56 0,-1-1-104 15,2 0-75-15,-2-1-28 0,2-1-46 16,-1-1 13-16,-1 2 48 0,0-2-42 16,-2 1-28-16,1 0-36 0,-2 0 6 15,0 1-8-15,0-1-1 0,-1 2-25 16,-1 0-1-16,0 1 1 0,1 1-7 16,0 1-58-16,-1 0-74 0,-1 1 16 15,-1 1 61-15,0 3 51 0,1-2 4 16,-2 2 29-16,2 1-13 0,1 0-1 0,1-1 17 15,1 0 74-15,0 0 58 16,2-1-16-16,2-1-16 0,1 0 2 0,-2-1 20 16,2-1-4-16,1 1-13 0,-1-2-19 15,-1 0-16-15,0 0-26 0,2 0-6 16,-4 0-38-16,2 0-12 0,-1-1-58 16,-1 1-22-16,-1 0 0 0,1 0-7 0,-1 2-23 15,0 1 17-15,2 2 41 0,-2-1 25 16,-1 1 27-16,0 0 11 0,0-2-1 15,0 0 2-15,0-1 30 0,0-1 21 16,0 0 13-16,0-1 55 0,0 0 34 16,0 0 9-16,0-2 10 0,0 0-2 15,0-1-117-15,1-2-53 0,0-1-31 16,1-1 18-16,3-1 13 0,-3-1-41 16,1 1-25-16,5 0 22 0,-3-1-108 15,1 2-16-15,3 1-2 0,-4 2 17 0,3 0-37 16,-1 1-122-16,-3 1-268 0,0 1-434 15</inkml:trace>
  <inkml:trace contextRef="#ctx0" brushRef="#br0" timeOffset="68680.612">9266 2307 1167 0,'0'0'1243'0,"0"0"-808"15,0 0-207-15,0 0-14 0,0 0-26 0,0 0-23 16,0 0-7-16,0 0-13 0,0 0-13 16,0 0-13-16,-5-5-32 0,5 5-31 15,0 0-31-15,0 0-25 0,0 0-28 16,1 0-22-16,3 0-12 0,-2 1-7 16,1 0-9-16,5 1 33 0,3-1 33 0,0 2-4 15,3 1 14-15,2-1-20 0,-3 2 19 16,-2-1-25-16,-1 1-1 0,-1 0-8 15,-2 1-7-15,-3 2 9 0,-1-1 0 16,-1 3 34-16,-2 0 1 0,-3 2 13 16,-2 1 34-16,-6 1 4 0,-3-1-1 15,2 2-9-15,-3 1 2 0,-2 0-24 16,3-1-19-16,2 1-1 0,1 0 0 0,4 0-58 16,6 0 8-16,1 1-2 0,3 1 9 15,6 0 22-15,5 1-25 0,2-1 47 16,-1 0 8-16,3-1-8 0,1-1-66 15,-4 0 50-15,3-2 3 0,-5 0 11 16,-1-1-14-16,-4-1-15 0,0 0 31 16,-5 0 0-16,-2-1 2 0,-1 1-2 15,-3-1 41-15,-4 0 13 0,2 0-1 0,-4 0-21 16,0-2-13-16,2 1-19 0,-1-1-1 16,2-1-25-16,2 0-5 0,-1 0-23 15,3 0 20-15,1 0 11 0,1 0-21 16,0 1 9-16,0-1 0 0,1 1 32 15,-1 1-19-15,0 0 13 0,0 0 9 0,0 1 1 16,-2 0 11-16,-1 1-11 0,-3 0 22 16,0 1 11-16,3 1-5 0,0 1-13 15,-2-1-16-15,1 2-3 0,2 1 3 16,1 1-23-16,1-1-18 0,1 0-22 16,2-2-33-16,3-1-18 0,-3-2 56 15,1-1 57-15,2-2-12 0,-4 1 13 16,1-2 45-16,0 1 48 0,-1 0 21 15,-1-1-22-15,-1 1 22 0,0 1 12 16,1 1-31-16,-1-1-23 0,2 1-25 0,-1 0-19 16,3 1-5-16,-2 0-10 0,0 1-13 15,2 0-13-15,-1 0-50 0,-1 0-60 16,1 0-15-16,0 1 2 0,-3-1-23 16,0 1-58-16,-1-1-119 0,-4 0-96 15,0 0 37-15,0-2-187 0,1-2-608 0</inkml:trace>
  <inkml:trace contextRef="#ctx0" brushRef="#br0" timeOffset="76891.779">11896 3259 2603 0,'0'0'769'0,"0"0"-429"0,0 0-217 0,0 0-4 15,0 0-18-15,0 0-38 0,0 0-63 16,0 0 1-16,0 0 80 0,-12 28 81 16,7-16 2-16,-2 1-87 0,0 1-31 15,0-1-9-15,2-2-3 0,3-2-22 16,0-4 4-16,2-2 5 0,0-1 19 16,3-1 28-16,1-1 48 0,8 0 18 15,4-4-18-15,7-3-43 0,6-4-52 16,5-3-21-16,4-2-36 0,-2-1-25 15,2-2-3-15,-3 0 61 0,-2 0-37 0,-2 1-11 16,-1 0-44-16,-3 2 12 0,0 0-70 16,-4 2-48-16,1 3-74 0,-6 2-86 15,0 1-84-15,-1 2-127 0,-6 2-203 16,-1 1-604-16</inkml:trace>
  <inkml:trace contextRef="#ctx0" brushRef="#br0" timeOffset="95070.243">3222 6494 97 0,'0'0'176'0,"0"0"13"0,0 0-42 16,0 0-63-16,0 0-38 0,0 0 6 16,0 0 20-16,0 0 52 0,0 0 48 15,0 0 4-15,1 0-3 0,-1 0-1 0,0 0 20 16,0 0-17-16,1 0-19 0,-1 0-20 16,0 0-16-16,1 0-27 0,-1 0-31 15,2 0-33-15,-2-1-26 0,1 1 13 16,1 0 3-16,-2-1 7 0,0 1 9 15,0-1 7-15,0 1-3 0,0 0 3 16,0 0-20-16,1 0-21 0,-1 0 0 0,1-1 3 16,-1 1-1-16,1 0 0 0,-1 0 11 15,1 0-14-15,-1 0-16 0,1 0 15 16,-1 0 1-16,0-1 1 0,2 0-1 16,-1 1 0-16,0 0-1 0,1 0-2 15,2 0-13-15,2 0 16 0,1 0 2 16,-2-1 14-16,4 1-16 0,-4 0 0 15,2 0-17-15,2 0 17 0,0-1 35 16,2 1-22-16,-1 0 3 0,1-1 3 0,1 0-17 16,-1 0-2-16,3 0 13 0,0 0-12 15,-2-1-1-15,2 1 23 0,-1-1-7 16,1 0-16-16,-1 0-15 0,1 1-5 16,-3 1-31-16,4-2-7 0,-3 1 10 0,-1 0 3 15,1 0 22-15,0 1 4 0,-2 0 4 16,0 0 14-16,-1 0-14 0,2 0 12 15,-2 0 3-15,1 0 0 0,0 0 1 16,1 0 14-16,0 0-15 0,-1 0 0 16,1 0 14-16,1 0-14 0,1 0-14 15,-3 0 14-15,1 1 13 0,-1-1 4 16,2 0-17-16,-4 0-3 0,2 0 3 16,-1 0 25-16,1 0-25 0,-1 0 13 15,0 0 0-15,-2 0 19 0,2 0-9 16,0 0-23-16,2 0 2 0,-3 0-2 15,4 0 0-15,-2 0 1 0,3 0 0 0,-1 0 0 16,-1 0-1-16,3 0-1 0,-4 0-15 16,1 0 3-16,-1 0 10 0,1 0-16 15,0 0 19-15,-4 0-7 0,5 0 7 16,-3 1 0-16,4 0-26 0,-3 0 5 16,3 0 21-16,-1-1 3 0,0 0-1 0,3 0 14 15,-1 1 7-15,0-1-21 0,0 0-2 16,1 0 0-16,-1 0-1 0,-1 0-2 15,1 0 0-15,0 0-17 0,-2 0 4 16,1 0 0-16,1 0 14 0,-2 0-33 16,1 0 9-16,2 0-13 0,-2 0 36 15,-4 0 3-15,3-1 1 0,-2 1-1 16,1 0 1-16,-1 0 15 0,0 0 20 16,0 0-7-16,2 0 12 0,-3 0-21 15,2 0-19-15,0 0-1 0,0 0-2 0,1 1-11 16,-2-1 11-16,4 0-21 0,-3 1 22 15,0-1 1-15,1 0 23 0,-2 0-11 16,2 0 1-16,-4 0 3 0,3 0 23 16,-3 0-39-16,2 0-21 0,-1 0 21 15,2 0-3-15,-3 0-16 0,4 0 18 0,-1 0 1 16,-1 0-1-16,0 0-20 0,0 0-2 16,2 0 21-16,-2 0-21 0,1 0 7 15,-2 0 16-15,3 0 1 0,-2 0-1 16,1 0 13-16,1-1-13 0,-1 0 1 15,3 1 19-15,-4 0-17 0,2-2-3 16,0 2-3-16,-3 0 3 0,2-1 16 16,-2 0-14-16,3 1-1 0,-3-1 18 15,2 1 13-15,-3-1 10 0,5 1-6 16,-5-1-11-16,2 1 1 0,-2 0-23 0,2 0-2 16,-1 0-1-16,2 0-9 0,-1 0 9 15,0 1 12-15,0 0-10 0,1-1-2 16,0 1 0-16,-1 0 0 0,1 0 0 15,0 0 0-15,2 0 0 0,-4-1-7 16,3 0 4-16,-1 0-23 0,-2 0-6 0,0 0-39 16,0 0-3-16,-3 0 16 0,3 0 13 15,-2 0 36-15,-2-2 9 0,0 1 38 16,-1 0 7-16,1 0 29 0,-3 1 16 16,2-1-3-16,2 0-13 0,-1-1-23 15,1 1-20-15,1-1-31 0,-3 1-22 16,3 0-4-16,0 0-3 0,-1 1 4 15,-1 0 9-15,1 0 12 0,-1 0 1 16,1 0 0-16,-4 0-10 0,2 0 0 16,-1 0-3-16,-1 0-6 0,0 0 6 0,-1 0 16 15,0 1-23-15,-1-1-15 0,0 0 2 16,0 0 20-16,0 0 13 0,0 1-13 16,0-1 0-16,0 0-4 0,0 0-12 15,2 0-52-15,-2 0-83 0,1 1 8 16,-1 0-146-16,1 0-273 0,-1-1-685 0</inkml:trace>
  <inkml:trace contextRef="#ctx0" brushRef="#br0" timeOffset="140052.451">4335 7369 319 0,'0'0'427'0,"0"0"-196"15,0 0-133-15,0 0-56 0,0 0-29 16,0 0 23-16,0 0 45 0,0 0 43 16,0 0 16-16,6-3-39 0,-5 3-30 15,-1 0-48-15,1 0-23 0,0 0-45 0,0 0 9 16,0 0 36-16,3 1 149 0,-1 1-9 15,1-1-81-15,3 1-56 0,1-1 71 16,-2 0-72-16,4-1 1 0,-2 0 10 16,3 0 0-16,-1 0-13 0,3 0-15 15,-2 0 14-15,1 0-2 0,2 0-40 16,-1 0 42-16,-1 0 2 0,4 1-1 16,-2 0 0-16,1 0-15 0,0 0 12 15,-1 0-20-15,3 0 20 0,-1 0-13 16,1-1 3-16,1 0-46 0,0 0 56 15,0 1-17-15,2-1-6 0,0 0-13 0,0 0 10 16,-1 0-23-16,-1 0 33 0,1 0-27 16,-2 0 7-16,0 0 26 0,-1 0-19 15,2 0-7-15,-1 0 36 0,-1 0-49 16,-1 1-42-16,1 0-40 0,-2 1-28 0,4-1 31 16,-3 0 1-16,1 1 29 0,-3-1-7 15,3 0 43-15,0 1 52 0,0-1 13 16,0 1 36-16,1-1 9 0,-3-1-3 15,1 1-42-15,1 0 0 0,0 0 15 16,-1 0 50-16,-1 0-9 0,2-1 2 16,-2 0-28-16,2 2 4 0,-1-2-34 15,0 1-13-15,2-1-55 0,2 0-4 16,0 0 27-16,-2 0-53 0,1 0 39 16,2 0 13-16,-2 0 43 0,1 0-88 0,0 0 91 15,-1 1 0-15,2 0 26 0,-2-1 33 16,-1 1-24-16,2-1 67 0,-5 1-27 15,4 0 29-15,-1-1 16 0,-1 1-25 16,3 0-20-16,-2 0 10 0,-1 0-4 16,2-1-35-16,-1 0-46 0,0 1-2 15,2 0-43-15,1-1 16 0,1 1-56 16,0 0 3-16,-1 0 40 0,1-1 10 0,0 0-66 16,1 1 55-16,-1-1-25 0,1 0-59 15,0 0 49-15,0 0 38 0,0 0 21 16,-1 0-10-16,2 0 12 0,-3 0-27 15,1 0 44-15,-1 0 143 0,0 0-12 16,-1 0 80-16,2 0-22 0,-3 0-23 16,1 1-78-16,1 0-42 0,-1-1-33 0,0 0-26 15,2 1-13-15,-1 0 23 0,0-1 3 16,1 0 1-16,1 0 18 0,0 0 1 16,-1 0 16-16,2 0-10 0,-2 0 0 15,2 0 19-15,2 0 27 0,-2 0 42 16,-1 0-14-16,1 2-44 0,-1-1-56 15,4 1-4-15,-5 0-48 0,1 1-3 16,0-1-3-16,-1 1-27 0,0-2 0 16,0 1 50-16,2 1-24 0,0-2-48 0,-1 1 107 15,2-1 13-15,-2 1-12 0,1-1 22 16,-1 0 42-16,1 0-65 0,0 0 45 16,1-1 14-16,-2 1 29 0,3-1-85 15,-2 1 36-15,1-1-26 0,0 0 7 16,1 0-20-16,1 0-16 0,-4 0 13 0,4 1-17 15,-2-1-61-15,0 0-55 0,-3 1 25 16,1 0-23-16,0-1-2 0,1 0-27 16,-3 0 39-16,1 0 111 0,-1 1 13 15,0-1 117-15,-1 0-19 0,-2 0 84 16,-1 0-42-16,-3 0-16 0,2 0-30 16,-3 0 4-16,-3 0-46 0,-5 0-10 15,4 1-13-15,-5-1-3 0,0 0-26 16,0 0 0-16,-2 1-13 0,-1-1-6 15,0 0 8-15,0 1 11 0,1-1 13 0,-1 0 3 16,1 0 10-16,-1 0-13 0,0 0 0 16,1 0-12-16,-1 0 3 0,0 0 22 15,0 0 13-15,0 0 13 0,0 0 0 16,0 0-1-16,0 0 18 0,0 0 15 0,0 0-6 16,-1 0-14-16,1 0-2 0,0 0-20 15,0 0-33-15,0 0-9 0,0 0-25 16,0 0-4-16,0 0 3 0,0 0-7 15,0 0 1-15,0 0 3 0,0 0 9 16,0 0-2-16,0 0 5 0,0 0-15 16,0 0 13-16,0 0 6 0,0 0 11 15,0 0-18-15,0 0-9 0,0 0 6 16,0 0 7-16,0 0 13 0,0 0 1 16,0 0 0-16,0 0 2 0,0 0 20 0,0 0 16 15,0 0 16-15,0 0 6 16,0 0 3-16,0 0 1 0,0 0-14 0,0 0-19 15,0 0-12-15,0 0-17 0,0 0-4 16,0 0-28-16,0 0-13 0,0 0-4 16,0 0 7-16,0 0 7 0,0 0 9 15,0 0 22-15,0 0 4 0,0 0 20 16,0 0-1-16,0 0-3 0,0 0-16 0,0 0-29 16,0 0-48-16,0 0-89 0,0 0-120 15,0 0-205-15,0 0-295 0</inkml:trace>
  <inkml:trace contextRef="#ctx0" brushRef="#br0" timeOffset="144225.84">7497 5228 1755 0,'0'0'652'0,"0"0"-262"16,0 0-178-16,0 0-58 0,0 0-45 15,-34-16-1-15,23 14-6 0,2 0-17 16,-3 1-28-16,-1 1 3 0,0 0 7 0,-1 3-26 16,0 3 15-16,1 3 26 0,-1 2 25 15,0 5-28-15,3 3-4 0,1 4-13 16,-2 3-34-16,4 2-9 0,6 0-10 16,2 1-6-16,3-1 6 0,9-4-8 15,5-1 21-15,6-3-6 0,5-4 21 16,5-4-12-16,4-2-25 0,1-5-10 15,-2-2-2-15,0-3-41 0,-4-3 28 16,0-3 7-16,-4-3-26 0,-2-3-34 16,-2-1-9-16,-5-1-5 0,-1-2 76 0,-4-1 1 15,-5-1 21-15,-4-1-6 16,-5-1 86-16,-2 1-71 0,-2 0 7 0,-9 1 5 16,-2 1-27-16,-2 2-40 0,-9 0-21 15,1 2-20-15,-4 2-4 0,-1 3-73 16,1 0-38-16,1 4 12 0,1 1 8 15,3 2 38-15,3 1 48 0,2 4-106 0,6 3-282 16,0-2-523-16,-3 5-243 0</inkml:trace>
  <inkml:trace contextRef="#ctx0" brushRef="#br0" timeOffset="144603.833">7523 5286 1975 0,'0'0'786'0,"0"0"-350"0,0 0-248 16,0 0-80-16,0 0-41 0,0 0 56 15,-4 23 85-15,4-10-6 0,0 1-81 16,-1 1-58-16,0 1-10 0,0 1-25 16,-1-1-25-16,1-2-3 0,0-1 1 15,0-2-1-15,-1-2-19 0,1-2 4 16,1-2-20-16,0-1-30 0,0-1-29 0,0-1-66 15,0-2-104-15,1 0-120 16,-1 0-100-16,2-2-175 0,-2-1-615 0</inkml:trace>
  <inkml:trace contextRef="#ctx0" brushRef="#br0" timeOffset="144798.595">7504 5334 962 0,'0'0'1520'0,"0"0"-947"0,0 0-231 16,29-8-145-16,-16 4-30 0,3 1-69 15,1 0-39-15,0 1-59 0,-3-1 0 16,0 2-31-16,0 0-51 0,-4 0-145 16,-1 1-171-16,-2 0-61 0,1 2-146 15,-7 0-220-15,-1 1-427 0</inkml:trace>
  <inkml:trace contextRef="#ctx0" brushRef="#br0" timeOffset="144943.211">7522 5397 1880 0,'0'0'463'0,"0"0"-243"0,0 0-30 16,0 0 122-16,0 0-76 0,33-1-83 16,-20-1-80-16,5 0-48 0,2-1-25 15,-2 0-69-15,-1 1-154 0,1 0-171 16,-5 1-207-16,-5 0-495 0</inkml:trace>
  <inkml:trace contextRef="#ctx0" brushRef="#br0" timeOffset="146780.985">7739 5382 1535 0,'0'0'685'15,"0"0"-303"-15,0 0-163 0,0 0-23 16,0 0-11-16,0 0-19 0,0 0 9 16,0 0-42-16,0 0-54 0,41 1 50 15,-14-1 15-15,5 0-5 0,8 0-55 0,7 0-41 16,3 0-18-16,2 1 9 0,2 0-31 16,3-1 22-16,0 0 6 0,-3 0 2 15,-1 0-33-15,-3 0-18 0,-2 0-26 16,-3 0 4-16,-5 0-34 0,-3-1-39 15,-2-1-19-15,-6 1-15 0,-1-1 2 16,-5 0 40-16,-7 1-21 0,-3 0 40 16,-4 0 64-16,-4 0-20 0,-4 0 20 0,-1 0-45 15,0 1-58-15,-1 0-77 16,0 0-68-16,1 0-101 0,0 0-162 0,-1 0-189 16,0 2-109-16</inkml:trace>
  <inkml:trace contextRef="#ctx0" brushRef="#br0" timeOffset="147338.326">8524 5295 1719 0,'0'0'681'0,"0"0"-335"0,0 0-208 15,0 0-32-15,0 0-16 0,0 0-23 16,0 0-13-16,0 0 125 0,34 5-8 16,-16 0 10-16,3 1-18 0,3 1-18 15,5 1-22-15,1 0-39 0,-1 1-38 16,-2 0-18-16,-2-2-25 0,-1 0-2 16,-4 0-1-16,-6-3-21 0,-1 0 19 15,-2-1 0-15,-4-1-1 0,-4 0-22 16,-2-1-13-16,-1-1 1 0,0 0 6 0,-5 0-22 15,-2 0 46-15,-4 0 7 0,-2 0 19 16,-6 0-17-16,0 0 0 0,-3 0-2 16,0 0 0-16,1 1-2 0,0 1-13 15,1 2 2-15,0 0-24 0,3 0 7 16,-2 2 15-16,3 1 2 0,1-1 12 0,4 1-24 16,0-1-13-16,3 1-18 15,1-1-32-15,3 0-32 0,2-1-51 0,2 0 21 16,0-1 0-16,0-1-70 0,4 0-105 15,4 0-157-15,-2-2-278 0,8-1-556 0</inkml:trace>
  <inkml:trace contextRef="#ctx0" brushRef="#br0" timeOffset="147846.738">8809 5147 130 0,'0'0'1551'0,"0"0"-999"16,0 0-216-16,0 0-158 0,0 0-14 15,0 0 15-15,0 0-6 0,0 0-33 16,0 0-89-16,0 0-51 0,0 0-140 0,8 7 76 16,-7 5 64-16,2 6 128 0,0 4 69 15,-3 4 30-15,0 2-23 0,0 1-53 16,-3 0-48-16,0 0 6 0,0-2-25 16,0 0-63-16,1-3-2 0,-1-2-18 15,3-2 0-15,-1-2-2 0,0-2-14 16,1-2-9-16,0-3-38 0,0 0-81 15,0-3-22-15,2-1-75 0,-2-1-152 16,2-3-277-16,0-1-749 0</inkml:trace>
  <inkml:trace contextRef="#ctx0" brushRef="#br0" timeOffset="153193.442">8387 5690 241 0,'0'0'1156'0,"0"0"-818"16,0 0-175-16,0 0-36 0,0 0 28 15,-29-10 1-15,23 9-4 0,-3 0-4 16,0 1-45-16,-1 0 0 0,-1 0-32 15,2 2-7-15,-3 0 26 0,2 2 15 16,-1 0 20-16,0 3-10 0,1 0-1 16,0 3 13-16,2 2-48 0,-2 2 6 15,5 1-47-15,-2 3 43 0,2 0-24 16,3 1-13-16,2-1 0 0,1 0 3 0,5 0-6 16,2-1-10-16,4 0 16 15,5-1-19-15,-2-1-3 0,6-1-24 0,3-1 13 16,2-3-14-16,-3-1-12 0,4-2-1 15,-2-2-15-15,-1-4-25 0,3 0 7 16,-4-1-23-16,1-1 34 0,0-3-22 16,-2 0 35-16,-2-1 22 0,-2 0-16 0,-1-2 16 15,-2 0-56-15,1 0 56 0,-6-2 25 16,1 0-25-16,0-1 28 0,-2-1 10 16,-4 0-3-16,3-2-32 0,-5 0 4 15,0 0-7-15,-1-1-25 0,-2 0-29 16,0 0 20-16,-4 1-29 0,0-1 3 15,-6 1-25-15,1 1 51 0,-5-1-39 16,1 1 13-16,-5 0 22 0,2 2-4 16,-1 0 41-16,-2 0-11 0,-1 3-19 0,-1-1 30 15,-1 1-27-15,-1 1-45 0,-1 1 0 16,-2 1-42-16,1 1-17 0,-1 2 14 16,3 1-24-16,-2 0-13 0,5 1-13 15,1 2-49-15,4 2-120 0,-1 1-105 16,4 0-203-16,3-1-4 0</inkml:trace>
  <inkml:trace contextRef="#ctx0" brushRef="#br0" timeOffset="153664.317">8355 5768 16 0,'0'0'1541'15,"0"0"-950"-15,0 0-293 0,0 0-150 16,0 0-51-16,0 0 93 0,7 23 50 15,-3-13 32-15,1 0-91 0,0 1-93 0,2 1-18 16,-3-1-36-16,1-1-34 0,0-1 13 16,-1-1 3-16,0-1-16 0,-2-1-1 15,-1-1-28-15,-1-1-21 0,0-2-96 16,0 0-105-16,-2 0-81 0,-2-2-96 0,-1 0-201 16,2 0-142-16,-5-2-351 0</inkml:trace>
  <inkml:trace contextRef="#ctx0" brushRef="#br0" timeOffset="153998.453">8304 5771 615 0,'0'0'828'0,"0"0"-471"0,0 0-165 15,0 0-59-15,34-18 55 0,-20 15-49 16,-1 0 26-16,-1 2-40 0,2-1-9 15,2 2-61-15,-2 0-1 0,1 0 1 16,0 3 16-16,2 1 24 0,-3 0-18 16,1 2 0-16,-4 0-7 0,1 1 3 15,-6 1 0-15,2 1 6 0,-4 0-25 0,-1 1-10 16,-3 1-6-16,0 0 6 0,-3 0 3 16,-2-1 25-16,-2 0-59 0,2 0 9 15,-4-1-3-15,-1-1 9 0,0-1-9 16,-1-1-16-16,0-2 20 0,0-1-23 0,-2 0 0 15,-2-1-23-15,4-2-68 0,-2 0-57 16,-3 0-79-16,3-1-95 0,2-2-40 16,-1 0-111-16,5-1-153 0,3 1-100 15</inkml:trace>
  <inkml:trace contextRef="#ctx0" brushRef="#br0" timeOffset="157852.567">8728 5829 107 0,'0'0'335'0,"0"0"-116"0,0 0-72 16,0 0-46-16,0 0-43 0,0 0-32 16,0 0-9-16,0 0-14 0,0 0 20 15,0 0 35-15,0 0 34 0,-5 0-27 16,5 0-33-16,0 0-15 0,0 0-4 15,0 0 3-15,0 0 3 0,0 0 7 16,0 0 4-16,0 0 9 0,-2 0 3 0,1 0 17 16,1 0 6-16,-2-1 3 0,2 1 10 15,0 0 6-15,0 0 7 0,0 0 7 16,0 0-7-16,0 0-10 0,0 0 13 16,0 0 16-16,0 0 3 0,0 0-4 15,0 0-12-15,0 0-7 0,0 0-6 16,0 0 3-16,0 0-1 0,0 0 10 15,0 0 6-15,0 0 3 0,0 0-12 16,0-1-4-16,4 1 2 0,2-1 36 16,2 0-127-16,3-1-43 0,7 1 24 0,3-2 19 15,9 1 50-15,4 1 32 0,7-1 0 16,4 0-4-16,5 0-11 0,3 1-1 16,1-1-4-16,-1 0-37 0,0 0-10 15,-1 1-2-15,-3-1-13 0,-3 1-13 16,-5-1 1-16,-3 1 11 0,-5 0-1 15,-4 1-23-15,-8-1 4 0,-3 1 20 16,-3-1 0-16,-5 1 1 0,-3-1 0 0,-2 0 19 16,-3 1 3-16,-1 0-4 0,0-1 7 15,0 1-6-15,1 0-8 0,-1 0-11 16,2 0-22-16,-1 0-9 0,0 0-9 16,2-1-4-16,-2 1 1 0,3 0-1 15,1 0 5-15,1 1 17 0,-4 0-3 16,1 0-47-16,2 0-82 0,-4 0-74 15,0 0-55-15,0-1-41 0,0 0-27 16,-2 0-150-16,1 0-166 0,0 0-447 0</inkml:trace>
  <inkml:trace contextRef="#ctx0" brushRef="#br0" timeOffset="158715.439">9625 5673 378 0,'0'0'1626'0,"0"0"-1066"0,0 0-238 16,0 0-49-16,0 0-18 0,0 0-27 15,0 0-32-15,0 0-33 0,0 0-43 0,0 0-56 16,9-5-64-16,-8 10-87 0,0 0 23 16,1 4 64-16,0 5 61 0,2 2 26 15,-1 5-12-15,-3 1-3 0,0 0-41 16,0-2 3-16,0-1-24 0,0-3-8 16,0-2-3-16,0-2 1 0,0-2-3 15,0 0-31-15,0-3 12 0,0 1-52 0,0-3-45 16,0 1-63-16,0-3-79 0,2 0-136 15,0-1-125-15,-1 0-270 0,1-1-641 16</inkml:trace>
  <inkml:trace contextRef="#ctx0" brushRef="#br0" timeOffset="159336.567">9479 5730 1712 0,'0'0'548'0,"0"0"-334"0,0 0-134 15,0 0-31-15,0 0 31 0,0 0 36 16,0 0 116-16,0 0 27 0,32 14-30 15,-15-8-52-15,0-1-64 0,3 1-28 16,-1 0-31-16,0 0-26 0,-3-1-26 16,-1 1 20-16,-3-1-20 0,-1-1-2 0,-3 0-19 15,-1-1 18-15,-1-1 1 16,-4-1 1-16,0 0 12 0,-1 0-11 0,-1-1 10 16,0 0 1-16,0 0-1 0,0 0-8 15,0 0 8-15,0 0-10 0,0 0-2 16,0 0-4-16,0 0-18 0,0 0-6 15,0 0-3-15,0 0 2 0,0 0 11 16,0 0-1-16,0 0 0 0,0 0 0 16,0 1-25-16,-2-1-19 0,0 2-10 15,1 0 73-15,-4 1 35 0,1 1-16 16,-3 1 6-16,0 1 10 0,-3 0 9 16,0-1-16-16,-2 1-15 0,-3 0-11 0,2-1 0 15,-1 0-2-15,-3-1 0 0,2 2-16 16,0-1-91-16,2 1-181 0,0 0-114 15,3-2-109-15,2 0-515 0,0 0-476 0</inkml:trace>
  <inkml:trace contextRef="#ctx0" brushRef="#br0" timeOffset="163618.312">9284 6054 1748 0,'0'0'591'16,"0"0"-313"-16,0 0-111 0,-28 8 29 16,19-3 3-16,-1 3 5 0,-2 2-4 15,2 3-20-15,-2 2-26 0,2 4-41 16,-1 2-12-16,4 2-7 0,-3 1-29 16,7 0-18-16,0 0-13 0,3-2 12 0,5-3-5 15,5-2 36-15,1-3 6 0,9-3-15 16,3-1-19-16,2-3-33 0,1-3-15 15,6-3 0-15,-6-1-1 0,3-5-25 16,0-2 1-16,-3-1 5 0,0-3-61 16,-1-1 0-16,2-1-10 0,-5-1 6 15,-1-1 16-15,-3 0 46 0,-4-1-40 16,-5 0 28-16,-4-1 34 0,-1 0-19 16,-4 0 13-16,-8 1 6 0,-1 0 15 15,-4 3 44-15,-6 0-9 0,0 1-50 0,-5 1-15 16,-2 3-26-16,-1 2 4 15,-4 3-7-15,2 0-12 0,-3 3-48 0,1 3-38 16,1 3-38-16,3 2-77 0,-1 1-84 16,6 2-87-16,2 1-216 0,7-3-484 15</inkml:trace>
  <inkml:trace contextRef="#ctx0" brushRef="#br0" timeOffset="164011.587">9310 6164 2615 0,'0'0'514'0,"0"0"-399"0,0 0 28 15,0 0 184-15,3 29-104 0,2-19-78 16,0 0-10-16,0 0-20 0,-1-1-4 0,1 0-58 15,1-1-25-15,-2-2-28 0,1 0 0 16,-4-2-15-16,1-2-3 0,-1-1-32 16,-1-1-65-16,0 0-109 0,0 0-138 15,-2 0-242-15,0-2-214 0,-3 0-562 16</inkml:trace>
  <inkml:trace contextRef="#ctx0" brushRef="#br0" timeOffset="164284.955">9294 6147 2707 0,'0'0'555'0,"0"0"-488"0,29-5-26 16,-13 4 32-16,2 0 39 0,1 1-33 16,0 1-7-16,-1 1 36 0,-3 2-20 0,-1 1-41 15,-5 1-47-15,1 0-24 0,-3 1 23 16,-3 1-2-16,1 0 3 0,-4 1 9 15,-1-1 7-15,-8-1 49 0,1 0 9 16,-5 0-12-16,1 0-12 0,-3-1 18 16,-4-1-5-16,3 0-23 0,-1-1-31 15,2-1-9-15,2 0-22 0,-3-1-33 16,5-1-123-16,-2 1-124 0,6-2-199 16,-3 1-208-16,4-1-643 0</inkml:trace>
  <inkml:trace contextRef="#ctx0" brushRef="#br0" timeOffset="166795.481">9318 6251 63 0,'0'0'179'0,"0"0"-179"16,0 0-32-16,0 0-95 0,0 0 44 0</inkml:trace>
  <inkml:trace contextRef="#ctx0" brushRef="#br0" timeOffset="167088.661">9318 6251 414 0,'14'6'450'0,"-15"-6"-157"0,1-1-39 16,0 1 42-16,0 0 16 0,0 0-7 15,0 0-56-15,1 0-33 0,-1 0-40 16,0 0-60-16,1 2-49 0,0 1-41 16,0 1 73-16,1 1 50 0,1 2 4 15,0 2 11-15,-2-1-47 0,0 1-39 0,0-1-31 16,-1 0-47-16,0-2-1 0,0-1-27 16,0 0 25-16,-1-2 0 0,0-1-16 15,0-1-16-15,-1 0-56 0,1 0-102 16,0-1-105-16,-1 0-102 0,2 0-103 15,0-1-149-15,0-1-168 0,0 0-5 16</inkml:trace>
  <inkml:trace contextRef="#ctx0" brushRef="#br0" timeOffset="167427.449">9367 6250 2229 0,'0'0'446'0,"0"0"-369"0,0 0-48 16,0 0 129-16,28-16 50 0,-15 13-80 15,3 0-4-15,0 0 38 0,2 1-1 16,1 1-32-16,-3 1-56 0,1 0-46 16,1 2-27-16,-5 2-1 0,-1-1-20 15,-2 3 20-15,-5-1 2 0,2 2 9 16,-4 0 3-16,-3 2 3 0,0 1-1 15,-4 0 32-15,-6 0 23 0,0-1 21 16,-3 1-29-16,-3-1 9 0,-1-2-18 16,-1 1 3-16,-3-2-16 0,-1-1-9 15,1 0-31-15,0-1 1 0,1-2-3 16,-2 0-7-16,5-2-62 0,1 0-44 0,0-1-16 16,6-1-89-16,0-2-165 0,6 1-137 15,0-1-206-15,2 0-779 0</inkml:trace>
  <inkml:trace contextRef="#ctx0" brushRef="#br0" timeOffset="168328.754">9595 6203 323 0,'0'0'1026'0,"0"0"-541"16,0 0-66-16,0 0-99 0,0 0-72 15,0 0-1-15,0 0 28 0,41 2-47 16,-20-1-44-16,2-1-42 0,8 1-27 15,7-1-10-15,1 0-5 0,6 2 2 0,2-1 1 16,3 0 26-16,-1 1 13 0,-2-1-62 16,3 0-40-16,-7 0-28 0,-1-1-12 15,-5 0-10-15,-1-1-8 0,-4-1-10 16,-4 0-24-16,0 0-28 0,-5 0-16 16,-2 1-15-16,-4 0-4 0,-5 0-37 15,-1 1-47-15,-6 0-71 0,-3 0-159 16,-2 0-84-16,-4 0-198 0,-3 0-57 15,-2 0-240-15</inkml:trace>
  <inkml:trace contextRef="#ctx0" brushRef="#br0" timeOffset="168947.27">10256 6136 320 0,'0'0'1387'0,"0"0"-748"0,0 0-280 15,0 0-131-15,0 0-39 0,0 0-38 16,0 0 5-16,0 0-4 0,0 0 19 15,0 0-8-15,-16-5-28 0,19 5-40 16,0 1-36-16,5 1 25 0,4 1 3 16,3 1-47-16,9 1 4 0,3 0 5 15,2 2-2-15,2-2-13 0,-1 1-16 16,-3-1 19-16,-3 0 12 0,-4 0-6 16,-4-1-15-16,-1-1-6 0,-5 0-10 15,-4-1-12-15,-3 0-2 0,-1-2-14 16,-2 1-11-16,0-1-1 0,-2 2 8 0,-2 0 20 15,-6 0 36-15,1 1 4 0,-3 0-18 16,-5 1-10-16,0 0 3 0,0 1-15 16,-1 0-2-16,0 1-1 0,0 0 1 15,-1 0-10-15,4 0 11 0,-3 1 0 0,1 0-14 16,2 0 14-16,3 0-12 0,-1 1-17 16,-1-2-10-16,3 1-37 0,-1-2-44 15,4 0-46-15,0-1-116 0,3 0-210 16,-1-1-183-16,2-2-570 0,1-1-401 0</inkml:trace>
  <inkml:trace contextRef="#ctx0" brushRef="#br0" timeOffset="170433.149">10562 6023 1677 0,'0'0'775'16,"0"0"-372"-16,0 0-165 0,0 0 17 0,0 0-48 15,0 0-128-15,0 0-76 0,0 0 104 16,4 28 126-16,-2-15 6 0,-2 3-81 16,0 2-19-16,-3 2-27 0,0 2-17 15,-4 0-52-15,-1 0-41 0,0 0 11 16,-2-2-13-16,2-2-1 0,3-2-20 16,-2-2-1-16,4-3-92 0,-1-2-108 15,2-1-108-15,0-2-334 0,2-3-650 16,0 2-729-16</inkml:trace>
  <inkml:trace contextRef="#ctx0" brushRef="#br0" timeOffset="183623.232">9872 4603 2373 0,'0'0'507'15,"0"0"-334"-15,-36 0-125 0,15 1 6 16,-2 4 23-16,-5 1-3 0,2 2 18 16,0 1 16-16,4 1-35 0,3 2-16 15,5 0-51-15,3 1-6 0,4-1 0 16,6 0-63-16,2 0 63 0,9-2 16 15,3 0 9-15,5-2 0 0,10 1 1 16,-2-2-7-16,6-1-19 0,0 1-35 16,0 0 19-16,-1 1-3 0,-4-1 3 15,-6 0 3-15,-1 2-15 0,-8-1-13 0,-5 1 22 16,-4 1-29-16,-3-1 45 0,-7 1 3 16,-4-1 41-16,-2-1 108 0,-8 0-16 15,0-2 33-15,-4 0-27 0,-1-2-8 16,-2-1 0-16,2-1-53 0,0-1-23 0,0-1-39 15,6 0-16-15,2 0-16 0,4-3-64 16,4 1-85-16,2-2-58 0,2 0-177 16,3-1-138-16,3 0-219 0,0 0-646 15</inkml:trace>
  <inkml:trace contextRef="#ctx0" brushRef="#br0" timeOffset="184341.986">10102 4734 1558 0,'0'0'1138'0,"0"0"-845"0,0 0-197 16,-32-2 0-16,21 2-13 0,-2 3-29 15,2 2-25-15,0 2 19 0,3 1 15 0,0 3-15 16,5 1-20-16,3 1-25 16,0 1-2-16,4-1 11 0,6-1 55 0,0-1-29 15,6-2 16-15,-1-2-7 0,2 0-46 16,-2-3-1-16,2-2-13 0,-2-2-154 15,2 0-180-15,-2-2-153 0,-2 0-267 0,1-4-699 0</inkml:trace>
  <inkml:trace contextRef="#ctx0" brushRef="#br0" timeOffset="185032.144">10179 4569 1300 0,'0'0'1057'16,"0"0"-973"-16,0 0 16 0,-6 25 49 15,5-9 79-15,1 2 86 0,0 4 14 0,0 2-110 16,1 0-4-16,3-1-104 0,-1-1-26 15,0-2-18-15,0-2-26 0,1-3 7 16,-2-3-25-16,-1-2-1 0,-1-3-21 16,0-3 1-16,0-2-1 0,0-1 13 15,0-1 30-15,0 0 13 0,0-1 18 16,0-3-6-16,0 0-43 0,0-4-25 16,0 0-12-16,2-2-9 0,1-1 21 15,2-1-37-15,5 1-22 0,-2 0 0 16,1 1 13-16,0 3 15 0,1 1-56 15,-1 1 31-15,1 2 22 0,-1 2-1 0,-1 1-8 16,-3 0-1-16,2 3 0 16,-1 1 2-16,0 2 11 0,-2 1-10 0,1 2 26 15,-4 1 12-15,0 0 1 0,1 0 2 0,-2 0 1 16,0-2-1-16,0 0-11 16,0-2 11-16,0 0 16 0,1-2 3 0,0 0-17 15,3-1-1-15,-2-1 14 0,1-1 20 16,5-1 25-16,2 0-6 0,0 0-36 15,1-2-18-15,2-1-18 0,2-1-39 16,-3-1 16-16,0-1-4 0,-3 0 45 16,2 0 18-16,-5-1-4 0,1-1-14 15,-1 0-19-15,-4 0 18 0,-1 0 1 16,-1 0 19-16,0 1 6 0,-1 2-24 16,-3 0 39-16,-1 0-40 0,-1 2-33 15,1 0-23-15,-2 2-22 0,0 1 15 0,0 1 25 16,0 4-16-16,1 1 35 0,-2 4 19 15,1 2 30-15,3 0-28 0,2 2 24 16,2-3-26-16,2 0 2 0,7-1-2 16,-1-2 51-16,6-3-49 0,-2-1-2 15,6-2 0-15,-2-2-70 0,3 0-154 0,2-4-104 16,-4-2-153-16,0-1-124 0,-2-2-148 16,-7 2-408-16</inkml:trace>
  <inkml:trace contextRef="#ctx0" brushRef="#br0" timeOffset="185439.521">10642 4542 1922 0,'0'0'538'0,"0"0"-345"15,0 0-41-15,-5 28 72 0,5-14 26 16,0 3 39-16,3 2-30 0,1 1-39 15,4-1-75-15,-2 0-39 0,4-1 8 16,-2-2-58-16,0-2-10 0,-2-1-43 16,1-4 9-16,-4-1-12 0,4-2 3 0,-5-3 22 15,0-1-10-15,-1-1-12 0,-1-1-3 16,0 0-12-16,0-1-16 0,-2-2-52 16,0 0-57-16,-2-2 16 0,-3-1-20 15,-1-1-16-15,-3 1-4 0,-1 0 0 16,-2 2 37-16,-1 2 70 0,1 2 54 15,-2 2 57-15,5 3-41 0,-3 3-13 0,2 1 42 16,2 0-29-16,1 2-16 0,3-1 1 16,4-1 33-16,2-1 39 0,6-1 28 15,2 0-12-15,0-2-30 0,7 0-43 16,-1-2-16-16,0-2-18 0,3-1-20 16,1-1-144-16,-2-3-40 0,1-2-110 15,-2 1-82-15,-1-2-123 0,-1 0-73 16,-2 0-65-16,-4 1-32 0</inkml:trace>
  <inkml:trace contextRef="#ctx0" brushRef="#br0" timeOffset="186262.677">10800 4683 975 0,'0'0'563'0,"0"0"-205"16,0 0-202-16,0 0-114 0,0 0 13 16,0 0 52-16,0 0 32 0,0 0 16 0,-15 30 48 15,13-22 57-15,0 2-23 0,2 1-27 16,0-2-35-16,0 0-49 0,4-1-44 15,1-1-3-15,-2-2-36 0,1-1-8 16,3-2 19-16,-1-1-26 0,-2-1-28 16,4-1-35-16,-3-3-100 0,2-1-6 15,2-1-74-15,-2-1-72 0,-1-1-10 16,2 0 14-16,-4-1-79 0,2 0-72 16,-3-1 102-16,3 2 191 0,-4 0 141 15,-1 2 81-15,0 3 75 0,-1 1 7 0,0 2-163 16,-1 1 16-16,-1 3-9 0,-3 2 165 15,1 1 9-15,-1 2 23 0,3 0-7 16,0 1 6-16,2 0 0 0,1-1-46 16,2 0-1-16,2-1-9 0,3-2-2 0,-1-2 61 15,4-1-59-15,-1-2-52 0,4-1-41 16,0-3-54-16,-3-2-16 0,1-2-92 16,-1-2-20-16,2-1 21 0,-2-1-58 15,-3-2-134-15,2 0 18 0,-2-3 11 16,-3-2-49-16,1 0-83 0,-2-1 51 15,-1-1 104-15,-1 1 208 0,-2 2 39 16,0 1 29-16,0 3-29 0,0 2-3 16,0 3 3-16,-2 3 75 0,-2 1-75 15,-1 3-36-15,-1 1-107 0,1 0 77 16,-2 3 66-16,-2 3 134 0,3 1-20 0,-2 3 19 16,-1 2 72-16,1 2-10 0,3 2 35 15,0 1 32-15,4 0 15 0,1 2-20 16,5-2-39-16,0 0 52 0,5-2-83 15,-1-2-77-15,0-2-12 0,0 0-36 0,1-4-18 16,-3 0-18-16,4-3 3 16,-4-2-4-16,3 0-25 0,-1-1-4 0,1-1-84 15,-1 0-72-15,-6-1-83 0,6 0-24 16,-6-1-8-16,2 1-1 0,-2 0-8 16,1-2-36-16,1 2 74 0,-2 0 242 15,-1-1 4-15,3 1 107 0,0-1-3 16,0-1 36-16,-1 0 31 0,3-1-55 15,0 0-13-15,0-1 33 0,2 0 63 16,-4 0-30-16,0-1-73 0,0-1-19 16,2 0 21-16,-5 0-9 0,3 1-88 15,-4-1 37-15,0 1-6 0,0 0-16 0,-1 2-14 16,0 1-2-16,-2 0-54 0,-3 1-41 16,1 1-13-16,-6 1 12 0,3 0 48 15,-5 1 10-15,0 3 19 0,-1 3 19 16,-3 2 29-16,3 3 44 0,2 0 7 15,1 1-4-15,5 0 10 0,3 0 9 0,2-1 6 16,6-1-10-16,4 0-18 0,2-3 2 16,4 0-15-16,3-3-60 0,8-1-109 15,-3-1-286-15,4-3-285 0,-6 0-845 16</inkml:trace>
  <inkml:trace contextRef="#ctx0" brushRef="#br0" timeOffset="187163.627">10894 4917 1003 0,'0'0'736'0,"0"0"-282"0,-29 3-205 15,14 1-10-15,-4 2-17 0,-2 1-7 16,0 2 9-16,1 1-27 0,1 2-23 15,2 3-45-15,3 2-22 0,3 1-19 16,0 1-31-16,4 1-17 0,4-2-20 16,3-2-20-16,7-2 0 0,3-2 13 15,5-3 12-15,5-3-25 0,2-1-22 16,6-3-53-16,-2-2-64 0,3-3-125 0,-3-2-76 16,1-3-72-16,-4-1-120 0,-3-2-104 15,-3 0-28-15,-5 1 156 0,-2-2 508 16,-6 0 7-16,-2 0 263 0,-2 2 219 15,0 2-5-15,-2 1-59 0,0 2-66 0,-3 3-37 16,-1 0-2-16,3 2-66 16,-5 1-127-16,1 3-61 0,1 3 10 0,-2 3-35 15,-2 2-10-15,4 3 20 0,2 0-11 16,2 1-40-16,2-3-1 0,6-1-11 16,4-2 12-16,7-4 50 0,1-2 14 15,3-3-36-15,0-1-28 0,0-3-10 16,-4-3-50-16,1-2-28 0,-6-2-9 15,-3-1-10-15,-4-2 37 0,-3 0-38 16,-2 0 61-16,-6 1 31 0,0-1 32 0,-5 1-7 16,0 0 10-16,-3 3-19 0,2 1-31 15,-1 3-42-15,-3 2 15 0,4 2-53 16,0 1-97-16,-1 3-101 0,-1 3-204 16,8 1-215-16,-2 0-473 0</inkml:trace>
  <inkml:trace contextRef="#ctx0" brushRef="#br0" timeOffset="187662.583">11118 5016 1562 0,'0'0'643'16,"0"0"-475"-16,0 0-116 0,4 30 213 15,0-18 92-15,-2 1-57 0,2 0-84 16,1-1-39-16,-3-1-32 0,1-2-67 0,1-2-53 15,-2-2-21-15,0-3-2 0,-2 0 0 16,0-2 55-16,0 0 21 0,0-2-18 16,0-1-60-16,0-3-85 0,0-2-38 15,0-2 13-15,0-1 13 0,-1-1 43 16,1 0-15-16,0 0 69 0,0 1-3 16,2 0-26-16,0 2 29 0,2 1-51 0,-2 3-63 15,-1 1-48-15,1 2 34 0,0 1 42 16,-2 1-33-16,3 3-83 0,0 1 127 15,-1 2 75-15,0 2 62 0,4 0 47 16,-2 1 71-16,3-1-30 0,0-1-25 16,-2 1-11-16,3-3-34 0,-5-1 2 15,1-1 10-15,0-2 6 0,0-1 18 16,2-1-3-16,0-3-73 0,4-1-40 16,-1-2-57-16,1-1-93 0,0-1 2 15,2-1-58-15,-3 1 8 0,0-1-3 0,0 3 70 16,0 0-11-16,-5 3 49 15,0 1-26-15,0 3-40 0,-3 0-48 0,0 4 58 16,1 3 84-16,0 2 65 0,1 2 72 0,-1 1 67 16,1 1 42-16,-1 2-39 15,5-1-38-15,1 1-30 0,-1-1-42 0,5-1 7 16,-3-2-36-16,4-3-3 0,0-2-226 16,-4-2-360-16,3-4-983 0</inkml:trace>
  <inkml:trace contextRef="#ctx0" brushRef="#br0" timeOffset="188404.434">11497 4983 2101 0,'0'0'420'16,"0"0"-420"-16,0 0-6 0,0 0 6 16,0 29 203-16,0-16-33 0,1 3 0 15,0 2 80-15,1 0-25 0,0 0-142 16,0-1-4-16,-1-2-10 0,2-1 16 16,-1-4-19-16,2-2 13 0,-3-2-39 15,-1-3-36-15,0-1 8 0,0-2 17 16,0 0 15-16,0 0 12 0,-1-3-56 0,-4-1 0 15,2-4-68-15,1-2-9 0,0-3-45 16,-2-2-23-16,2-1 16 0,0-2 18 16,2-1-19-16,2 0-87 0,4-1 134 15,-1 2 32-15,4 1 2 0,1 2 1 16,1 3 48-16,-1 1 48 0,4 2 29 16,-3 3-57-16,2 1-18 0,2 3 27 15,-3 0 50-15,-2 2 4 0,3 1 19 0,-3 3-51 16,0 2-19-16,-3 2-30 15,2 2 33-15,-4 2 28 0,0 3 26 0,-4 0-4 16,-1 2 7-16,-2 1-32 0,-5-2-13 16,-3 0-38-16,0-3-9 0,-2-2-22 15,0-2-25-15,-2-3-66 0,1-1-61 0,3-4-83 16,0-1-124-16,4-1-228 0,1-2-528 16</inkml:trace>
  <inkml:trace contextRef="#ctx0" brushRef="#br0" timeOffset="189221.828">11693 4972 1854 0,'0'0'386'0,"0"0"-208"0,1 25 131 16,0-14 99-16,1 2-29 0,-1 0-100 15,1-1-110-15,2-1 51 0,-2-1-42 0,1-1-70 16,0-2-37-16,-2-2-46 0,0-2-7 15,0-2-5-15,-1-1 36 0,0 0 16 0,0 0 5 16,0-2 1-16,0-3-71 0,1-1-25 16,-1-2-64-16,1-3-46 0,2-2 30 15,3-1-13-15,-2-2 31 0,2 0 13 16,0 0-14-16,3 1-7 0,-1 1 36 16,3 4 15-16,-2 0-38 0,2 3-56 15,-2 2-21-15,1 2-31 0,-4 2-21 16,2 1-74-16,-1 0-99 0,-4 1-59 15,0 3-45-15,0-1-39 0,-3 3-14 16,0 0 198-16,-4 1 242 0,1 0 101 16,0 2 43-16,-2 1 169 0,1-1 231 15,2 0-19-15,0-1-83 0,1 1 37 0,1-2-64 16,4 0-23-16,1-2 3 0,3 0 33 16,1-2 5-16,1-1-28 0,3-1-74 15,2-1-88-15,-1-1-67 0,1-3-35 16,0-2-15-16,-4 0 0 0,0-2-25 0,-5-1-9 15,2 1-38-15,-4-2-12 0,-2 1 2 16,-2 0 11-16,0 2-3 0,-5 0 31 16,-1 3-45-16,-1 1-3 0,-2 2 19 15,-1 1-23-15,-2 2 42 0,-1 4-10 16,-2 5 22-16,0 1-12 0,-2 3 9 16,5 3-16-16,2-2 16 0,8-1-38 15,2 0 57-15,3-4 16 0,8-2 44 16,5-1 10-16,1-2-7 0,3-3-22 15,2-1-41-15,1-2-13 0,0-3-50 16,-1-3-44-16,-1-2-17 0,-2-1 57 0,-2-2-38 16,-1-2-84-16,-5 0-80 0,-2-3-18 15,-4 1 125-15,2-2 75 0,-5 0 25 16,-1 1 24-16,-1 0 38 0,0 3 16 16,0 2-16-16,-2 4-11 0,-1 3 9 15,-5 2-161-15,2 2-123 0,0 1 169 0,-4 3 84 16,2-1 33-16,0 2 25 0,4 1 40 15,4 0 75-15,0 0 97 0,2 2 19 16,5 1-4-16,2 0-4 0,-1 1-17 16,6 2 48-16,-2 0 6 0,0 0-79 15,2 1-40-15,1-1-30 0,-4 1-33 16,-1-1-1-16,-2 0-52 0,-1-1-13 16,-2 0-37-16,-3-3-13 0,-2 0-31 15,0-4-33-15,-8 0-45 0,-3-2 41 16,1-1-36-16,-5-1-72 0,-3-2-54 0,1-3-66 15,0-1-69-15,0-2-58 0,5-1-199 16,1 1-558-16</inkml:trace>
  <inkml:trace contextRef="#ctx0" brushRef="#br0" timeOffset="189569.025">12221 4907 2170 0,'0'0'634'16,"0"0"-422"-16,0 0-174 0,0 0-35 15,-27-5 36-15,13 5-39 0,2 0-19 16,-2 0 16-16,1 2-19 0,6 2-17 16,-2 1 7-16,4 1 0 0,4 0 3 15,1 1 27-15,5-1-14 0,5 2 13 0,0-1 3 16,3 0-11-16,5 1 11 0,-2-1 2 15,1 0 2-15,-4 0-1 0,1 1 13 16,-1-1 6-16,-6 1 49 0,0 0 16 16,-1 0-8-16,-3 0-5 0,-3 2 31 15,0-2-3-15,-5 1-13 0,-2-2-26 0,-2 1-6 16,-3-3-13-16,2 0-18 16,-3-1 21-16,-1-1-46 0,4-2-1 0,-3-1 0 15,4 0-129-15,-3-1-192 0,5-4-124 16,-1-1-200-16,5 2-531 0</inkml:trace>
  <inkml:trace contextRef="#ctx0" brushRef="#br0" timeOffset="189766.507">12313 4919 2119 0,'0'0'465'0,"0"0"-400"16,0 0-20-16,-8 22 126 0,2-10 149 15,2 3-36-15,1 0-12 0,-3 2-92 16,3-1-99-16,2-1-46 0,0-2-35 0,1-1-4 16,0-4-33-16,3-2-64 15,3-2-84-15,0-2-78 0,4-2-210 0,-2 0-534 16,5-6-798-16</inkml:trace>
  <inkml:trace contextRef="#ctx0" brushRef="#br0" timeOffset="190021.984">12366 4975 1691 0,'0'0'594'15,"0"0"-432"-15,0 0-133 0,-16 26 116 16,16-17 167-16,0-1 31 0,5 1 13 16,2-2-41-16,1-1-61 0,2-1-49 15,1-2-63-15,4-2-37 0,-2-1-43 16,-2-2-28-16,2-3 3 0,-3-2-37 0,0-1-31 15,-3-3-102-15,-2-1 22 0,-3 0-19 16,-2-3-28-16,-5 0-53 0,-4-1 58 16,-2 1-11-16,-1 1-10 0,-3 3-87 15,2 4-117-15,0 3-96 0,-1 3-87 0,-2 1-135 16,4 2 37-16</inkml:trace>
  <inkml:trace contextRef="#ctx0" brushRef="#br0" timeOffset="190378.349">12466 4936 2119 0,'0'0'343'0,"0"0"-288"0,0 0-26 16,-6 24 132-16,0-14 74 0,4 2 21 15,1-1 66-15,0 0-16 0,1-3-89 0,0-1-82 16,0-2-29-16,1-2-44 0,-1-1-22 15,1-1 7-15,-1-1 37 0,0 0 14 16,0-1 16-16,0-1-15 0,1-1-99 0,2-4-71 16,1 0-31-16,-1-4-40 15,3 0 46-15,0-1-52 0,1 1 13 0,-2-1 25 16,4 0 13-16,-1 3 18 0,0 1 79 16,1 2 54-16,-3 2 18 0,2 2 45 15,-2 2-39-15,0 0-72 0,1 3-6 16,-3 2-62-16,3 2 35 0,-1 2 27 15,-1 1 40-15,-2 1 32 0,-1 1-47 16,-1-1-13-16,-1 0 3 0,0-2-15 16,-1 0-41-16,-3-4-122 0,-4-2-218 15,0-3-336-15,3 0-661 0</inkml:trace>
  <inkml:trace contextRef="#ctx0" brushRef="#br0" timeOffset="190543.801">12274 4747 2974 0,'0'0'329'0,"0"0"-329"16,0 0-319-16,0 0 106 0,0 0-38 16,0 0-254-16,0 0-152 0,-30 31-506 0</inkml:trace>
  <inkml:trace contextRef="#ctx0" brushRef="#br1" timeOffset="196772.217">8260 4904 1213 0,'0'0'686'0,"0"0"-391"0,0 0-104 16,-3 25 93-16,1-12-20 0,2 0 5 15,0 2-71-15,0 0 24 0,0-1-55 16,0-1-59-16,0-1-71 0,0-2-37 16,3-1-10-16,-2-1-3 0,0 0-15 15,0-2-95-15,3-1-162 0,0 0-197 0,-2-1-175 16,2-1-458-16,2-2-68 0</inkml:trace>
  <inkml:trace contextRef="#ctx0" brushRef="#br1" timeOffset="197133.347">8248 4962 1944 0,'0'0'583'15,"0"0"-418"-15,27 6 9 0,-6-2 114 16,11 0 25-16,6 1-101 0,5-1-7 16,3-1-45-16,2-1-37 0,-1-1-67 15,0 0-34-15,-4-1-22 0,-3 0-16 16,-3 0-12-16,-5 0-56 0,-3-1-49 15,-2 1-84-15,-8-1-36 0,-5 0-14 0,-3 0 24 16,-6 0 60-16,-3 1 6 0,-2-1 64 16,0 0 19-16,-3 1-6 0,1-1-85 15,-1-1-295-15,0 1-168 0,-2 0-4 16</inkml:trace>
  <inkml:trace contextRef="#ctx0" brushRef="#br1" timeOffset="197571.207">8838 4898 1435 0,'0'0'416'0,"0"0"-153"15,-2 30 55-15,1-14-5 0,1 1-66 16,0 0 9-16,2 1-87 0,0-2-61 0,4 0-86 16,-2-3 3-16,-2 0-23 0,1-3-2 15,0-2-38-15,-1-2-156 0,1-1-267 16,-2-3-262-16,0-1-575 0</inkml:trace>
  <inkml:trace contextRef="#ctx0" brushRef="#br1" timeOffset="199824.835">9183 5508 2066 0,'0'0'720'0,"0"0"-565"0,0 0-136 16,0 0 103-16,0 0 38 0,-6 27-26 15,4-15 40-15,1 2 26 0,-2 0-40 16,1 0-56-16,0 0-73 0,1-1-11 16,0-1-19-16,1-2 2 0,0-2-3 0,0 0-26 15,1-3-93-15,2-1-108 0,1-1-195 16,-2-1-236-16,0-2-428 0,2 0-249 0</inkml:trace>
  <inkml:trace contextRef="#ctx0" brushRef="#br1" timeOffset="200225.756">9231 5584 2132 0,'0'0'527'0,"47"3"-328"0,-13-2-48 0,9 0 86 15,4 0-122-15,-1-1-80 0,4 0-34 16,-5-1-1-16,0 0-19 0,-2 1 0 15,-6-1-20-15,-5-1-203 0,-4 1-173 16,-9 0-99-16,-9 0-617 0</inkml:trace>
  <inkml:trace contextRef="#ctx0" brushRef="#br1" timeOffset="200665.584">9718 5460 166 0,'0'0'2304'0,"0"0"-1820"15,0 0-456-15,0 0-24 0,0 0 101 16,5 31 87-16,-2-17-4 0,0 2 59 0,-1 1-96 16,-2-1-94-16,1 1 2 15,0 0-59-15,1-2 0 0,-1 0-3 0,1-3-22 16,-1-1-56-16,0-1-86 0,0-2-100 16,0-2-254-16,0-1-156 0,0-2-594 15</inkml:trace>
  <inkml:trace contextRef="#ctx0" brushRef="#br1" timeOffset="207517.561">11153 5660 2636 0,'0'0'776'0,"0"0"-729"16,0 0-21-16,0 0-26 0,0 0 89 15,-35 27-1-15,20-15 7 0,-2 1 34 16,1 1-54-16,2 0-32 0,0 0-42 16,0-1-2-16,3 0-20 0,0-2-35 15,4-2-76-15,0 0-89 0,1-3-197 0,2-1-257 16,3-2-572-16</inkml:trace>
  <inkml:trace contextRef="#ctx0" brushRef="#br1" timeOffset="207870.469">11291 5590 1558 0,'0'0'1449'16,"0"0"-1254"-16,0 0-51 0,-22 29 34 16,11-13 69-16,-4 4-21 0,1 3-66 15,-3 2-10-15,-3 2-1 0,2 0-78 16,-2 0-13-16,3-1-58 0,0-3 0 0,4-3 0 15,2-3 0-15,2-4-15 0,6-1-62 16,-1-3-60-16,1-1-137 0,2-1-161 16,1-1-279-16,0-3-349 0,0 0-537 0</inkml:trace>
  <inkml:trace contextRef="#ctx0" brushRef="#br1" timeOffset="209042.666">11001 5599 707 0,'0'0'798'0,"0"0"-386"15,0 0-165-15,0 0 2 0,0 0-26 16,0 0-4-16,0 0 6 0,0 0-14 16,0 0-14-16,0 0 21 0,0 0-10 15,-13 12-37-15,13-12-16 0,0 0 4 16,0 0 8-16,0 0-1 0,1 0-6 16,1 0-7-16,-1-2-10 0,3 0-51 0,0-2-56 15,0-1-24-15,3 0-2 0,2-1-10 16,-3-1-14-16,2-1 13 0,0 2-1 15,-2-1-22-15,2 0 3 0,-1 0 2 16,-2 1 4-16,3 0-3 0,-3 1-22 16,-1 0 22-16,-3 0 16 0,1 3 0 15,1-1 0-15,-1 3 0 0,-2 0-10 16,0 0-10-16,0 0-14 0,0 0-13 16,0 0-3-16,0 0-6 0,0 0-19 15,-4 2-40-15,2 3 13 0,0 4 60 16,-2 3 44-16,-1 4 40 0,-1 3 21 15,1 2 16-15,3 0-19 0,-3 0-21 0,1-3-21 16,3 0-16-16,-5-3 1 0,4-3-1 16,0-1 0-16,2-1-1 0,0-3 1 0,0 0 0 15,0-3-3-15,0 0-50 0,0-1-42 16,0-2-59-16,0 0-84 0,0-1-116 16,1-2-259-16,1 1-429 0,6-5-693 15</inkml:trace>
  <inkml:trace contextRef="#ctx0" brushRef="#br1" timeOffset="209987.795">11267 5838 414 0,'0'0'2061'16,"0"0"-1389"-16,0 0-382 0,0 0-131 0,0 0-39 15,0 0-120-15,0 0 0 0,0 0-92 16,31-5 38-16,-18 5 29 0,1 0 25 16,-3 1 6-16,0 2 29 0,-6-1 16 15,2 2-29-15,-3-1-6 0,-1-1-15 16,-1 1 0-16,-2-1 21 0,0 1 16 0,0 0 25 16,-1 1 19-16,-3-1 15 0,1 1 36 15,-1 0-55-15,1 0-50 0,2-1-28 16,0 0 0-16,1 1-22 0,1 0-16 15,5 2 10-15,3 0-6 0,1 1-14 16,4 0-21-16,0 0-12 0,2 0-8 16,-4-1 11-16,-2 0 46 0,-1 0-9 15,-3 0 0-15,-2 1 19 0,-3 0 22 16,-1-1 98-16,-4 1 37 0,-2 0 54 16,-3 0-1-16,-3 0 33 0,-1-1 14 0,-4 0-97 15,2-2-58-15,-3 0-37 0,2-1-25 16,4-1-16-16,0-1-2 0,2 1-17 15,4-2-51-15,0 1-79 0,3-1-66 0,-3 0-73 16,4 0-106-16,0 0-259 16,-1 0-482-16,0 0-591 0</inkml:trace>
  <inkml:trace contextRef="#ctx0" brushRef="#br1" timeOffset="-209322.269">8827 5390 1181 0,'0'0'648'16,"0"0"-243"-16,0 0-159 0,0 0-23 0,0 0 2 16,0 0 9-16,0 0-43 0,0 0-28 15,0 0-8-15,0-5-32 0,0 5-54 16,0 0-22-16,0 0 13 0,0 0 21 16,0 0 17-16,0 1 5 0,0-1-4 15,0 0-12-15,0 0-16 0,0 0-9 16,0-1-28-16,0-2-34 0,-1 0-34 15,1-1-34-15,-1 0 3 0,1 0 3 16,0-1 25-16,0 0 9 0,0 1 16 16,0 0-4-16,0 0-6 0,0 1 7 0,0-1-1 15,2 1 14-15,-2 0-14 0,3 0-18 16,0 1-13-16,2 0 4 0,-1-1-5 16,2 2 4-16,-3 0 6 0,3 1 10 15,1 0-3-15,-1 0-1 0,2 0 16 16,2 0 13-16,-3 3-13 0,3-1-2 0,-3 1 2 15,0 1-13-15,-2-1 17 0,0 2 9 16,-2-1-26-16,-2 0 12 0,1 1 15 16,-2 0 2-16,0 1 0 0,-1 0 3 15,-2-1 8-15,-2 1-10 0,-1 0 14 16,-2-1 1-16,1 0 9 0,-2-1 6 16,2 0-5-16,-3-1 11 0,0-1-24 15,2-1 0-15,-2 0-13 0,1-1-4 16,0 0-11-16,3-1 2 0,2 0-3 15,-1-2 16-15,1 1 0 0,1-1 3 16,1 0 23-16,0-1-23 0,2 0-3 0,0-1-32 16,0 0 32-16,1 0-1 0,3 0-33 15,1-1-4-15,1 1-6 0,0-1-23 16,2 1 7-16,2 1-28 0,-3-2 40 16,2 2 35-16,-2 1 10 0,1-1 1 15,1 3 2-15,-3-1 6 0,2 1 51 0,-3 0 4 16,1 1 8-16,-4 0-18 0,4 0-29 15,-4 0-22-15,1 2-15 0,1 0-20 16,-3 1 23-16,1 1 11 0,-1 1-2 16,-1-1 3-16,0 2 22 0,0-1 16 15,0 2-10-15,-2 0 4 0,0-1-10 16,-4 1 25-16,2 0-13 0,-3-2-18 0,1 0-14 16,-1 0 20-16,-1-2 3 0,1 0 7 15,-3-1-32-15,4-1-1 0,-4-1-2 16,1 0-16-16,3 0 0 0,-1-2 8 15,2-1 11-15,1-1 26 0,2 1 2 16,1-1-4-16,0-2-24 0,1 1-3 16,0-2-29-16,4 0-46 0,0 0-4 15,3-1 13-15,2 1 24 0,0 1-78 16,2 1 22-16,-3 0 27 0,6 2 52 0,-4 0 22 16,1 2 6-16,0 1 36 15,-3 0 9-15,-2 0-4 0,2 1-28 0,-5 1-19 16,-1 2 0-16,1 0 2 0,-3 0-2 15,0 1 35-15,-3 1 19 0,-2 0 16 16,-5 1 5-16,1 0-12 0,-3 0-28 0,-1 0 15 16,-1-2-50-16,-1-1-22 0,2-1-19 15,1-1-66-15,-1-1-25 0,4-1-27 16,0 0-22-16,2-3-40 0,0 0-58 16,3-1-73-16,4-1-183 0,0-1-246 15,0 1-325-15</inkml:trace>
  <inkml:trace contextRef="#ctx0" brushRef="#br1" timeOffset="-208289.621">8912 5361 1334 0,'0'0'800'0,"0"0"-351"15,0 0-117-15,0 0 11 0,0 0-44 16,0 0-72-16,0 0-73 0,0 0-63 15,0 0-52-15,0 0-39 0,0 0-33 16,1 2-17-16,-1-2-9 0,0 1-1 16,0-1 10-16,0 0-1 0,-1 0 17 15,0 0-6-15,-1 2 40 0,-2 0 31 16,0 0 13-16,-3-1-6 0,4 1-19 0,-3-1 13 16,1-1-17-16,0 1-3 0,3-1-12 15,1 0-32-15,0 0-40 0,1 0-45 16,0 0-44-16,0-1-59 0,3-2-212 15,2 1-334-15,-2 0-468 0</inkml:trace>
  <inkml:trace contextRef="#ctx0" brushRef="#br1" timeOffset="-203914.084">8869 5368 726 0,'0'0'593'0,"0"0"-105"0,0 0-115 15,0 0-65-15,0 0-73 0,0 0-42 16,0 0-23-16,0 0-13 0,0 0-30 16,0 0-41-16,0 2-29 0,0-1-44 15,0 0-13-15,0 1-44 0,0 3 44 16,0 2 46-16,1 3 30 0,-1 4 51 16,1 1 8-16,1 4-31 0,0 2 6 15,1 2-19-15,-1 2-4 0,0 3-9 0,-1 0-4 16,0 2 10-16,-1 0-16 0,0 0-19 15,-2-1-27-15,-1-1 12 0,-1 0-7 16,0 0 10-16,2-1-6 0,-2-1-28 16,0-3 12-16,1 0-14 0,-1-4 12 15,2-1-10-15,1-1-1 0,0-3 13 0,0-1-15 16,1-1-2-16,0-2 2 0,0-2-15 16,0-2 15-16,2-1-22 0,0-2-30 15,2-2-28-15,0-1-34 0,3 0-78 16,-3-3-92-16,6-2-151 0,-1-1-273 15,-1 0-485-15,3-2-524 0</inkml:trace>
  <inkml:trace contextRef="#ctx0" brushRef="#br1" timeOffset="-202385.858">8409 6091 628 0,'0'0'281'0,"0"0"-281"0,0 0-79 0,0 0-77 15,0 0 42-15,0 0 61 0,-31-4 53 16,27 4 65-16,0-1 13 0,0 1-62 16,1 0-14-16,-3-1 1 0,3 0 75 15,-1 1 13-15,0-1-13 0,1 0-25 16,-3 1-5-16,3 0 31 0,-3 0 38 0,2 0 75 15,-2 0 10-15,1-1-14 0,2 1-51 16,-3 0-66-16,1 0-51 0,-1 0-17 16,2-1 23-16,-3 1 32 0,0-1 17 15,3 1-33-15,-5 0-20 0,2-1 1 16,2 0-21-16,-3 0 11 0,4 1 26 16,-2 0 68-16,3 0 41 0,-2 0-6 15,3 0-32-15,1 0-52 0,1 0-48 16,0 0-10-16,0 0-19 0,0 0 16 15,-1 0 3-15,1 0 3 0,0 0 10 16,0 0-11-16,0 1-2 0,0 0-3 0,0-1-16 16,0 1 16-16,0-1 3 0,0 0 4 15,0 0 34-15,0 0 17 0,0 0 28 16,0 0 23-16,2 1 25 0,4-1 9 16,-2 2-13-16,4 0 2 0,3 0 32 0,7 0 6 15,4-1-29-15,1 1-29 0,7-1-19 16,3 0-9-16,3-1 12 0,1 0-10 15,1 0-15-15,-2 0-19 0,-1-2-21 16,1 2-13-16,-6-2-15 0,-2 1-1 16,-1 0-17-16,-6 0-19 0,1 1 0 15,-2-1 6-15,-2 1-21 0,-3 0-10 16,-5 0-6-16,0 0 6 0,-1 0-9 16,-4 0 27-16,0 1 7 0,-2-1-10 0,0 0-25 15,1 1-10-15,-2 0 13 0,-1 0 25 16,1-1-6-16,0 2-22 0,-1-2-58 15,1 0-101-15,-1 0-82 0,0 0-62 16,-1 0 23-16,0 1-88 0,0 0-188 16,0 0-426-16</inkml:trace>
  <inkml:trace contextRef="#ctx0" brushRef="#br1" timeOffset="-201767.154">8741 6028 1061 0,'0'0'1474'0,"0"0"-1036"16,0 0-284-16,0 0-43 0,0 0 58 16,0 0-26-16,0 0-64 0,29-1-3 15,-17 1 35-15,3 1 8 0,4 1-34 16,-2 0-3-16,1-1-35 0,0 1-22 16,-4 0-22-16,-3 0 18 0,-1 0-21 15,-3-1-2-15,-4 0 0 0,2 1-11 16,-3-2-12-16,-2 1-6 0,1-1 0 15,-1 1-7-15,0 0 3 0,0 1 35 16,0 0 25-16,-1 1-8 0,0 0 14 0,0 1-19 16,-4 0-8-16,4-1 8 0,-2 1 13 15,-2 1-3-15,-2-1-10 0,0 2 7 16,-1-1 0-16,-3 1 6 0,3 0-23 16,-4 0 23-16,-1 0-25 0,1 1 3 15,-4-1-3-15,0 0-17 0,-1 0-17 0,1 0-29 16,-2 0-5-16,6 0-2 0,-3-2-21 15,1 1-63-15,4-2-128 0,0-2-177 16,2 1-192-16,3-2-455 0,-4 1-123 0</inkml:trace>
  <inkml:trace contextRef="#ctx0" brushRef="#br1" timeOffset="-200874.158">8355 6004 2146 0,'0'0'810'0,"0"0"-583"0,0 0-192 16,0 0 7-16,0 0-13 0,0 0-17 15,0 0 30-15,0 0 28 0,0 0 9 16,-37 10-44-16,25-3-13 0,-2 0-6 0,-3 1-16 16,2 1 22-16,-2-1-3 0,3 0 7 15,-3 0-4-15,4-2 22 0,2-1 6 16,0-1-9-16,4-2 7 0,2 0-11 15,2-1-14-15,1 1-11 0,1-2 4 16,1 0 15-16,0 0-3 0,0 0 0 0,1 0-9 16,2 0-18-16,0 0 12 0,2 0-13 15,0 0-31-15,3 0 31 0,3 0 9 16,-1 2 23-16,4 1 12 0,3 2 0 16,0 0-16-16,2 1 6 0,1 1 4 15,1-1-35-15,-1 0 22 0,-4 0-24 16,1-3 20-16,-2 0-17 0,-4-2 17 15,2 0-5-15,-7 0-4 0,1-1 4 0,-3 0-1 16,0 0 7-16,-4 0 12 0,1 0 6 16,-1 0 7-16,0-2-4 0,0 0-12 15,-3 0-28-15,1 0-3 0,-1-2-1 16,-1 1-33-16,0-1 31 0,1 0 1 16,2 1 2-16,-2-1 1 0,0 0 0 15,0-2-1-15,2 1-31 0,-1-1 12 16,-1 0-24-16,1 0 24 0,1 0 16 0,-1 1-28 15,1-1-46-15,0 1-13 0,-1-1-26 16,0 2-32-16,2-1-62 0,0 1-123 16,0 0-201-16,0 0-208 0,0 1-689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053.60132" units="1/cm"/>
          <inkml:channelProperty channel="Y" name="resolution" value="1516.9907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1-15T19:49:00.2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686 3882 309 0,'0'0'694'16,"0"0"-231"-16,0 0-138 0,-32 18-14 0,21-13-39 16,0-1-49-16,3-1-61 0,1 0-2 15,1-1-15-15,2-1-30 0,2-1 0 16,1 1 12-16,1-1 13 0,0 0 2 15,0 0-9-15,0 0-30 0,1-2-27 16,1-2-76-16,5-2-92 0,2-2-63 0,3-3 108 16,7-1 16-16,-1-3 15 0,7 0 0 15,-2-2-13-15,8 1 1 0,-3-1-35 16,-3 1 2-16,5 0-44 0,-6 1-3 16,0 1 15-16,-1 1-31 0,-6 2-40 15,-3 1-74-15,-2 2-4 0,-6 2-118 16,-1 1-193-16,-2 2-52 0</inkml:trace>
  <inkml:trace contextRef="#ctx0" brushRef="#br0" timeOffset="234.678">711 3744 1558 0,'0'0'399'0,"0"0"-214"15,37-17-23-15,-13 9 0 0,5-1-78 16,6-2-55-16,0 1-10 0,2 0 17 0,-2 2 54 15,-2 1-19-15,-4 3-26 0,-6 3-45 16,-3 1-39-16,-4 4 4 0,-9 3 34 16,0 3-38-16,-6 6 39 0,-2 3 13 15,-9 4 42-15,-3 4-52 0,-8 2-3 16,0 2 0-16,-3 1-74 0,-3 0-29 16,1-1-68-16,2-3-169 0,1-1-121 15,5-3-31-15,4-8-306 0</inkml:trace>
  <inkml:trace contextRef="#ctx0" brushRef="#br0" timeOffset="6306.25">4994 4594 1106 0,'0'0'732'0,"0"0"-508"16,0 0-217-16,0 0-7 0,0 0-23 16,0 0 8-16,0 0 15 0,0 0 29 15,0 0 104-15,0 0 36 0,-24-13-37 16,24 13-48-16,1-1-36 0,1 1-48 15,3 0-17-15,1 0 17 0,4 0 56 16,3 3 54-16,6-1 5 0,6 1 46 16,6 0-30-16,7 1-13 0,3 0-60 15,7 0-14-15,2 1 13 0,6 0-28 0,1-2 22 16,3 0-16-16,0 0-7 0,0-2-11 16,2-1-15-16,-5 0 28 0,-2 0-29 15,-1-2 14-15,-3 0-15 0,-6-1-3 16,-1 1-44-16,-4 1 15 0,-7-1-104 15,0 1-20-15,-7-1 6 0,-2 0-20 16,-5 0-13-16,-5 1 18 0,-2 0-28 16,-2 0-44-16,-5 0-16 0,-3 1-150 0,-1 0-287 15</inkml:trace>
  <inkml:trace contextRef="#ctx0" brushRef="#br0" timeOffset="24698.545">9837 4835 2455 0,'0'0'519'0,"0"0"-487"15,0 0-6-15,0 0 9 0,0 0 86 0,0 0 1 16,0 0-38-16,0 0-84 0,0 0-54 16,0 0-77-16,35-25 89 0,-18 21 42 15,2 0 51-15,2 1 26 0,0-1-20 16,2 0-6-16,-1 0 19 0,1 0-3 15,-2 1-1-15,-1 1-2 0,-3-1 2 16,-6 3-41-16,-1-1 0 0,-6 1-25 16,-3 0-31-16,-1 1-51 0,0 4-1 15,-4 2 83-15,-6 2 35 0,-2 3 0 0,-6 2 19 16,-4 2-23-16,-4 0 13 16,0 0-40-16,1 1 52 0,-2-1-34 0,5-2 4 15,4-1 17-15,4-1-14 0,5-1-14 16,4-1-12-16,0-2 10 0,5 0-13 15,5-1 34-15,1-2-1 0,8 0-5 16,2-2 50-16,4-1-39 0,3-2-39 0,1-1-68 16,2-2-58-16,1-2-53 15,-2-1-147-15,-3-1-43 0,2 0-81 0,-3-2-372 16,-5 3-371-16</inkml:trace>
  <inkml:trace contextRef="#ctx0" brushRef="#br0" timeOffset="25051.602">10236 4805 1155 0,'0'0'1792'0,"0"0"-1491"0,0 0-221 16,0 0 18-16,-34-3 42 0,26 6-96 15,-3 2-18-15,3 1 12 0,-2 3-3 16,3 1-1-16,0 3-31 0,-1 2 26 0,5 1-29 15,3-1 0-15,0 0-10 0,5-2 10 16,6-3 2-16,4-1 46 0,2-2 11 16,3-2 1-16,2-4-25 0,2-1 34 15,-1-2-37-15,-1-3-23 0,2-2-9 16,-6-1-3-16,-1-1-29 0,-3-1 32 16,-4-1 3-16,-2 0 11 0,-6 0-11 15,-1-1 44-15,-2 1-26 0,-5 0-14 16,-4 1 24-16,1 0-59 0,-6 2 28 0,0 1-56 15,-3 3-5-15,-1 0-27 0,4 3-38 16,-3 1-69-16,2 3-81 0,4 2-137 16,5 1-126-16,1 0-465 0,6 2-380 0</inkml:trace>
  <inkml:trace contextRef="#ctx0" brushRef="#br0" timeOffset="25399.9">10512 4788 3246 0,'0'0'385'0,"0"0"-385"0,0 0-127 16,-35-5 127-16,24 9-2 0,0 2-8 16,1 3 10-16,-1 4 29 0,1 2 2 15,2 3-31-15,1 1-1 0,5 0-37 16,2-1-22-16,4-3 7 0,7-2 53 15,1-3 48-15,9-2-48 0,0-4 85 16,4-2 4-16,-2-2-22 0,3-3-20 16,-3-2 28-16,-1-4-34 0,-4-1 25 15,0 0-3-15,-7-3 70 0,-4 1-30 16,-2-1-13-16,-4-1-19 0,-3 0-3 0,-7 0 13 16,0 1-19-16,-5 0-22 0,-5 2-40 15,-1 2-53-15,-2 1-52 0,1 3-3 16,-3 2-32-16,0 3-96 0,3 3-31 15,2 3-104-15,3 3-154 0,5-2-270 0,0 7-744 16</inkml:trace>
  <inkml:trace contextRef="#ctx0" brushRef="#br0" timeOffset="26075.153">10736 4767 684 0,'0'0'2016'0,"0"0"-1685"0,0 0-66 16,0 0 27-16,0 0-4 0,0 0-106 15,0 0-128-15,0 0-54 0,0 0-136 0,0 0-46 16,0 0 182-16,-12 20 3 0,7-5 88 16,2 3-47-16,-3 1-43 0,0 1 0 15,1-1 15-15,3-3 12 0,2-2-37 16,0-2 9-16,0-3 0 0,0-1 3 16,1-2 16-16,0-3 15 0,1-1-21 15,-1-2 28-15,4 0 62 0,-4-2 65 16,2-3-44-16,3-1-87 0,-3-2-37 15,5-3-34-15,-5-1-28 0,4-2 25 0,-3 0-16 16,4-1 29-16,-1-1-64 16,1-1 51-16,-1 1 34 0,1 0-10 0,1 2-5 15,-3 1-42-15,0 3 59 0,0 3 2 16,-2 2 9-16,-3 3-10 0,-1 2-51 16,0 0-103-16,0 3-76 0,-2 4 56 15,-2 2 174-15,-1 2 47 0,1 1 20 0,1 0-13 16,2-1-10-16,1-1-22 0,0 0 69 15,2-2-31-15,3-1 9 0,0-2 16 16,3-2-9-16,-1-2 33 0,3-1 13 16,2-1-20-16,0-4-93 0,1-1-9 15,3-2-22-15,-4-1-58 0,1 0-10 16,-1-1 6-16,-1-1-7 0,1 0 9 16,-3 0 19-16,0 1 47 0,-2 1 16 15,-3 2-25-15,0 3 25 0,-1 2-13 16,-3 2-97-16,-6 4-149 0,1 5 116 0,-4 3 143 15,-2 5 28-15,-5 4 87 16,3 0-45-16,2 1-70 0,2-1 2 0,4-2 43 16,2-1 18-16,3-2-34 0,4 0-1 15,2-2-28-15,1-2-142 0,5 0-208 16,-4-3-395-16,8-1-1148 0</inkml:trace>
  <inkml:trace contextRef="#ctx0" brushRef="#br0" timeOffset="26675.67">11084 4840 290 0,'0'0'2461'0,"0"0"-2028"15,0 0-334-15,0 0-35 0,0 0 111 16,0 0 21-16,44 10-13 0,-19-7 15 16,4 1-17-16,6 0-23 0,3 0-53 15,2 0-46-15,-3-2-16 0,0 2-24 0,-3-3 18 16,-4 0-37-16,-2 0-19 0,-6-1-36 15,-6 0-66-15,2 0-80 0,-7 0-72 16,0-1-79-16,-2 0-58 0,-2 0-90 16,-3-2-292-16,-4 1-359 0</inkml:trace>
  <inkml:trace contextRef="#ctx0" brushRef="#br0" timeOffset="26971.878">11404 4805 2872 0,'0'0'423'0,"0"0"-423"0,36 3 3 16,-19 1 128-16,6 1-11 0,2 2-12 0,-2 0-7 16,4 2 22-16,-4 1 27 0,0 1-52 15,-6 0-57-15,-1 1 2 0,-5-1-11 16,-1 0-17-16,-7-1-15 0,-3-1-28 15,-1 0 28-15,-9 0 16 0,-3-1 27 16,-4 0 19-16,-6-1 16 0,-3 0 2 16,-3-1-30-16,-2-1-10 0,1-1-26 15,-2 0-14-15,1-1-21 0,6 1-35 16,-2-1-92-16,5 1-126 0,0 1-104 16,8-1-210-16,3-1-639 0,2 0-612 0</inkml:trace>
  <inkml:trace contextRef="#ctx0" brushRef="#br0" timeOffset="27782.093">11756 4740 2387 0,'0'0'808'16,"0"0"-404"-16,0 0-265 0,0 0-19 16,0 0 15-16,0 0-22 0,31 2-66 15,-15-4 34-15,9 2 13 0,-1-2 26 16,6 1-45-16,-5 0-11 0,-2 1-23 15,-1-1-20-15,-3 0-8 0,-4 0-11 0,-1 1 10 16,-6-1-11-16,-1 1-1 0,-4 0-2 16,-2 0-29-16,-1 3-58 0,0 2 15 15,-3 2 74-15,-3 4 12 0,-3 4 46 16,-2 2-5-16,-1 4 9 0,-3 2-25 16,-1 1-37-16,-1 2 3 0,2-4-4 0,-1 1 2 15,1-3 4-15,4-3-5 0,1-2-46 16,1-4-53-16,4-1-62 0,0-2-53 15,3-4-63-15,-1-1-79 0,3-1-212 16,0-2-529-16,0-3-438 0</inkml:trace>
  <inkml:trace contextRef="#ctx0" brushRef="#br0" timeOffset="27962.774">11784 4874 2704 0,'0'0'980'0,"0"0"-763"0,0 0-216 16,28 1 32-16,-8 0 71 0,1 3-19 16,10-1-26-16,0 1-12 0,2-1-13 15,1 0-34-15,-2 0-53 0,-4-1-126 16,-3-1-132-16,0 0-239 0,-12-1-567 0,7 0-308 16</inkml:trace>
  <inkml:trace contextRef="#ctx0" brushRef="#br0" timeOffset="28625.036">12334 4769 1459 0,'0'0'1132'0,"0"0"-691"0,0 0-170 16,0 0 22-16,0 0-44 0,0 0-148 16,0 0-51-16,-40-14 3 0,26 13 4 0,-4 1-16 15,-3 0-4-15,2 1-37 16,-1 0-2-16,2 1 0 0,2 2 2 0,2-2-15 16,2 2-7-16,4 0 3 0,0-1 7 15,5 1-23-15,-1-1-10 0,4-1-17 16,0 0-4-16,0 0 6 0,0-1-3 0,3 0 16 15,0-1 24-15,-1 0 23 0,4 0 22 16,-3 0-3-16,-2 0 28 0,0 0 16 16,-1-1 12-16,0 1-3 0,0 0 8 15,-1 0-24-15,0 0-16 0,1 0-18 16,-2 0-22-16,1 0-13 0,-3 1-12 16,-1 2 3-16,0 0-6 0,-1 2 15 15,-2 2 12-15,2 0 1 0,1 1 0 16,-1 0 16-16,3-1-14 0,2 0-2 15,1-1 2-15,0 0-1 0,0-1 15 16,5-1-4-16,2-1 7 0,2-2 21 0,2 0 10 16,3-1-15-16,1 0-35 0,1-1-19 15,3-1-25-15,0 0-15 0,2-1 25 16,-1 1 6-16,0 0 12 0,-2 0-2 16,-1 2 18-16,-2 0 22 0,-1 0-3 15,-6 3-19-15,-2 0-12 0,1 3-52 0,-6 1 29 16,-1 2 35-16,0 2 64 0,0 1-8 15,-6 1 10-15,0 0-13 0,-1 0-10 16,-2 0-2-16,0-2 21 0,-3-2-25 16,1 0 3-16,-2-2-9 0,0-3 3 15,-2 0 6-15,1-2-13 0,-3-1-27 16,1-1-2-16,-1-2-41 0,2-1-62 16,-1-2-54-16,2-2-15 0,1 1-84 15,3-2-20-15,2 0-62 0,3 0-125 16,5-1-298-16,0 2-421 0</inkml:trace>
  <inkml:trace contextRef="#ctx0" brushRef="#br0" timeOffset="28926.233">12450 4810 2725 0,'0'0'485'0,"0"0"-463"0,0 0 61 16,-26 25 86-16,14-12 18 0,2 2-23 15,-2 3-14-15,5 0-67 0,1-1-66 16,4 0-15-16,3-2-3 0,5-1 3 16,3-3 17-16,4-2 28 0,1-3 16 15,0-2 27-15,4-2-3 0,-3-2 9 16,3-4-7-16,-2-3-42 0,-3-2-14 16,-1-2 20-16,-6-2-4 0,-1-3-46 15,-3-1-3-15,-2-2 12 0,-5-1-27 0,-3-1-53 16,-5 1 53-16,-1 1-56 0,-2 2 40 15,-3 4-27-15,2 3-45 0,-3 4-14 16,4 4-33-16,-5 2-39 0,4 6-85 16,0 4-110-16,-2 3-257 0,8-2-555 0</inkml:trace>
  <inkml:trace contextRef="#ctx0" brushRef="#br0" timeOffset="29835.054">12598 4762 1975 0,'0'0'621'15,"0"0"-328"-15,0 0-161 0,0 0-90 0,0 0-42 16,0 0-10-16,0 0 10 0,-13 27 141 16,7-13 2-16,-1 3 1 0,-1 1 20 15,0 0-91-15,0 0-35 0,3-2 6 16,-1-3-44-16,4-2 66 0,-1-2 3 0,0-3-41 16,3-2-12-16,-1-1-15 15,1-2 2-15,0 0 44 0,0-1 42 0,0 0 23 16,0-2 40-16,0-1 40 0,2-2-72 15,2-2-120-15,-2-2 0 0,2-3-58 16,1-1 24-16,-2-2-19 0,4 0 41 16,-3-1-37-16,2 0 27 0,1 1 7 15,-1-1 14-15,-1 2-12 0,3 1-30 16,-3 2 24-16,-1 2-24 0,1 2 40 16,-3 3-35-16,-1 3 23 0,-1 1-54 15,0 0-91-15,-2 4-19 0,-3 2 119 0,2 4 57 16,-3 1 3-16,1 2 22 0,-1-1-3 15,4-1 22-15,1 0 47 0,1-3-41 16,0-1 20-16,1-1-2 0,2-3-6 16,1-1 26-16,2-1 39 0,0-1 24 15,-1-2-43-15,5-1-59 0,-1-2-46 16,1-2-20-16,-2-1-30 0,3 0-48 0,-3-1 39 16,2-1 9-16,-2-1-52 0,-1-1 6 15,3 2 58-15,-3-2-18 0,0 4 25 16,-2 3 12-16,-4 2-28 0,-1 2-19 15,0 2-202-15,-5 6 9 0,-2 4 259 16,-3 6 3-16,-2 3 86 0,-4 3 18 16,5 2-66-16,-1-1-8 0,5-1-33 15,3 0-1-15,-1-2 1 0,4-1-48 16,1-1-132-16,0-2-244 0,3-4-725 0,0 2-695 16</inkml:trace>
  <inkml:trace contextRef="#ctx0" brushRef="#br0" timeOffset="34361.224">10806 5070 222 0,'0'0'2348'15,"0"0"-1756"-15,0 0-356 0,0 0-166 16,0 0 41-16,0 0-19 0,0 0-17 16,0 0 4-16,0 0 0 0,0 0-13 15,-13-9-48-15,13 9-18 0,0 2-21 16,0-1-11-16,0 0-21 0,0 2-20 16,0 2 64-16,0 2 9 0,0 3 53 15,3 3 26-15,2 1-10 0,1 3 17 0,3 0-2 16,3 1-41-16,5 1-11 0,4-2-4 15,5 0 6-15,8-2 0 0,1-1 19 16,8-3 12-16,4-2-25 0,3-2 9 16,6-2-21-16,-1-2-25 0,-1-1-1 0,-2-2 0 15,0 0-1-15,-2-4 15 0,-7-1-4 16,-3-3-11-16,-6 0-1 0,-4-2-1 16,-3 0-61-16,-3-2 47 0,-2 0-40 15,-4 0 8-15,-1 0 45 0,0 1-23 16,-6 1 23-16,-1 1 3 0,-4 1-2 15,1 1 2-15,-4 1-1 0,0 2 25 16,-1 1-25-16,-1 0 0 0,-1 3 0 16,0-1-37-16,0 0-56 0,0 1-57 15,0 0-48-15,0 0-38 0,0 1-43 16,0 1 34-16,-1 1 21 0,-1 0-34 0,1 0 68 16,1 1-124-16,0-1-95 15,0 1-30-15,0-1-203 0,0 1-75 0</inkml:trace>
  <inkml:trace contextRef="#ctx0" brushRef="#br0" timeOffset="34787.321">11577 5121 1603 0,'0'0'611'0,"0"0"-256"0,28 3-177 16,-11-1 21-16,5 1-35 0,2-1-37 15,2 1-24-15,-4 0-8 0,2-1 10 0,-3-2-42 16,-2 1 16-16,-2-1-50 0,-4 0-27 15,-2 0 36-15,-2 0-16 0,-6-1 3 16,-1 1 16-16,-1-1 22 0,-1 0 3 16,0 0-7-16,-1 0-59 0,-2 0 0 15,-3 1-84-15,-2-1-23 0,-1 1 12 16,-4 0 54-16,0 1-35 0,-2 4 73 16,-3 1-25-16,0 2 18 0,0 1 10 15,-1 2 13-15,-2 1-13 0,2 1 16 16,1 1-4-16,1-1-12 0,1-1-16 15,4 0-63-15,1-1-57 0,3-1-37 16,2-1-160-16,1 0-205 0,2-4-467 0,2 3-339 16</inkml:trace>
  <inkml:trace contextRef="#ctx0" brushRef="#br0" timeOffset="35800.843">11791 5129 287 0,'0'0'1312'16,"0"0"-796"-16,0 0-189 0,0 0-81 0,0 0-95 16,0 0-96-16,0 0-54 15,0 0 63-15,0 0 74 0,0 0-33 0,-3 25 64 16,-1-14-29-16,-1 1-26 0,0 1-13 16,1 1-38-16,1 0-6 0,-4-1-54 15,4-1-2-15,0-2-1 0,0-1 0 0,0-2-2 16,2-1 1-16,-3-1-15 0,2-2 16 15,1-1-1-15,0 0-11 0,0-1-10 16,1-1-7-16,-1 0 1 0,1 0 28 16,0 0 0-16,0 0 47 0,0-1-3 15,0-2-34-15,-1 1-10 0,-1-2-11 16,0-1 11-16,-1-1 13 0,0 0-13 16,-2 0 0-16,1-2-1 0,0 1-61 15,-3 0 61-15,0-1 1 0,0 1-19 16,-4-1-22-16,2 2 25 0,-2 0-15 0,1 0-1 15,-1 1 16-15,-1 1-63 0,4 0-26 16,0 1-127-16,0 1-98 0,5 1-157 16,1 0-175-16,0 1-371 0,2 0 338 0</inkml:trace>
  <inkml:trace contextRef="#ctx0" brushRef="#br0" timeOffset="38767.861">11645 5146 117 0,'0'0'242'15,"0"0"22"-15,0 0 3 0,0 0-58 16,0 0-40-16,0 0-45 0,0 0-62 0,0 0-36 16,0 0 13-16,0 0-36 0,-10-8 55 15,8 7 4-15,1 0-6 0,0 0-4 16,1 1 13-16,-1-1 13 0,-1 1 16 15,2 0-10-15,0 0-16 0,0 0-3 16,0 0 16-16,0 0 16 0,-2-1-10 16,1 1-9-16,1 0-39 0,-1-1-23 15,-1 1 13-15,1-1-3 0,0 0-4 16,1 0-6-16,-2 1-3 0,0 0-13 16,0-1-12-16,1 1-7 0,-1 0 3 0,0-1-13 15,1 0 16-15,-2 1 13 16,3 0 2-16,-1-1 11 0,1 1-10 0,0 0 0 15,-1 0-3-15,1 0-2 0,0 0-20 16,0 0-14-16,0 0 20 0,0 0 3 16,0 0-6-16,0 0-7 0,0 0-6 0,1 1-14 15,-1-1-5-15,1 1-1 0,2 0 52 16,0 1 78-16,-1 1 18 0,2 0 27 16,0 1-29-16,-1 0-53 0,4-1-8 15,-3 1-4-15,1-1-29 0,-2 0-55 16,4 0-93-16,-3 0-75 0,0-1-114 15,1-1-131-15,-1 0-245 0</inkml:trace>
  <inkml:trace contextRef="#ctx0" brushRef="#br0" timeOffset="82601.765">3513 7582 2974 0,'0'0'770'16,"0"0"-389"-16,0 0-269 0,0 0-52 16,0 0 20-16,0 0 16 0,0 0-19 0,0 0 1 15,-13 27-14-15,5-13 87 0,0 1-38 16,-1 3-39-16,4-2-16 0,-1-1-7 15,3-4-32-15,2-2-6 0,1-3-13 16,3-4 0-16,5-1 31 0,5-2 82 16,7-5-16-16,10-5 1 0,12-5-59 15,9-8-39-15,7-6-9 0,11-5-103 16,-2-3-80-16,5-1-46 0,-1-1-124 16,-6 2-41-16,-3 3-90 0,-4 2-207 15,-14 10-928-15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053.60132" units="1/cm"/>
          <inkml:channelProperty channel="Y" name="resolution" value="1516.9907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1-15T19:15:04.2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5411 5462 2647 0,'0'0'408'16,"0"0"-277"-16,0 0-96 0,0 0-6 15,0 0 51-15,0 0 54 0,0 0 72 0,-3-24 5 16,3 21 0-16,0 1-68 0,0 0-59 16,0 0 0-16,0 1-13 0,0 0 3 15,0 1 7-15,0 0-1 0,0 0-3 16,-1 0-16-16,1 2-21 0,-1-1-40 15,-1 2 0-15,1 2-3 0,-6 2 3 16,3 5 1-16,-3 2 36 0,-1 2 8 16,3 1-11-16,-1-2-13 0,3-3-5 15,2-2-14-15,1-3-2 0,5-5-18 16,5-1 18-16,8-2 67 0,8-5 24 16,6-5-36-16,6-6-49 0,8-5-6 0,1-4-40 15,6-5-51-15,1-4 15 0,-1-2 21 16,1-1 52-16,-3 1 3 0,-4 0-46 15,-4 3-126-15,-7 3-38 0,-4 4-19 16,-6 5-62-16,-3 4-14 0,-8 3-69 0,-2 5-42 16,-8 3-67-16,1 2 36 0,-4 2-93 15,-2 2-238-15</inkml:trace>
  <inkml:trace contextRef="#ctx0" brushRef="#br0" timeOffset="1534.968">6254 5981 1133 0,'0'0'671'0,"0"0"-272"15,0 0-147-15,0 0-29 0,0 0 6 16,0 0-18-16,0 0-13 0,0 0-32 0,0 0-27 15,0 0-9-15,0 0-20 0,1-7-13 16,-1 7-2-16,0 0 5 0,0 0 19 16,0 0-5-16,0 1-21 0,0 0-12 15,-1-1-13-15,1 1-7 0,0-1-12 16,-1 1-12-16,1 0-12 0,-3 1-1 16,0 0 7-16,-1 3-6 0,-2 2-7 0,0 2-3 15,-3 2-2-15,-1 3 17 0,0 2 1 16,2-1 5-16,-1-1 4 0,4-2-24 15,1-3-4-15,3-3 6 0,1-3-18 16,5-2-2-16,3-1 2 0,8-3 9 16,11-4 61-16,7-6-12 0,13-6-58 15,11-8-9-15,6-6-67 0,10-7-68 16,3-4-30-16,3-4 88 0,2-2-121 16,-5 0-174-16,-6 1-345 0,-18 13-920 0</inkml:trace>
  <inkml:trace contextRef="#ctx0" brushRef="#br0" timeOffset="3983.337">2217 6914 378 0,'0'0'1497'0,"0"0"-1082"0,0 0-211 15,0 0-110-15,0 0-17 0,0 0-32 16,0 0 26-16,0 0 35 0,0 0 0 16,0 0-6-16,-16 8-43 0,26-8-35 15,1 0 93-15,11 0 115 0,9-1 98 16,10-2-4-16,10-2-100 0,5-2-82 16,5-1-52-16,4-3-20 0,3 1-45 15,-2-1-25-15,-2 0-12 0,-4 2-71 16,-7 1-35-16,-4 0-3 0,-5 1-6 0,-8 0 6 15,-2 3-15-15,-4 0-37 0,0 0 9 16,-6 1-54-16,4 1-156 0,-6-1-308 16,-3 1-680-16</inkml:trace>
  <inkml:trace contextRef="#ctx0" brushRef="#br0" timeOffset="4468.501">3681 6772 1304 0,'0'0'1682'0,"0"0"-1378"16,0 0-304-16,0 0-39 0,0 0-2 15,0 0 41-15,0 0 48 0,0 0 38 0,0 0 82 16,35 7 54-16,-17-5 17 0,6 0 9 16,6 0-56-16,4-2-52 0,4 0-57 15,5 0-46-15,1 0-37 0,-2 0-12 16,3-2-59-16,1 1-25 0,-1 0-84 15,4-1-54-15,1 1-11 0,3-1-46 16,1-1-367-16,-13 0-805 0</inkml:trace>
  <inkml:trace contextRef="#ctx0" brushRef="#br0" timeOffset="5338.426">6121 6847 897 0,'0'0'1411'0,"0"0"-963"16,0 0-248-16,0 0-75 0,0 0 19 15,46 0 21-15,-17-1 20 0,9-1 1 16,9-1-7-16,10-1-12 0,6-1-39 16,4 0-84-16,3 0-44 0,0-1 0 15,0 2-38-15,-4 0 36 0,-1 1-82 16,-5 0-79-16,-3 2-39 0,-4 0-57 15,-3 1-129-15,-5 0-243 0,-14 0-166 16,10 0-591-16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053.60132" units="1/cm"/>
          <inkml:channelProperty channel="Y" name="resolution" value="1516.9907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1-15T19:50:32.1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753 3667 2368 0,'0'0'368'0,"0"0"-153"16,0 0-35-16,0 0-1 0,0 0-125 15,0 0-19-15,0 0 32 0,6-25 18 16,-1 15-84-16,7-1 2 0,3-1 29 16,1-3 0-16,6-1 12 0,4 0-9 0,0-1 12 15,5-1 29-15,1 1-19 0,-1 1-17 16,0 0-21-16,-3 3 6 0,1 0-11 15,-6 5-14-15,-3 1-31 0,-6 3-23 16,-3 2-21-16,-1 2-36 0,-4 2 13 16,-2 3 7-16,-1 3 27 0,-3 3 25 15,0 3 37-15,-3 3 4 0,-4 2 33 16,0 1-10-16,-6 0 7 0,0 1 19 16,3-2-49-16,-1-1 36 0,5-3-36 15,0-3 20-15,4-3-22 0,2-2 0 0,5-3 0 16,5-1 73-16,8-2 144 0,2-1-31 15,8-2-52-15,0-5-84 0,4-3-47 16,1-2 22-16,2-2-7 0,-3-2-18 16,0 0-21-16,-4 0-57 0,0 1-114 0,-3 0-12 15,-3 3-108-15,-5-1-99 0,-1 0-252 16,-9 5-390-16</inkml:trace>
  <inkml:trace contextRef="#ctx0" brushRef="#br0" timeOffset="238.093">1308 3485 2013 0,'0'0'324'0,"0"0"-150"0,33-8 33 15,-12 6 50-15,7-3-20 0,2 0-78 16,2-1 10-16,1-1-33 0,0 0-7 16,-1 0 22-16,-2 2-46 0,-6 2-71 0,-4 1-34 15,-2 2-48-15,-7 2-21 0,-5 4-16 16,-1 2 30-16,-5 4 54 0,-3 2 2 15,-7 3-1-15,-4 3 3 0,-6 2 6 0,-4 1-9 16,-2 0-31-16,-1 1-7 16,1-3-38-16,3 0-41 0,6-2-95 0,5-2-133 15,2-1-225-15,4-4-480 0</inkml:trace>
  <inkml:trace contextRef="#ctx0" brushRef="#br0" timeOffset="5295.222">2515 3441 711 0,'0'0'648'15,"0"0"-222"-15,0 0-146 0,0 0-24 16,0 0-56-16,0 0 10 0,0 0-127 16,0 0-83-16,0 0-87 0,-33-12 39 15,23 13 45-15,1 2 3 0,-2 1-58 16,2 0 58-16,0 3 39 0,1 0-23 15,0 2-16-15,1 1 0 0,3-2 16 16,-1 1 16-16,3-1-31 0,1-2 28 0,1-2-29 16,1-1-3-16,2-2 3 0,3 0 56 15,-2-1 63-15,5 0 73 0,1-3-23 16,-2 0-60-16,1-1-20 0,-1-1-48 16,2-1 3-16,-3 0 13 0,2-2-56 15,-4 1 59-15,0 0-48 0,-2 0-12 0,1 2 0 16,-2 1 8-16,-1 1-8 15,-1-1-2-15,0 2 2 0,0 0 15 0,0 1 29 16,0 1-28-16,0 0-16 0,0 0-26 16,0 0-37-16,0 0-39 0,0 1-63 15,0 1-115-15,1 2-122 0,0 2 380 16,3 2 22-16,2 2 77 0,2-1-54 16,-2 2 2-16,3-1-24 0,0-1-1 15,2 0-79-15,-2-1-189 0,1 0-192 16,-5-3-277-16,4 1-546 0</inkml:trace>
  <inkml:trace contextRef="#ctx0" brushRef="#br0" timeOffset="6098.384">2519 3793 395 0,'0'0'1577'0,"0"0"-1370"16,0 0-113-16,0 0 65 0,0 0 21 15,0 0-60-15,0 0-46 0,0 0-74 16,0 0-3-16,0 0-81 0,0 0-77 16,-14 3 80-16,11 4 81 0,-3 2 52 15,3 1 15-15,-2 1-21 0,3-1-17 16,0 0-7-16,2-2-19 0,0-1-3 15,0-2-13-15,0-2 11 0,0-1-16 16,0-2 18-16,0 0 74 0,0 0 55 16,1 0 28-16,2-2 0 0,0-2-7 0,0-2-99 15,5-1-51-15,-4-1 16 0,2-2-15 16,-2 1 12-16,1 0-13 0,0 1-4 16,-4 0-39-16,1 1 42 0,0 1-52 15,2 1 21-15,-2 1-3 0,-1 2 32 0,0 1-20 16,0 1-38-16,0 1-99 0,2 2-123 15,0 1 193-15,0 1 51 0,5 2 39 16,-4-1 33-16,2 1-17 0,-2-2 19 16,2 0-31-16,-4-2 31 0,1 1-22 15,0-2 16-15,-2 0-13 0,-1 0-13 16,0-1 20-16,0-1-1 0,0 2-21 16,-1-1 15-16,-2 1 36 0,-2 0 38 15,-1 1 6-15,-1 0 38 0,-4 0-35 16,-3 1-48-16,0 0-49 0,-4 0-1 0,2 0-1 15,-1 0-1-15,4-1-21 16,-2 1-35-16,3-1-23 0,6-1-48 0,0 0-135 16,2-1-144-16,4 0-251 0,0-1-661 15</inkml:trace>
  <inkml:trace contextRef="#ctx0" brushRef="#br0" timeOffset="45367.373">11180 2319 2823 0,'0'0'563'0,"0"0"-202"15,0 0-197-15,0 0 72 0,0 0-15 16,0 0-79-16,0 0-46 0,0 0-60 16,0 0-36-16,-5 5-19 0,8 5 19 15,-3 4 74-15,1 4 0 0,0 3-3 16,-1 2-40-16,0-1-31 0,0-1-26 15,0-2-2-15,0-3-45 0,0-4-66 16,0-1-40-16,0-4 21 0,0-1-33 0,0-4-17 16,0-1-63-16,1-1-66 15,0-2-86-15,1-3-29 0,2-4-333 0,-2 2-675 16</inkml:trace>
  <inkml:trace contextRef="#ctx0" brushRef="#br0" timeOffset="46035.916">11158 2258 2036 0,'0'0'412'16,"0"0"-235"-16,0 0-109 0,0 0 51 16,7-25 7-16,0 21-82 0,-1 0 11 15,4 2-10-15,0 0 19 0,2 0 9 16,-2 1 20-16,2 0-26 0,-2 0-29 16,0 1 6-16,-4 0-5 0,0 0 18 15,-2 1-19-15,0 0-4 0,-2-1 14 16,-1 1 6-16,-1-1 2 0,0 0 10 15,0 0 13-15,0 0-7 0,0 0-8 16,0 0-20-16,0 1-10 0,-1-1-6 0,1 0-25 16,0 0 16-16,0 0-7 0,0 0-11 15,0 0-1-15,0 0-12 0,1 1-13 16,3-1-22-16,5 2 19 0,2 0 12 16,7 2 15-16,3 1 1 0,8-1 13 0,0 2 12 15,4-1-6-15,2 0 2 0,0 0 7 16,1-1-28-16,-3-1 10 0,0-1-23 15,-4-1 26-15,-4 0-13 0,-4-1 0 16,-2 0-11-16,-6 0 11 0,-3 0 32 16,0-2-11-16,-4 0 17 0,-3 0 11 15,-1 1 17-15,-1 1 8 0,-1-1 9 16,0 1-9-16,0 0-21 0,0 0-37 16,0 0-16-16,0 0-34 0,0 0-15 15,0 0-16-15,0 0-21 0,1 0-20 0,0 1 7 16,4 0-10-16,-3 2 17 15,3 0 48-15,0 2 35 0,4 1 9 0,-3 2 2 16,3 2 31-16,-2 1-32 0,0 3 31 16,-1 1-29-16,1 2-1 0,-1 1 20 15,2 1-10-15,0 2-12 0,-5 0 14 16,4 0-14-16,-4 1 0 0,-1-2 20 16,0-1-20-16,-2-2-13 0,0-4-15 0,-2-2-64 15,-1-2 39-15,0-2 53 0,-3-2-13 16,1-1 13-16,-4-2 23 0,-1-1 21 15,-4-1 11-15,-4-2-55 0,-4-2 0 16,-5-2-55-16,-5-2-17 0,-4-2 0 16,-5 0-4-16,-2-1-9 0,-5 0 66 15,3 1 7-15,-2 1-11 0,0 2-18 16,5 2-47-16,1 2-27 0,8 2-9 16,6 1 12-16,8 1-99 0,4 2-198 0,5 0-109 15,7 1-168-15,2 0-145 0</inkml:trace>
  <inkml:trace contextRef="#ctx0" brushRef="#br0" timeOffset="46655.354">11438 2344 1442 0,'0'0'497'0,"0"0"-140"16,0 0 11-16,-4 35 8 0,2-20-94 15,0 3-111-15,-1-1-22 0,0-1-60 16,1-1-26-16,1-3 47 0,0-3-79 15,0-3 1-15,-3-2-14 0,4-1 4 0,0-2 10 16,0-1 41-16,-1 0 39 0,1-2-3 16,-1-2-35-16,1-2-74 0,0-4-56 15,0-1-18-15,1-2-4 0,0-1 75 16,4-1-13-16,-3-1 32 0,0 0-7 16,1 1 22-16,1 3 3 0,-1 1-34 15,1 4-1-15,-1 3-1 0,-2 2 2 16,-1 2-31-16,0 0-72 0,0 2-60 15,0 4 9-15,0 3 154 0,0 2 85 0,1 2-4 16,2 0-24-16,3 0-54 0,0-2 88 16,0-2-63-16,1-1-3 0,1-2 38 15,-2-2-17-15,2-3 17 0,0-1 8 16,1 0-22-16,1-5-49 0,-1-2-12 16,0-2-75-16,0-1 41 0,0-2 5 15,-3 1-37-15,0-1 19 0,-1 0 0 16,1 1-11-16,-3 1 27 0,3 3 42 15,-3 2-60-15,-1 3-31 0,-1 2-46 0,-1 1-106 16,0 3-47-16,-1 3 160 0,0 1 122 16,0 2 9-16,0 1 1 0,1-2 31 15,0 0 0-15,4-2-32 0,3-1-61 0,1-1-58 16,3-3-26-16,1-1-84 16,-1-1-55-16,2 0-135 0,-1-3-196 0,-2-2-108 15</inkml:trace>
  <inkml:trace contextRef="#ctx0" brushRef="#br0" timeOffset="46815.956">11713 2375 372 0,'0'0'583'15,"0"0"-49"-15,0 0-108 0,0 0-33 16,0 0-77-16,0 0-84 0,0 0-103 16,0 0-17-16,-31-4-7 0,21 12 1 15,-1 2-5-15,0 2 23 0,1 1 32 16,2 0-100-16,1-2-12 0,7 0-9 16,5-3 25-16,1-1-4 0,5-2 13 15,5-1-8-15,3-3-24 0,3-1-37 0,0-1-12 16,1-3-149-16,-2-1-43 0,-1-1-123 15,-3-1-175-15,-8 2-292 0,4-4-870 0</inkml:trace>
  <inkml:trace contextRef="#ctx0" brushRef="#br0" timeOffset="47759.185">11577 2637 1752 0,'0'0'593'16,"0"0"-257"-16,0 0-172 0,0 0-48 0,0 0 64 15,-4 33 27-15,3-17 104 0,1 3-100 16,0 2-88-16,0 0-105 0,0-1-18 16,1-1-25-16,0-2-69 0,2-2-25 15,-1-3-33-15,1-3-19 0,2-2-49 16,0-2-75-16,-2-2-220 0,1-2-300 0,-2-1-728 16</inkml:trace>
  <inkml:trace contextRef="#ctx0" brushRef="#br0" timeOffset="48139.686">11556 2863 1418 0,'0'0'1011'0,"0"0"-675"15,39 0-191-15,-12-2-14 0,12-1 26 16,5-1-36-16,6 0-32 0,3 0-38 16,3-1 70-16,-1 0-10 0,-3 0-58 15,-3 0-53-15,-7 1-38 0,-6 0-34 16,-8 0-61-16,-5 1-202 0,-10-1-266 16,-2 1-448-16,-6 1-80 0</inkml:trace>
  <inkml:trace contextRef="#ctx0" brushRef="#br0" timeOffset="48638.799">12062 2824 2251 0,'0'0'1122'16,"0"0"-760"-16,0 0-214 0,0 0-10 15,0 0-138-15,0 0-13 0,0 0-103 16,0 0 116-16,2 30 7 0,-2-13 194 16,0 5-4-16,-1 2-111 0,0 2-86 15,0-1-3-15,-3 1-84 0,1-4-150 16,1-2-128-16,1-4-45 0,1-4-141 16,1-3-523-16,3-2-62 0</inkml:trace>
  <inkml:trace contextRef="#ctx0" brushRef="#br0" timeOffset="49214.263">11755 3058 2752 0,'0'0'494'0,"0"0"-494"15,45 0-3-15,-13 0 3 0,10 0 60 0,9 0-56 16,2 0 8-16,2 0 7 0,-1-1-6 15,0-1-13-15,-4-1-14 0,-6-1-27 16,-4 0-55-16,-6 1-176 0,-7-1-347 16,-7 1-671-16</inkml:trace>
  <inkml:trace contextRef="#ctx0" brushRef="#br0" timeOffset="49603.915">11809 3073 1919 0,'0'0'618'0,"0"0"-537"16,0 0-81-16,0 0-62 0,0 0 62 15,6 23 197-15,-3-9 99 0,-1 2-88 16,0 4-49-16,-2 1-48 0,0 2-29 15,-3 0-63-15,-2 0-19 0,3-2-42 16,-1-2-88-16,-1-4-106 0,3-2-68 16,0-4-76-16,1-3-112 0,0-3-272 15,6-3-516-15</inkml:trace>
  <inkml:trace contextRef="#ctx0" brushRef="#br0" timeOffset="50086.897">12360 3031 2017 0,'0'0'634'0,"0"0"-386"0,0 0-232 15,0 0 7-15,0 0 15 0,0 0 74 0,-10 29 32 16,8-15-20-16,0 3 26 0,-1 4-14 16,-4 2-28-16,4 2-55 0,-3 1-50 15,3-2 13-15,-5 0-13 0,5-2 13 16,-3-3-16-16,3-3-1 0,3-2 0 0,-1-2-10 15,1-3 10-15,0-2-10 0,0-1-46 16,0-3-47-16,0 0-20 0,0-3-22 16,0 0-10-16,0 0 12 0,-5 0 25 15,2-1-41-15,-1-1-53 0,-5 0 200 16,-3-1-35-16,-7 2 19 0,-3-2 27 16,-8 1 2-16,-1 0 29 0,-7 0 119 15,0 1 26-15,-3 1 25 0,0 0-7 16,2 0-17-16,2 2-76 0,3 1-90 15,5 1-9-15,2 0-38 0,7 1-73 16,4-1-125-16,5-1-198 0,7 1-174 0,2-2-428 16</inkml:trace>
  <inkml:trace contextRef="#ctx0" brushRef="#br0" timeOffset="50558.751">12062 3134 453 0,'0'0'2761'15,"0"0"-2376"-15,-38 0-287 0,23 0-98 16,-5 2 50-16,1 1-2 0,1 3-7 0,3 0-41 16,3 2 15-16,2-1-15 0,3 1-25 15,4 1 0-15,3-1-85 0,4 0-80 16,7 0 18-16,2 0 38 0,5-1 35 15,4 0-94-15,5-3-126 0,-4 0-111 16,-1 0 109-16,-2-1 2 0,-3 0 222 16,-6 2 97-16,-6-2 104 0,-5 1 104 15,-1 0 29-15,-8-1 113 0,-1 2 73 16,-5 0-85-16,1 0-96 0,-5-1-51 16,0 0-45-16,0-2-42 0,3 1-47 0,-1-1-26 15,2 0-31-15,2-2-53 0,7 0-99 16,0 0-111-16,3 0-150 0,3-3-205 15,2 0-607-15</inkml:trace>
  <inkml:trace contextRef="#ctx0" brushRef="#br0" timeOffset="50750.24">12168 3163 3246 0,'0'0'479'16,"0"0"-416"-16,-32 8-47 0,15-2 3 15,-3 2 41-15,-2 2-35 0,0 1 47 16,1 1-37-16,4 1 25 0,4 0-41 0,5-1-19 16,3-2-51-16,5 0-71 0,10-1-26 15,4-3-20-15,5 0-92 0,4-2-304 16,-5-2-478-16,12-2-483 0</inkml:trace>
  <inkml:trace contextRef="#ctx0" brushRef="#br0" timeOffset="51807.563">12094 3385 1599 0,'0'0'559'0,"0"0"-278"0,0 0-194 16,0 0-74-16,0 0 87 0,-6 28 209 0,4-13 8 15,0 2-37-15,1 3-109 0,-2 2-39 16,-2 0-97-16,2 2-16 0,-4 1-19 16,4-3-19-16,1-2-19 0,-3-3-63 15,3-1-50-15,0-3-24 0,1-3-51 16,0-2-124-16,-1-1-143 0,2-3-215 0,0-1-490 15</inkml:trace>
  <inkml:trace contextRef="#ctx0" brushRef="#br0" timeOffset="52258.694">11779 3685 1694 0,'0'0'474'0,"0"0"-270"16,0 0-74-16,0 0 44 0,0 0-29 15,0 0-42-15,39 6 51 0,-15-3 15 16,8-1-38-16,4 0-58 0,8-2-45 16,2 0-28-16,-1 0-15 0,-1-2 14 15,0-2-22-15,-7 1-18 0,-3-1-39 0,-3 0-57 16,-4 0-200-16,-9 1-636 0,-1-2-574 16</inkml:trace>
  <inkml:trace contextRef="#ctx0" brushRef="#br0" timeOffset="52739.03">11884 3721 2365 0,'0'0'586'0,"0"0"-460"16,0 0-104-16,-21 24 10 0,10-10 73 15,1 1-41-15,0 2-38 0,-1 1 15 0,2 0 0 16,4-2-40-16,-2 0-1 0,4-1-27 16,1-1-126-16,2-2-78 0,2-2-122 15,4-3-301-15,1-3-733 0</inkml:trace>
  <inkml:trace contextRef="#ctx0" brushRef="#br0" timeOffset="53182.826">12382 3683 2715 0,'0'0'468'0,"0"0"-468"0,0 0-22 0,0 0-20 16,0 0 42-16,-12 33 42 0,7-19 9 16,-3 2 16-16,1 3 41 0,1 0-41 15,-3 0-7-15,4 0-9 0,1-1-49 16,-2-1 1-16,2-1 13 0,2-3-14 16,0 0-2-16,-1-2 13 0,2-2-13 0,1-1-29 15,0-2 7-15,0 0-9 0,-1-1-36 16,1-1-22-16,-1 1 6 0,0 0 6 15,0-1 4-15,-2 0-26 0,-2 0 18 16,2 0 20-16,-4 1 29 0,-2-2 32 16,0 1 14-16,-5-1 63 0,-1-1 39 15,-4 0-14-15,-4 0-9 0,-4-1-29 16,-4-1-39-16,-5 0-9 0,-4-1-5 16,0-1-11-16,3 1-32 0,-2 0 9 0,2 1-31 15,8 0 22-15,0 1 31 0,8 2-120 16,0-1-158-16,6 1-180 0,5-1-238 15,1-1-648-15</inkml:trace>
  <inkml:trace contextRef="#ctx0" brushRef="#br0" timeOffset="53987.979">12031 3817 1501 0,'0'0'1225'0,"0"0"-935"0,0 0-210 0,0 0 12 16,-37-2 33-16,24 2-23 15,0 0-51-15,-1 2-20 0,0 1 30 0,2 0-20 16,3 1-41-16,-1 0 0 0,5 1-16 15,0 0-9-15,4 1-39 0,1 0-98 16,6 0-39-16,2 1 47 0,6-1 32 16,2 0-16-16,4-1-91 0,0-1-92 15,2-1-10-15,-3 0 55 0,0 1 74 16,-6-2 199-16,-4 2 3 0,0 0 185 16,-5-1 1-16,-3 2-43 0,-1-1 22 15,-2 1 72-15,-4 0 67 0,-2 1-50 0,-2 0-74 16,-2 0-20-16,-3-1-22 0,1 0-24 15,2-2 32-15,-1-1-32 0,-1-1-32 16,5 0-35-16,-2-1-47 0,4-1-62 16,-2-1-124-16,1-1-65 0,7-1-140 0,-1-2-221 15,1 2-492-15,4-5-64 0</inkml:trace>
  <inkml:trace contextRef="#ctx0" brushRef="#br0" timeOffset="54198.416">12159 3813 1117 0,'0'0'2307'0,"0"0"-2088"0,0 0-219 0,-25 13-76 16,10-6 76-16,0 2 1 16,-2 1-1-16,3 1 1 0,3 1 31 0,3-2 19 15,4 0-21-15,4-1-30 0,3-1 0 16,6 0-43-16,4-1 42 0,6-2-77 15,2 0-164-15,3-4-180 0,-6 0-350 0,6-2-675 16</inkml:trace>
  <inkml:trace contextRef="#ctx0" brushRef="#br0" timeOffset="58080.47">12126 2320 1706 0,'0'0'1050'0,"0"0"-815"0,0 0-56 16,0 0-102-16,0 0-77 0,0 0-50 15,0 0-10-15,0 0 60 0,0 0 93 16,-4 24 85-16,1-14 35 0,3 2-143 16,-2 0-35-16,1 0-35 0,1 0-12 15,0-1 11-15,0-1 2 0,0-1-2 0,0-1-21 16,0-1-80-16,1-2-34 0,1 0-33 15,-2-1-106-15,1-1-156 0,1-1-161 16,1-1-104-16,-2-1-389 0</inkml:trace>
  <inkml:trace contextRef="#ctx0" brushRef="#br0" timeOffset="58488.041">12041 2262 26 0,'0'0'1817'0,"-31"11"-1260"16,20-2-408-16,-6 3-97 0,2 2 35 15,-2 4-78-15,7 0 4 0,6 0-13 16,4 0 29-16,8 0 13 0,6 0 71 16,7-2-27-16,8 1-18 0,4-3-7 15,4-3 9-15,2-2-57 0,1-4 22 16,1-3 0-16,-4-2-16 0,-2-5 10 16,-7-3-1-16,0-3 17 0,-8-2 25 15,-2-3-22-15,-8-2-48 0,-3-3-130 0,-5-1-51 16,-3-2 14-16,-7 2 36 0,-5 0 131 15,-5 2 61-15,-6 2-61 0,-2 2-59 16,-7 2-99-16,-2 4-155 0,-7 1-76 16,0 6-30-16,1 2-1 0,2 2 16 0,0 6 202 15,5 3 42-15,9 0-140 0</inkml:trace>
  <inkml:trace contextRef="#ctx0" brushRef="#br0" timeOffset="60075.907">11628 3127 186 0,'0'0'743'0,"0"0"-235"16,0 0-176-16,0 0 22 0,0 0-82 15,0 0-27-15,0 0-42 0,0 0 16 16,-6-25-28-16,5 23-19 0,-1-1-13 0,0 1-10 16,-1 0-33-16,2 1-25 0,-1 1-72 15,-1 0-19-15,0 0-66 0,-1 2-28 16,0 3-4-16,-4 2 32 0,0 3 44 16,0 2 22-16,1 2 44 0,0 3-19 15,0 0 3-15,3 1-27 0,3-1-2 0,1-2-55 16,1-2 37-16,6-2 12 0,-2-2 7 15,3-3 3-15,1-2 63 0,0-2-28 16,2-2 12-16,-4-2 4 0,4-1-10 16,-5-3-19-16,3 0-24 0,-5-1 30 15,-2 0 10-15,-1-1-6 0,-1 0-7 16,-1 2-15-16,-3-2 6 0,0 3-3 16,-2-1-16-16,2 2-41 0,-2 1-56 15,-3 2-41-15,0 0 15 0,-2 1 21 16,1 2-2-16,-1 2 2 0,4 1-51 0,-2 1-71 15,2 2-146-15,4-1-144 0,-2-2-178 16,4 0-525-16</inkml:trace>
  <inkml:trace contextRef="#ctx0" brushRef="#br0" timeOffset="60458.893">11626 3033 2659 0,'0'0'331'0,"0"0"-331"0,0 0-45 16,-35-9 45-16,25 9 4 0,2 0-4 15,-2 2-19-15,4 1 0 0,-3 3 18 16,1 0-1-16,2 3-2 0,-2 3 4 16,0 2 22-16,-1 3 7 0,5 2 0 15,-1 1-10-15,3 1-17 0,2 0 16 16,2 0-17-16,5-2-2 0,5-3-29 0,3-4 28 15,1-2 2-15,6-5 19 0,-2-2-19 16,2-3-13-16,-2-2-9 0,-1-3 6 16,-1-3 32-16,-2-2 13 0,-3-1 13 0,0 0-20 15,-5-2 93-15,0 1-35 0,-3-2 28 16,-3 1 13-16,-2 0-32 0,-2-1-45 16,-6 0 79-16,-2-1-37 0,-1 2-49 15,-1-1-37-15,-4 3-19 0,1 1-3 16,-4 2-47-16,0 1-26 0,0 4-19 15,0 2-54-15,1 1-68 0,-1 5-136 16,5 2-145-16,0 3-129 0,3-2-430 16</inkml:trace>
  <inkml:trace contextRef="#ctx0" brushRef="#br0" timeOffset="64235.78">11563 3724 2034 0,'0'0'631'0,"0"0"-268"16,0 0-145-16,0 0 30 0,0 0-32 15,0 0-112-15,0 0-104 0,0 0-7 0,0 0-103 16,0 0-4-16,0 0-19 0,38-14 28 16,-26 13 60-16,-4 1-6 0,3 0 26 15,-3 0 21-15,-4 1-15 0,-1 1 8 16,1-1 9-16,-3 0 1 0,-1 0-18 16,0 1 19-16,-1-1 26 0,-5 2 34 15,2 0 71-15,-3 2 28 0,-2-1-39 16,2 0-79-16,-2 1-13 0,1-2-28 15,4 1-22-15,0-2 6 0,3 1-28 16,1-1-32-16,1 2-35 0,5 0 9 16,0 0 13-16,6 1 21 0,1 0 5 0,-1-1 11 15,0 2-25-15,-3-2 33 0,2 0 10 16,-4 0 32-16,-4 0-21 0,2 0 23 16,-4 0 11-16,-1-1 57 0,0 2 38 15,-3-2 12-15,-2 2 32 0,-3 0 12 16,-2 0-42-16,0-1-22 0,-2 1-41 0,0-1-4 15,-2 0-37-15,0-1 25 0,3 0-41 16,-1-2-16-16,2 0-91 0,2 0-54 16,0-1-35-16,2 0-72 0,1-1-178 15,1 0-298-15,3 0-578 0</inkml:trace>
  <inkml:trace contextRef="#ctx0" brushRef="#br0" timeOffset="65557.126">11479 3610 946 0,'0'0'322'16,"0"0"-149"-16,0 0-34 0,0 0 50 15,-29 15-26-15,21-6-108 0,0 3 10 0,-1 3 25 16,-2 3 43-16,5 3 6 0,-1 3-45 16,1 1 26-16,6 0-59 0,2 1-23 15,9-2 1-15,4-1-16 0,5-2 9 16,6-3-4-16,4-2-28 0,2-4-68 15,5-5 20-15,-3-4 35 0,1-3 13 16,-1-5 6-16,-4-6 68 0,0-2-32 16,-5-4-16-16,-3 0-10 0,-7-4 13 15,-4-2-29-15,-5-1-29 0,-6-2 7 16,-1-1-14-16,-9 0-22 0,0 1 58 16,-8 1 19-16,-2 2-19 0,-4 3-3 15,-3 5-13-15,-1 2-90 0,-3 5 25 0,-1 5 4 16,-1 3-108-16,-3 3-340 0,11 2-459 15,-17 10 174-15</inkml:trace>
  <inkml:trace contextRef="#ctx0" brushRef="#br0" timeOffset="68998.621">11662 4423 385 0,'0'0'1178'0,"0"0"-765"15,0 0-144-15,0 0-1 0,-31 4 32 16,24-4-49-16,4 0-69 0,2 0-35 16,1 0-8-16,0 0 13 0,1-1-32 15,2-1-120-15,4-1-12 0,-2-1-124 16,2-1-26-16,3 0 57 0,-1-1 45 0,3 1 15 15,1 0-3-15,-1 2 45 0,1 0 3 16,-4 1 36-16,4 2 22 0,-5 0-33 16,1 0-15-16,-1 3-10 0,0 1-42 15,-4 2 7-15,-1 0 23 0,0 2-10 16,-3 1 22-16,0 0 45 0,-3 0 19 16,-1 0 6-16,-1-1-19 0,-4 0 18 15,1-1-5-15,-3-2-4 0,2 0-13 16,-1-1-3-16,4-2-25 0,0 0-19 15,1-1-12-15,3 0-80 0,2-1-50 16,0 0-24-16,5-1-79 0,-1 0-34 0,4-1-76 16,-3 2-1-16,4-1 132 0,-2 0 149 15,2 1 75-15,-5 0 19 0,0 0 130 16,-3 2 110-16,1-1-119 0,-2 3-92 16,0-1 20-16,1 2 74 0,-1 1 35 0,0 1-39 15,-1 0-19-15,-1 1 9 0,-1-1-26 16,0 1-23-16,0-1-6 0,-6-1-22 15,3 1-51-15,-4-2 0 0,3 0 31 16,-3-2-29-16,0-1-2 0,-2 0-27 16,1-2-56-16,-2 0-63 0,-1-1-52 15,2-2-59-15,0-1-114 0,3-2-222 16,-1 3-539-16,2-4 376 0</inkml:trace>
  <inkml:trace contextRef="#ctx0" brushRef="#br0" timeOffset="69213.141">11839 4436 2752 0,'0'0'328'16,"0"0"-328"-16,0 0 0 0,0 0 29 15,10 30 95-15,-7-19-50 0,3 0 8 16,2-1-43-16,0 0-4 0,2-2 19 15,-1 0-54-15,2-3-35 0,-2 0-112 16,2-3-99-16,-6-1-133 0,4-1-300 16,-3-1-528-16</inkml:trace>
  <inkml:trace contextRef="#ctx0" brushRef="#br0" timeOffset="69384.684">11954 4472 2130 0,'0'0'611'0,"0"0"-469"0,0 0-129 16,-33 32 80-16,20-20 38 0,-1 1-70 0,4-1-58 15,-2-1-3-15,3-1-49 0,0-3-133 16,6-2-166-16,-1-3-209 0,2 0-414 16</inkml:trace>
  <inkml:trace contextRef="#ctx0" brushRef="#br0" timeOffset="69739.292">12058 4352 2689 0,'0'0'475'16,"0"0"-462"-16,0 0-13 0,0 0 0 15,-30 27 3-15,21-14 61 0,0 2-3 16,1 3 9-16,4 1-42 0,0-1 10 0,4-1-38 16,0-2-30-16,6-3-18 0,1-3 48 15,3-3 19-15,2-2-3 0,2-3-15 16,3-1 0-16,-2-2-1 0,2-3-29 16,-4 0 29-16,-1-2 61 0,0 0-26 15,-4 0-7-15,-3-1 10 0,-1 0 35 0,-3 1-25 16,-2-1-20-16,-4 2 61 0,0 0-1 15,-5 2-10-15,0 1 1 0,-2 1-51 16,-4 2-28-16,1 0-53 0,-2 3-4 16,0 2-37-16,-2 2-80 0,3 2-102 15,1 0-168-15,6-1-593 0,-1 2-711 0</inkml:trace>
  <inkml:trace contextRef="#ctx0" brushRef="#br0" timeOffset="70007.602">12238 4398 2756 0,'0'0'523'0,"0"0"-431"16,0 0-63-16,0 0 19 0,0 0 9 16,35 1-54-16,-25-1-3 0,0 0-13 15,0 1 12-15,-5-1-100 0,0 2-174 16,-3-1-220-16,-2 1-214 0,-2 1-104 0,-4-1-168 16</inkml:trace>
  <inkml:trace contextRef="#ctx0" brushRef="#br0" timeOffset="70133.266">12189 4459 1072 0,'0'0'657'0,"0"0"-368"16,0 0-133-16,0 0 93 0,0 0 16 16,0 0-66-16,0 0 16 0,0 0-45 0,32 12-62 15,-18-12-105-15,2 0-3 0,0-3-265 16,0 0-165-16,-6 1-370 0,5-3-727 0</inkml:trace>
  <inkml:trace contextRef="#ctx0" brushRef="#br0" timeOffset="70355.673">12421 4298 2100 0,'0'0'1444'0,"0"0"-1119"16,0 0-325-16,0 0-94 0,0 0-52 15,0 0 36-15,0 0 110 0,-20 31 44 16,11-15 70-16,3 1-67 0,-4 2-3 15,4 1-44-15,0-2-54 0,0-1-22 0,5-3-29 16,1-2-25-16,0-2-45 0,4-2-36 16,2-2-34-16,-2-2-103 0,5-2-203 15,-2-1-421-15</inkml:trace>
  <inkml:trace contextRef="#ctx0" brushRef="#br0" timeOffset="70745.345">12493 4337 2782 0,'0'0'532'16,"0"0"-376"-16,0 0-153 0,-33-7 54 0,22 7-16 15,1 1-41-15,0 2-35 0,2 2-10 16,5 1 1-16,1 1-1 0,2 0-79 16,4 0-26-16,4 1 82 0,2-1 43 15,1 0-20-15,1 0 0 0,0 0 16 16,0 0-3-16,-1 0 31 0,-3 0-22 0,-5-1-9 15,1 0 32-15,-4 0 10 0,0 0 83 16,-5-2 58-16,1 1-14 0,-6-1-3 16,1-1-41-16,-3 0-20 0,3-2 22 15,0-1-19-15,2 0-13 0,4-1-3 16,1-3 21-16,2-2 26 0,0-1-107 16,2-2-38-16,5-2-65 0,3-3 21 15,-4 1-22-15,7-2 40 0,-4 1 64 16,2-1 26-16,-4 2 34 0,1 1 41 15,-4 2 25-15,-3 1-1 0,-1 3-30 0,-1 2-58 16,-3 1-37-16,-2 1-75 0,2 0 2 16,-6 2-24-16,-1 0-44 0,-5 0-125 15,1 5-100-15,-3 3-319 0,6-1-395 16,-8 8-274-16</inkml:trace>
  <inkml:trace contextRef="#ctx0" brushRef="#br0" timeOffset="87273.476">5476 5444 375 0,'0'0'450'16,"0"0"-124"-16,0 0-69 0,0 0-45 16,0 0-37-16,0 0-19 0,0 0-55 15,0 0-14-15,0 0 33 0,0 0 13 16,25-1-40-16,-17 0-28 0,1 1-7 16,0-1 3-16,1 0-12 0,-3 1-20 15,5 0-13-15,-3-1 6 0,5 0 17 0,-4 0 29 16,3 1-24-16,0-1-24 0,0 1-20 15,1 0 0-15,0 0-13 0,-2 2 11 16,2-1-10-16,2 0 12 0,-1 0 11 16,1 1-11-16,-2-1-4 0,4 0 4 15,-1-1 0-15,1 1 2 0,0-1-2 16,2 1 32-16,0 0-32 0,-1-1-4 0,0 0-8 16,1 0 12-16,1 0 1 0,-2 0-1 15,2 0 0-15,-1 0 0 0,3 0 0 16,-3 0-2-16,0 0-11 0,0 0 13 15,1 1 0-15,-1-1 16 0,-3 0 22 16,2 0-19-16,-1 0 1 0,2 0-4 16,-1 0 13-16,-1 0-1 0,3 0 11 15,0 0 15-15,5-1 4 0,-3 0 12 0,7-1 89 16,2 2 56-16,1-2-145 16,5 1-70-16,-2 1 0 0,3-1-35 0,1 1 7 15,-2 0 24-15,0 0 1 0,-2 0-19 16,1 0 9-16,-4 0-2 0,-1 0 11 15,-1 1-37-15,-3-1-9 0,-1 1 24 0,-4-1 25 16,1 0-1-16,-4 0-15 0,-3 0-5 16,0 0-19-16,-2 0-33 0,-4 0-43 15,0-1-59-15,-5 1-46 0,2 0 26 16,-5 0-88-16,0 0-40 0,-3 0 2 16,0 1-29-16,0 1-161 0,-3-1-221 15</inkml:trace>
  <inkml:trace contextRef="#ctx0" brushRef="#br0" timeOffset="88104.205">7787 5467 104 0,'0'0'630'0,"0"0"-161"0,0 0-150 15,0 0 19-15,0 0-65 0,0 0-27 16,0 0-27-16,0 0-57 0,29 1-18 16,-18-1-25-16,2 0-26 0,3 1-4 15,7-1-2-15,3 1 8 0,5 0-6 0,4 0-19 16,3-1-26-16,4 1-21 0,2 1-11 16,1-1-12-16,2 0 0 0,0 0 0 15,0 0-12-15,1-1 8 0,-1 1-21 16,-1 0 9-16,0-1-6 0,-3 1 21 15,1-1-31-15,-4 0-57 0,-2 0-19 16,-3 0-48-16,-2 0-4 0,-1-1-56 16,-8 1-22-16,-1-1-196 0,-5 0-193 0,-5 1-411 15</inkml:trace>
  <inkml:trace contextRef="#ctx0" brushRef="#br0" timeOffset="88786.596">9616 5482 1233 0,'0'0'670'0,"0"0"-258"16,0 0-173-16,0 0-103 0,0 0-62 16,0 0 13-16,0 0 6 0,33 6 32 15,-15-4 44-15,7 0-19 0,3 0-19 16,7 0-27-16,4-1-34 0,3 0 12 15,4 0 3-15,1 0 18 0,-3 0-21 16,3-1-37-16,-2 0-30 0,-2 0-14 16,-3-1-1-16,-4-1-34 0,-2 1-14 15,-3 1-12-15,-5-1-9 0,-5 1 0 16,-4 0-28-16,-1 0-49 0,-8 0-44 16,-1 0-88-16,-2 0-82 0,-4 1-157 15,-1-1-73-15,-1 1-42 0,-3 0-13 0</inkml:trace>
  <inkml:trace contextRef="#ctx0" brushRef="#br0" timeOffset="90140.971">2037 5971 954 0,'0'0'515'0,"29"2"-106"16,-10-2-123-16,9 0-14 0,6-2-40 15,8 2-16-15,6-3-62 0,5 0-58 0,5-1-22 16,-1-1-42-16,4-1-32 0,0-1-3 16,-2-1-51-16,-1-1 6 0,-3 0 10 15,-4 2-1-15,-4 0 14 0,-5 2-94 16,-4 1-55-16,-2 1-74 0,-4 2-186 16,-10 1-157-16,7 0-668 0</inkml:trace>
  <inkml:trace contextRef="#ctx0" brushRef="#br0" timeOffset="91864.476">4405 5691 2779 0,'0'0'551'16,"0"0"-449"-16,0 0-102 0,0 0-67 15,0 0 67-15,0 0 10 0,6 35 199 16,0-19 3-16,3 3 17 0,-4 1-81 15,4 1-98-15,0 0-47 0,-1 0 28 16,1-1-31-16,-3-3-84 0,2-1-7 16,-2-3-57-16,-2-2-91 0,1-2-69 0,0-2-85 15,-4-4-238-15,0-1-377 0,-1-2-259 0</inkml:trace>
  <inkml:trace contextRef="#ctx0" brushRef="#br0" timeOffset="92333.728">4220 5728 2765 0,'0'0'433'0,"0"0"-433"0,0 0-179 16,30-17 63-16,-16 10 113 0,10 0 3 15,-1-1 128-15,4 0 119 0,3 0-53 16,0 2-55-16,4 1-41 0,0 0-16 15,-2 3-22-15,-4 2-28 0,2 0-9 16,-4 2-23-16,-5 3-13 0,-5 2-18 0,-1 1 12 16,-7 2 6-16,-4 1 13 0,-4 0 29 15,-1 2 5-15,-7 1 38 0,-3-2-15 16,-2 1-19-16,-2-1-9 0,1-1-14 16,-2-3-15-16,6-1 0 0,2-2-1 15,3-1-1-15,4-2-52 0,1-2-18 16,6 1-73-16,3 1 104 0,2-1 38 0,6 0 2 15,3 0 1-15,2 0 13 0,4 0 2 16,-3 1-11-16,0 1 14 0,-4 3-2 16,0 0-16-16,-6 3-19 0,-2 1 0 15,-2 1-6-15,-7 0 9 0,-2 1 13 16,-6 1 3-16,-7-1 0 0,-3 1 32 16,-8-2-4-16,-2 0-12 0,-5-3-16 15,-1-3-19-15,1-1-22 0,1-2 0 0,1-2 0 16,3 0-35-16,4-4-47 0,3-2-33 15,2-2-48-15,7-2-130 0,4-1-92 16,5-2-135-16,1 1-227 0,7-8-17 0</inkml:trace>
  <inkml:trace contextRef="#ctx0" brushRef="#br0" timeOffset="92547.248">4800 5655 2602 0,'0'0'334'16,"0"0"-292"-16,0 0 35 0,3 33 128 0,-1-18-5 16,1 4 70-16,2 0-75 0,-2 1-41 15,4 2-57-15,0-2-41 0,0 0-29 16,3-2-27-16,0-2-3 0,1-2-13 16,-1-3-15-16,1-3-75 0,-2 0-92 15,1-3-42-15,-3-3-109 0,1 0-321 16,-1-2-98-16,-4 0-637 0</inkml:trace>
  <inkml:trace contextRef="#ctx0" brushRef="#br0" timeOffset="93089.903">4901 5683 2722 0,'0'0'260'0,"0"0"-260"0,0 0-54 15,8 32 54-15,-4-16 112 0,5 4-32 16,-1 1 61-16,1 2-20 0,-1-1 25 16,-1-1-22-16,2-3-8 0,-5-4-5 15,-1-3-8-15,0-3-27 0,-3-4-35 16,0-2-22-16,0-2 43 0,0-1 10 16,0-3-13-16,-2-4-59 0,0-3-118 15,-1-4-71-15,0-4 98 0,0-3-13 16,-2-3 29-16,3-2-71 0,1 0 51 15,0 0 28-15,1 2 65 0,1 3-29 16,2 4 8-16,4 6-9 0,-4 3 14 0,1 5 17 16,-1 4-10-16,0 1-66 15,2 7 77-15,-1 4 13 0,1 4 159 0,4 5 37 16,-2 2 18-16,0 2-85 0,0 0-66 16,0-2-48-16,3-2-3 0,-1-4 28 15,-3-4 41-15,3-4 2 0,-2-3 22 0,1-4-10 16,-3-2 36-16,2-2-5 0,2-3-48 15,-2-4-91-15,4-3-91 0,0-4-35 16,3-1 33-16,-4-3-8 0,2-1-23 16,0-1 15-16,-1 0 109 0,-2 3 3 15,2 3 0-15,-1 4-2 0,-4 5 10 16,2 3-11-16,-2 4-3 0,-2 4-125 16,3 7 119-16,2 5 9 0,-3 5 87 15,3 6 3-15,-1 5 25 0,-4 2-47 16,3 1-31-16,-2-2-34 0,1-3 9 0,3-4-12 15,0-5-37-15,2-6-65 0,-1-4-102 16,3-3-129-16,0-5-182 0,-5-1-296 16,7-2-1096-16</inkml:trace>
  <inkml:trace contextRef="#ctx0" brushRef="#br0" timeOffset="94983.458">5540 5818 708 0,'0'0'602'0,"0"0"-166"16,0 0-79-16,0 0-52 0,0 0-34 16,0 0-49-16,0 0 31 0,0 0 9 15,0 0-40-15,0 0-64 0,0 0-26 16,29 1-6-16,-9-5-4 0,8 0 6 16,6-1-29-16,5-1-6 0,4-1-10 15,4 0-30-15,1-1-22 0,0 1-30 16,-2 0-1-16,-4 2-13 0,-2 1-27 0,-5 1-49 15,-4 1-23-15,-4 0-18 0,-6 1-29 16,-3 0-30-16,-6 1-3 0,-1 0-48 16,-6 0-53-16,1 0-60 0,-3 0-150 15,-3 0-153-15,0 0-430 0</inkml:trace>
  <inkml:trace contextRef="#ctx0" brushRef="#br0" timeOffset="95449.994">5790 5724 349 0,'0'0'1201'16,"0"0"-665"-16,0 0-157 0,0 0-137 15,0 0-65-15,0 0-177 0,0 0-3 16,0 0-42-16,0 0 32 0,-32 11 13 16,14-3 61-16,-1 1 22 0,-2 2 23 15,-2 0 3-15,2 0-26 0,-2 0-13 0,2-1-3 16,3-2-22-16,5 0-10 0,-1-2-7 16,7-1-28-16,-1-1 0 0,6-2-1 15,0 1-21-15,2-2 9 0,0-1 0 16,2 0-41-16,1 0 32 0,4 0-26 0,-1 0 48 15,8 1 22-15,-2-1 3 0,4 1 7 16,4 1-32-16,0-1 1 0,3 2 2 16,-2-1 19-16,0 1-3 0,-1-2-16 15,1 1 25-15,-3 1 4 0,1-2-13 16,-7 1-6-16,-1-1-13 0,-4 0 3 16,-3 0 16-16,-2-1 6 0,-2 0 26 15,0 0 9-15,0 0 6 0,0-2 6 16,-2 0-72-16,-1-1-50 0,-2-2-92 15,2-1-67-15,0-1-180 0,-1-1-197 0,0 2-588 16</inkml:trace>
  <inkml:trace contextRef="#ctx0" brushRef="#br0" timeOffset="104140.425">1233 7540 658 0,'0'0'1450'16,"0"0"-1062"-16,-38 10-223 0,28-9-65 15,4 0-1-15,0-1 1 0,3 0 19 16,3-1 158-16,0-3 38 0,3-1-110 16,2-2-127-16,0-5-78 0,5-2-19 0,3-4 19 15,8-4 15-15,8-3 35 0,7-3 14 16,8-1 70-16,6-2 68 0,6 0-17 16,2-1-92-16,1 3-32 0,-2 2-39 15,0 2-10-15,-10 6-12 0,-5 3-1 16,-8 6-30-16,-8 6-42 0,-5 4-82 0,-9 4 4 15,-3 5-70-15,-7 8 57 0,-2 4 76 16,-9 7-32-16,-3 6-12 0,-7 3 24 16,-6 5 35-16,-3 2 41 0,-6 0 32 15,-2-1-22-15,-2 0 13 0,-1-4 9 16,4-2 133-16,3-3 44 0,6-5-7 16,8-5-41-16,8-2-28 0,4-5-45 15,6-4-43-15,8-1 43 0,4-5 62 16,9 1 37-16,7-6-19 0,6-2-10 15,7-3 12-15,5-5 0 0,6-5-13 16,3-3-37-16,3-3-30 0,-4-2-58 0,0-1-13 16,-3 1-66-16,0-1-89 0,-9 2-22 15,-2 2 6-15,-7 2-4 0,-4 2-70 16,-7 3-153-16,-7 2-118 0,-3 2-258 16,-6 1-452-16,-4 0-21 0</inkml:trace>
  <inkml:trace contextRef="#ctx0" brushRef="#br0" timeOffset="104454.746">1886 7517 3186 0,'0'0'783'0,"0"0"-666"0,47-15-117 16,-17 8-130-16,9-4 55 0,5 1 72 15,6-2 3-15,-1 0 97 0,-2 0 10 0,-3 3-41 16,-6 2-22-16,-7 2-26 0,-5 3-16 16,-6 2-2-16,-4 0-21 0,-5 3 3 15,-1 3 17-15,-5 2-67 0,-4 3-39 0,-1 4 25 16,-5 4 29-16,-11 3 9 0,-2 4 43 16,-7 1-27-16,-6 4 28 0,-5 0 0 15,-6 2-22-15,-1 1-22 0,-7 1-38 16,-1 0 12-16,-1 0 17 0,-1 1 2 15,5 0-61-15,-1-1-101 0,6-1-182 16,1 0-284-16,11-8-505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053.60132" units="1/cm"/>
          <inkml:channelProperty channel="Y" name="resolution" value="1516.9907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1-15T19:52:52.6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583 2330 793 0,'0'0'512'0,"0"0"-138"0,0 0-127 16,0 0-46-16,0 0-3 0,0 0-7 15,0 0-30-15,0 0-39 0,0 0-51 16,0 0-16-16,5-2-1 0,-2 2-18 16,-3 0-11-16,1 0 14 0,2 0 12 15,-1 0-29-15,4 0 10 0,-2 0-6 16,6 0-1-16,-2 0 10 0,6-1-15 16,3 0-20-16,-3 1-10 0,5-1 8 15,4 0 2-15,0 0-16 0,2 0-13 16,3-1 11-16,0 1 18 0,3 0 3 0,0 0 26 15,3 0-29-15,2 0-1 0,-1 0-41 16,3 1-9-16,-3 0 10 0,0-2 9 16,3 2 32-16,1 0 16 0,0-1 0 15,4 0 38-15,1 0 7 0,1-1-45 0,5 1-16 16,-1-1 0-16,5 1-23 0,3-1 14 16,-2 0 9-16,4 0 12 0,0 0-11 15,1 1-2-15,3-1-14 0,-1 1-14 16,0 0-13-16,1 0 10 0,0 0 16 15,1 1 13-15,-2-1-10 0,4 0 13 16,-1 0 0-16,-1 0 0 0,4 0-13 16,-4 0 13-16,3-1 2 0,0 2 17 15,1-2-19-15,-1 2 0 0,0-1-13 16,2 0 13-16,-1 0 2 0,2 1-1 0,2 0 2 16,2 0 1-16,0 0-4 0,1 0-1 15,1 0-3-15,4 0 4 0,-2 0 1 16,4 0-1-16,-1 0-10 0,4 0-10 15,-2 0-8-15,4 0-27 0,-1-1 26 16,3 0-22-16,-1-1-65 0,3 0 10 16,-3 0-1-16,2-1 88 0,0 2 16 0,1-2 3 15,-5 1 2-15,5-1 24 0,-2 1-14 16,0-1 5-16,1 0-2 0,0 1-15 16,-4-2 0-16,3 1 12 0,-3 0 29 15,0 1 8-15,-2-2-46 0,-5 2 10 16,0 0-12-16,-3 1-1 0,-1-1 0 0,-3 1-32 15,-3 0 16-15,-2 0 15 0,-4 0-19 16,-4 1-3-16,-3 0 20 0,-3 0 2 16,-4 0-18-16,-3 0 6 0,-3 1 13 15,-4 0 0-15,-4 0-44 0,-1 0 21 16,-4 1-38-16,-1-1 25 0,-5 0-19 16,-1 1 7-16,-5-1-17 0,0 1 0 15,-3 0 23-15,-1-1-10 0,-4 0 4 16,-1 1 6-16,-1-1 3 0,-2-1-10 15,-2 0 10-15,0 1 23 0,-2-1 16 0,-2 0 0 16,0 0 26-16,0 0-26 16,0 0-10-16,0 0-71 0,0 0-92 0,0 0-97 15,0-1-52-15,0 1-72 0,0 0-14 16</inkml:trace>
  <inkml:trace contextRef="#ctx0" brushRef="#br0" timeOffset="1611.976">553 2172 329 0,'0'0'251'0,"0"0"-127"16,0 0 30-16,0 0-27 0,0 0-82 0,0 0 1 15,0 0-27-15,0 0-19 0,0 0 13 16,32 6 7-16,-24-5 55 0,3 0 10 16,-3 0 16-16,2 0-1 0,0-1 21 15,2 1-20-15,-1 0 3 0,0-1-23 16,1 1 6-16,3-1 7 0,1 0-42 16,-1 0 0-16,4 0-36 0,1 0-14 15,5 0-1-15,0 0 14 0,0 0 7 16,6-2-6-16,-1-1-16 0,4 0-2 0,4 1 2 15,-2-2-1-15,2 1 2 0,2-1-1 16,-1 0 0-16,3 1-1 0,3 0-12 16,-1 0 13-16,-1 0 3 0,5 1 10 15,-2 1-13-15,1 0-20 0,2-1 7 16,1 1-13-16,-2 0 26 0,4 0 0 16,-2 0 10-16,5 0 9 0,2 0-19 0,0-2-1 15,3 1 1-15,1-1 13 16,2-1-12-16,1 0 12 0,0-1 39 0,1 1-7 15,1 0 7-15,2 1-13 0,-3-1-36 16,1 0 33-16,2 1-23 0,-4 0 24 16,3-1-36-16,-1 2 27 0,1-1-15 0,-1 1 3 15,4 0-6-15,-4 0-10 0,5 0-16 16,0 0 16-16,-1 0 29 0,3 0-16 16,1 0 6-16,0 0 14 0,3 0 21 15,-2-1-38-15,1 0 13 0,0 0-28 16,3 1 2-16,-4 0-6 0,2-1 3 15,2 0 0-15,-4 1 23 0,2-1 6 16,0 1-27-16,-1 0 21 0,0-1 18 16,2 1 1-16,-1 1-19 0,4 1-21 15,-3 0-2-15,2 0-13 0,0 0 13 16,3 1-2-16,-1 0-11 0,2 1-42 0,0 0-15 16,-2 0-21-16,-2 0 62 0,1 0 27 15,0-1 1-15,-1 0 2 0,-2 1 10 16,-4 0 37-16,0-1 7 0,0 0 9 15,-1 1-9-15,0 0-20 0,-5-1-32 0,2 0 0 16,0 1 22-16,-5-1-12 0,2 0 10 16,-4 1-22-16,-1-1 1 0,-3 0 1 15,-4 1-1-15,-2-1 1 0,-3 0 11 16,-4 0-13-16,-2 0-2 0,-5 0-14 16,0 0-33-16,-6 0 10 0,-3 0 6 15,-1 0 30-15,-5-1-56 0,-3 0 58 16,-1 0 9-16,-5 0-7 0,1 0 15 15,-6 1-17-15,-2-1 0 0,-3 0-13 16,-2 0-7-16,-2 0 7 0,-1 0-6 16,0 0-93-16,0 0-121 0,-1 0-159 15,-1 1-254-15,1 0-358 0</inkml:trace>
  <inkml:trace contextRef="#ctx0" brushRef="#br0" timeOffset="5321.27">7177 2539 1030 0,'0'0'1508'0,"-12"-26"-1337"16,5 14-171-16,-4-2-100 0,1 0 61 0,-6 2 1 16,2 2 38-16,2 2 16 0,-4 3 52 15,1 4-59-15,3 1-9 0,1 4-13 16,-4 7 13-16,2 6 60 0,3 6 107 0,-1 8 67 16,6 5-55-16,4 5-13 0,3 3-112 15,11 1-54-15,6 1 0 0,8-2 12 16,10-4-12-16,5-6 44 0,9-4-43 15,3-8 63-15,8-8 18 0,0-7 6 16,0-7 76-16,2-4 25 0,-6-7-55 16,-4-6-47-16,-6-2-28 0,-8-3 0 15,-6-1-25-15,-12-3-16 0,-3-2-18 16,-11-2 0-16,-4-1 6 0,-5 0 62 16,-9-1-68-16,-6 2-52 0,-8 0-35 15,-9 4-118-15,-6 1-89 0,-6 2-110 0,-7 4-30 16,-2 3 36-16,1 3 36 0,-4 4 64 15,3 4-56-15,13 3-140 0,-16 4-541 0</inkml:trace>
  <inkml:trace contextRef="#ctx0" brushRef="#br0" timeOffset="6095.204">7848 2706 1792 0,'0'0'341'0,"42"0"-131"16,-8-1-32-16,9 1 93 0,10-1 18 15,5-1-50-15,4-1-86 0,0 0-70 16,4-1-26-16,-3-1-29 0,-3 0-25 16,0 0 13-16,0-1-3 0,-5 1 4 15,1 0-17-15,-2 0-3 0,-5 1-76 0,0 0-89 16,-7 0-125-16,-4 0-83 15,-3 0-30-15,-8 0 1 0,0-1 57 0,-11 0 42 16,-4-1 19-16,-7 0 108 0,-5 1-437 16</inkml:trace>
  <inkml:trace contextRef="#ctx0" brushRef="#br0" timeOffset="6365.609">8600 2518 2448 0,'37'9'441'0,"-11"-3"-219"0,12 3-104 15,7 2 41-15,6 2-16 0,1 1-54 16,-3 0-26-16,-4-2-15 0,-8-2-47 0,-9-1 11 16,-6-3 17-16,-6-1 24 0,-9-1-43 15,-4-2-10-15,-3 1-51 0,-10 1 51 16,-5 2 0-16,-9 1 54 0,-7 1-54 15,-12 0-22-15,-3 0-32 0,-8 0-56 0,1 0 34 16,6 1 12-16,-1 0 52 0,10-1-84 16,6 2-82-16,5-1-94 0,7 0-205 15,10-2-266-15,4 2-571 0</inkml:trace>
  <inkml:trace contextRef="#ctx0" brushRef="#br0" timeOffset="6735.239">9007 2357 1076 0,'0'0'1195'16,"0"0"-1066"-16,0 0-19 0,-10 36 164 16,6-13 102-16,-1 4-61 0,2 7-27 15,0 2 124-15,-1 4-185 0,1 1-75 16,0 0-41-16,-1-1-38 0,2-2-30 15,0-1-9-15,-1-3-18 0,0-3-32 16,1-3-15-16,2-3-39 0,0-3-44 0,0-1-16 16,0-3-193-16,2-1-152 0,-2-5-300 15,3 3-881-15</inkml:trace>
  <inkml:trace contextRef="#ctx0" brushRef="#br0" timeOffset="44860.422">8470 6430 65 0,'0'0'2165'16,"0"0"-1658"-16,0 0-333 0,0 0-174 15,0 0 6-15,0 0-6 0,36 4 96 16,-14-3 55-16,11 2-17 0,6-1-16 16,8 1 25-16,8 0-42 0,9 2-41 15,5-2 19-15,6 2-29 0,1-1 1 16,5 0-29-16,3 1-22 0,0-1 0 15,-3 0-1-15,5-1-59 0,-5-1 47 16,-1-1 10-16,-3 0-16 0,-3-1 19 0,-3 0-28 16,-5-2 27-16,-6-1 1 0,-4-1 3 15,-5 1-2-15,-5-1 23 0,-9 0-24 16,-4 0-41-16,-6 0 0 0,-5 0-6 16,-3 0 47-16,-5 1 9 0,-5 0 58 15,-2 0-30-15,-4 1 67 0,-2 2 15 16,-1 0-27-16,0 0-51 0,0 0-40 0,0 0-1 15,0-1-19-15,0 1-22 0,0 0-57 16,0 0-52-16,0 0-55 0,0 0-55 16,-1 0-73-16,-1 0-178 0,-2 0-199 15,2 0-604-15</inkml:trace>
  <inkml:trace contextRef="#ctx0" brushRef="#br0" timeOffset="63474.371">5006 7943 1616 0,'0'0'507'0,"0"0"-280"15,0 0-201-15,0 0-23 0,0 0 13 0,0 0 16 16,0 0 7-16,0 0 0 0,0 0-13 16,0 0-26-16,23-4-20 0,-23 4-28 15,0 0 6-15,0 1 42 0,-1 1 71 16,-1-1 52-16,1 1-49 0,-1 0-16 16,-3 0-10-16,-1-1 7 0,1 1-17 15,-2 0-22-15,0-2 7 0,-1 1-1 16,1-1-22-16,1 0-15 0,3 0 14 15,0 0 1-15,2-1-3 0,0 0 3 0,1-1-161 16,0 0-103-16,2-2-63 0,1 1-254 16,1 0 14-16,7-1-463 0</inkml:trace>
  <inkml:trace contextRef="#ctx0" brushRef="#br0" timeOffset="64773.215">5603 7756 2140 0,'0'0'634'0,"0"0"-294"0,0 0-219 15,0 0 13-15,0 0 41 0,-3-28 31 0,-1 23-55 16,-1 0-4-16,0-1-40 0,1 2-66 16,-3 0-41-16,-2 1-27 0,1 2-29 15,-5 1-4-15,0 1-10 0,-1 4 17 16,-4 3 28-16,1 4 25 0,0 4 1 0,0 3 49 16,3 5 13-16,2 2 19 15,0 1-26-15,5 1-54 0,2-2 36 0,5-3-16 16,4-4-19-16,2-2 40 0,6-5 4 15,2-2 15-15,6-5 16 0,1-2-1 16,3-3-6-16,3 0-34 0,-3-6-16 16,4-2-5-16,-4-2-15 0,-2-2 27 15,-2-1-28-15,0-1 0 0,-3-1-25 16,0 1-5-16,-2 1 30 0,-1 0 15 16,-3 1-15-16,0 2-22 0,-3 3-3 15,-2 3 13-15,1 2-31 0,-4 2-50 16,3 3-34-16,-1 3 65 0,2 5 62 0,-3 2 46 15,2 3 13-15,-2 2-15 0,-1 1-41 16,-1-1-6-16,0-2-3 0,-1-2-60 16,2-3-5-16,2 0 3 0,1-3-48 15,0-1-98-15,-3-2-67 0,4 0-81 16,-4-1 16-16,0-3-73 0,0 1-106 0,-2-1-106 16,-1-1-112-16,0 0 163 0</inkml:trace>
  <inkml:trace contextRef="#ctx0" brushRef="#br0" timeOffset="65289.459">5626 7871 2353 0,'0'0'628'0,"0"0"-365"16,0 0-152-16,0 0 17 0,0 0 2 15,29-18-64-15,-17 14 51 0,6-1-51 16,3 1-13-16,2 0-37 0,1 2-3 0,-1 0-13 16,1 1 0-16,-3 0-26 0,2 1 1 15,-8 0-22-15,3 0-57 0,-2 0-48 16,-1 0-22-16,-1 0-104 0,-3 0-78 16,0 0-8-16,-3-1-32 0,2 0-32 15,-3-1 21-15,-4 0 3 0,1 0 175 16,0-1 229-16,-4 0 225 0,0 1 147 0,-4-1-4 15,1 1-245-15,1-1 33 0,-3 1 104 16,1 1-1-16,-1 1-26 0,-1 0-49 16,2 2-46-16,0 3-32 0,-1 0-26 15,0 5-25-15,2 1 18 0,2 4 93 16,1 0-61-16,0-1-44 0,3 1-58 16,5-3 13-16,1-2 3 0,3-2 28 15,1-4 20-15,4-2 27 0,-1-2-9 16,3-2-19-16,-2-2-9 0,-2-2 25 0,-3-1-50 15,-2 0 6-15,-3-1-38 16,1 0 0-16,-6-1 0 0,-2 1 0 0,0-1-31 16,-3 0 15-16,-5-1 16 0,-2 1 35 15,-2-1-18-15,-6 1-17 0,0 2-31 16,-3 0-17-16,2 2-40 0,0 1-50 16,-1 2-96-16,2 2-99 0,3 0-139 0,-1 5-167 15,6 0-332-15,-4 2-204 0</inkml:trace>
  <inkml:trace contextRef="#ctx0" brushRef="#br0" timeOffset="65623.297">6094 7799 2897 0,'0'0'0'0,"0"0"-81"16,0 0 81-16,3 26 139 0,-1-13 123 16,3 0 50-16,0 0-109 0,4 0-52 15,0-2-70-15,3-3-37 0,0-1 23 0,1-3 17 16,3-1 13-16,-2-3 9 0,3-2-29 16,-3-1-52-16,3-4 18 0,-4-1-43 15,-1 0 16-15,-3-3 23 0,-1 0-38 16,-4-1 12-16,-2-1-13 0,-2 0-9 15,0-1 9-15,-4 1 0 0,-2 0 0 16,2 2-28-16,0 2-43 0,-1 2-22 16,1 3-44-16,0 2-22 0,1 2-121 15,1 1-170-15,-4 3-184 0,-3 4-353 16,4-2-165-16</inkml:trace>
  <inkml:trace contextRef="#ctx0" brushRef="#br0" timeOffset="65971.368">6405 7873 2932 0,'0'0'454'0,"0"0"-454"0,0 0 0 16,0 0 3-16,0 0 86 0,0 0 48 16,30 7 17-16,-22-4 35 0,-5 1-66 15,0 0-66-15,1 0-32 0,-3-1-1 16,0 1-5-16,-1-1 6 0,0-1 9 0,-2-1 7 16,-2 1 15-16,1-1-4 0,-1-1-8 15,-3 0 8-15,3 0 1 0,-1-1-16 16,0-2-3-16,-3 1-10 0,4-2-24 15,-2-1-58-15,1 1-72 0,1 0-50 16,3 0-35-16,1 0-106 0,0 1-174 0,0-1-466 16,2 2-378-16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053.60132" units="1/cm"/>
          <inkml:channelProperty channel="Y" name="resolution" value="1516.9907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1-15T19:54:46.1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4953 4214 95 0,'0'0'3096'0,"0"0"-2759"16,0 0-270-16,0 0-67 0,0 0 2 15,0 0 55-15,0 0-3 0,0 0-10 16,0 0 12-16,0 0 10 0,-3-20-6 16,3 20-60-16,0 0 0 0,0 0-50 15,0 0-10-15,0 1-19 0,-1 0 13 0,-1 0 3 16,2 1 18-16,-1 1 44 0,0-1-2 16,1 1 1-16,-1 1 2 0,0-1 0 15,1-1-9-15,0 0 8 0,0 0 1 0,2-1 19 16,3-1 19-16,6 0 88 0,2-2 94 15,12-2-28-15,5-2-95 0,8-4-63 16,7-2-34-16,3-2-28 0,5-2 9 16,-1-1-24-16,3-2-14 0,-1-1-5 15,2-2-80-15,0 0-66 0,-4 1-201 16,-6-1-194-16,-4 1-180 0,-11 7-17 16</inkml:trace>
  <inkml:trace contextRef="#ctx0" brushRef="#br0" timeOffset="968.412">3721 4755 232 0,'0'0'1403'0,"0"0"-945"0,0 0-138 16,0 0-55-16,0 0 24 0,0 0-52 0,0 0-23 16,0 0-30-16,0 0-76 0,0 0-23 15,-28 4-54-15,17 6-6 0,3 2 10 16,-4 1 59-16,4 1-21 0,1 0-4 16,2-3-25-16,4-2-23 0,3-2-17 0,9-3-4 15,6-1 62-15,9-3 109 0,12-3 33 16,12-7-109-16,11-6-58 0,6-4-37 15,10-5-53-15,4-4-111 0,4-1-31 16,0-2 12-16,3-1-103 0,-4 0-65 16,-4 1-249-16,-17 9-559 0,18-7-396 0</inkml:trace>
  <inkml:trace contextRef="#ctx0" brushRef="#br0" timeOffset="2110.126">5435 5398 874 0,'0'0'1287'15,"0"0"-983"-15,0 0-114 0,0 0-32 16,-33 32 35-16,22-21-39 0,0 1 9 16,3-2-20-16,2-2 9 0,1-1-35 0,4-3-64 15,1-3-52-15,5-1-1 0,3 0 41 16,10-2 154-16,5-5 6 0,10-2-105 15,7-4-52-15,3-3-44 0,6-3-19 16,-1-1-49-16,4-3-26 0,-2 1-27 16,-1-1 26-16,-1 1-37 0,-4-1-99 0,-3 2-138 15,-2 1-282-15,-10 5-172 0,4-4-644 0</inkml:trace>
  <inkml:trace contextRef="#ctx0" brushRef="#br0" timeOffset="3093.63">4461 5998 1955 0,'0'0'490'0,"0"0"-290"15,0 0-117-15,0 0 72 0,0 0 47 16,0 0 35-16,-8 24-43 0,5-19-46 0,2 0 7 16,1-2-45-16,0-2-63 0,1 0-31 15,5-1-1-15,5 0 20 0,5-3 128 16,10-2 42-16,7-3-66 0,7-3-108 15,4-4-31-15,7-1-57 0,-3-1-67 16,4-1-19-16,-1 0 3 0,-1 1-40 16,-4-2-132-16,-1 2-178 0,-11 3-510 0,9-6-504 15</inkml:trace>
  <inkml:trace contextRef="#ctx0" brushRef="#br0" timeOffset="4026.831">3595 6571 241 0,'0'0'1843'0,"0"0"-1200"15,0 0-260-15,0 0-214 0,0 0-61 16,0 0-73-16,0 0 16 0,0 0 16 0,0 0 15 15,-7 22 0-15,6-13 13 0,0-1 28 16,0 2-4-16,1-3-49 0,1-1-49 16,4-1-20-16,5-2 15 0,7-2 49 0,4-1 16 15,9-6-9-15,6-4-47 0,11-5-25 16,5-5-103-16,7-5-37 0,8-4 8 16,4-4-9-16,8-2-77 0,2-3-163 15,3 0-319-15,-19 8-675 0</inkml:trace>
  <inkml:trace contextRef="#ctx0" brushRef="#br0" timeOffset="5107.07">6636 7100 72 0,'0'0'202'16,"0"0"36"-16,0 0 20 0,0 0-1 0,0 0-26 15,0 0 13-15,0 0-3 0,0 0-7 16,0 0-46-16,0 0-45 0,0 0-17 15,0 0-42-15,0 0-62 0,0 0-9 0,0 0 13 16,0 0 23-16,0 0-14 0,0 1-32 16,0 0-3-16,-1 0 0 0,1 1 20 15,-1 2 70-15,0 0 19 0,1 2-22 16,-1 0 6-16,-2 0 32 0,0 2-58 16,1-1 31-16,0 2 17 0,-1 0-23 15,-1 1-38-15,0-1 19 0,1-1-7 16,2-1 16-16,1-1-32 0,3-4-19 15,7-1 45-15,8-1 122 0,8-6-6 16,12-6-109-16,12-6-83 0,11-4-102 16,10-5-116-16,7-5-40 0,7-3 91 15,6-4-35-15,2-3-190 0,-22 10-727 0,30-23-769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053.60132" units="1/cm"/>
          <inkml:channelProperty channel="Y" name="resolution" value="1516.9907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1-15T19:55:43.4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8523 6810 466 0,'0'0'447'16,"0"0"-95"-16,0 0-108 0,0 0-29 0,0 0-17 15,0 0-23-15,0 0-23 0,0 0-48 16,0 0-72-16,-19-5 46 0,17 4 228 16,1 0-122-16,-1 0-111 0,-1 0-15 15,0 1 12-15,2 0 20 0,1-1 9 16,0 1-7-16,0 0-3 0,0-1-13 15,0 1-22-15,0 0-23 0,0 0-17 16,1 0-14-16,3 0-32 0,-1 0 4 16,-1 0 22-16,3 0 6 0,1 1 28 0,3 0-3 15,0 1 1-15,3-1-1 16,0 1-3-16,0 0-6 0,6-1-14 0,1 1 17 16,0 0-7-16,5 0 32 0,-1-1-31 15,1 2-12-15,2-1-1 0,-2 0 1 0,5 0-2 16,-5-2-13-16,4 2 14 0,-2-2 0 15,0 1 3-15,2-1 15 0,0 0 14 16,1 0-16-16,-1 0 2 0,4-1 11 16,2-1 46-16,0 2 23 0,1-1-36 15,2-1-37-15,-2-1-25 0,3 2-12 16,-2-1-17-16,1 0 26 0,-2 1 0 16,-3-1 0-16,1 0 1 0,1-1 0 15,-3 1-1-15,1-2-22 0,-1 0 22 16,-2-1 1-16,1-2 2 0,-1-1 2 15,1-1 10-15,-4-1-12 0,4-1 0 0,-5-1 0 16,1 0 0-16,0-1-22 0,-1-1 10 16,-1 0-4-16,-2 0-18 0,3-1-2 15,-1 1 18-15,-2-1-20 0,-1 0-3 16,0 0 10-16,-1-1-3 0,-1 0 34 16,-1 0 19-16,0-1-3 0,1 0 28 0,-4 0-35 15,3-1 4-15,-3 1 18 0,1 0 42 16,-1 0-57-16,2 1-6 0,1-1-10 15,-1 0-28-15,1 1 28 0,3-2-12 16,0 1-8-16,0 1-18 0,2-1 38 16,4 1 0-16,-3-2-34 0,1 0 31 15,2 0-26-15,-3 0 28 0,0 1 1 16,2-2-2-16,-3 2-32 0,-1 1-4 16,0-1 25-16,-2 1-37 0,0 0 31 15,-1 1 17-15,1 1 1 0,-1-1 2 16,-3 1 33-16,2 1-31 0,0 0-3 0,-1-1-12 15,1 1-4-15,0 0 4 16,0 0 18-16,-2 1-6 0,3 0 25 0,-1 1-3 16,-1 1-9-16,2-1 0 0,-1 1 24 15,-1 1-37-15,2 0 4 0,-1 1 24 0,-2 1 0 16,1 1-12-16,0 1 2 0,-1 1 11 16,1 0 5-16,0 2-17 0,0 1-17 15,3 0-17-15,0 1-2 0,-3 0-3 16,4 1 20-16,1 2 2 0,4 0 13 15,-3 1 6-15,3-2-18 0,2 2 2 16,0-1 16-16,3-1-18 0,-4-1 14 16,4 0-13-16,-1-1 12 0,1 0 14 15,-2 0-25-15,3-3 28 0,0 0-9 16,-2 0 0-16,1-2-22 0,0-1 1 16,0 0-1-16,-3 0-2 0,1-2 1 0,0 1 1 15,0 0-1-15,-3-2-15 0,3 0-9 16,-3 0 24-16,3-1-27 0,-2 0 10 15,2 0 5-15,-3-1 12 0,0 0-11 16,2-1 12-16,-4 0 3 0,3 0 9 16,-5-1-9-16,0 2 0 0,-2 0 10 0,-1 0 6 15,-4 1-17-15,-3 1 26 0,2 1-28 16,-6 0-1-16,1 1-24 0,-3 2-25 16,-2 0-45-16,2 2-53 0,-4-1-95 15,-1 2-68-15,-1 0-163 0,0 0-169 16,-2 1-351-16,1 0-10 0</inkml:trace>
  <inkml:trace contextRef="#ctx0" brushRef="#br0" timeOffset="2285.604">8621 7467 271 0,'0'0'707'0,"0"0"-261"16,0 0-117-16,0 0-95 0,0 0-62 15,0 0-56-15,0 0-22 0,0 0-10 16,0 0 3-16,0 0 4 0,0 0-24 15,4-2-5-15,-2 2-17 0,3 0 13 16,1 0-7-16,-1-1 29 0,4 1 23 16,-1 0 21-16,4 0-25 0,-2 0-29 0,2 2-6 15,1 0-10-15,0 0-19 0,1 0-32 16,0 0 19-16,3 1-21 0,0 0-2 16,2-1 0-16,3 0 1 0,0 1 13 15,2-1 13-15,-2 0-26 0,0 0 0 16,6 0 10-16,-3-1-10 0,2-1 0 0,0 0-12 15,0 0-4-15,3 0-9 0,-5-1-19 16,5 0-17-16,-5-1 23 0,2 1 36 16,-1 0 4-16,0 0-1 0,-3 0 1 15,4 0-2-15,-3 0 0 0,-2 1 0 16,2-1 26-16,2 0-26 0,-3-1 2 16,1 1-2-16,1 0 1 0,0-1 2 15,-1 0 0-15,1 0-6 0,-2-1-19 16,1 1 22-16,-2-2 22 0,0 1 0 15,-2 0-9-15,1 0 3 0,0 0 0 0,-1 0-4 16,0-1 1-16,0 1-11 0,-2 0-2 16,0-2-1-16,1 0-1 0,-2 0-33 15,0 0 32-15,-1-1-12 0,2-1 14 16,-2 0 1-16,-1-2-19 0,0 0-3 0,4-1 19 16,-6 0-1-16,2-1-11 0,0-1-33 15,-2 0 48-15,1 0 0 0,0-1 3 16,-2 0-3-16,1 0 16 0,-2 0-16 15,1-1 0-15,-4 1 1 0,3-1-14 16,-2 1 13-16,1 0-12 0,-1 0-1 16,1 0 0-16,-3 0-3 0,5 1 4 15,-4-1-8-15,2 1-2 0,-1 0-20 16,3 1 4-16,-3 0-54 0,3 0 79 16,-2 0 26-16,0 0-26 0,3 2 26 15,-2 0 9-15,2-1 19 0,0 1-5 0,-1 0-14 16,3 1 0-16,0-1-22 15,0 1 16-15,0-1-15 0,1 1-1 0,2 1-9 16,0-1 7-16,0 1-14 0,1-1 4 16,0 0 11-16,1 1-30 0,0-1-23 15,0 1 34-15,-3-1-8 0,2 0 5 0,-2 0 4 16,1 1 3-16,-3-1 6 0,-3 1 10 16,4 0 29-16,-5 0 42 0,-1 0-55 15,1 1 54-15,-2-1-22 0,0 2-7 16,0 0-21-16,0 1-20 0,-1 1 2 15,3 0-2-15,-2 0-11 0,2 1-5 16,-3-1 3-16,3 2 13 0,-1 0-2 16,1 0 2-16,-3 1 7 0,5 0 9 15,-2 2 41-15,2 1 0 0,-1-1-32 16,2 1-6-16,2-1-19 0,-1 1-2 0,4-1-1 16,0-1-13-16,1 0-3 0,0-1-16 15,-1 0 10-15,2 0 6 0,0-2-10 16,0-1 16-16,-2 0 12 0,2-1 0 15,0-1-1-15,-1 0 4 0,0 0 8 16,0-2 30-16,0 1-39 0,0 0 26 16,0-1-26-16,-2 1 33 0,1-1-9 0,0 2 10 15,1-1-18-15,0 1-17 0,1-1-2 16,0 2-23-16,-1-1 2 0,1 1 23 16,-5 0 3-16,3 0 10 0,-2 1-13 15,-1-1 2-15,0 1 9 0,-3-1-10 16,4 1-1-16,-3 0-1 0,-2 0-37 15,4-2 9-15,-2 2 13 0,0-2 3 16,1 1 13-16,-1-2 12 0,3 0-11 0,-3 0-1 16,2-1-18-16,-3 0 15 0,1-1-17 15,2 0 18-15,-4-1-28 0,0-1 29 16,1 1 1-16,-3-2-1 0,2 0-45 16,-3 0 17-16,3 0 29 0,-2-1 5 15,0 0 17-15,-1-1-22 0,1 1 32 16,0 0-22-16,0 0-10 0,1-2 0 15,-1 2 3-15,2-1 19 0,-2 1-20 0,1 0 36 16,1-1-36-16,-1 1 72 0,3-1-46 16,-6 1 27-16,7-1-53 0,-3 1 9 15,1-1-11-15,2 1 0 0,-1-1-32 16,1 1 7-16,-1-1 3 0,1 1-26 16,3-1 13-16,-2 0 34 0,1 2-2 15,0-2-17-15,0 1 20 0,-1 0 32 0,-1 0-30 16,3 0 43-16,-2 0-26 0,-1 1-6 15,1 0 31-15,-2 1-12 0,-1 0 34 16,1 0-34-16,-3 2 6 0,2-1-13 16,-4 2 13-16,2-1-38 0,-3 2 1 15,1 0 9-15,-2 0 21 0,0 2-9 16,-1 1-21-16,-2 0-1 0,2 1-1 16,-1 0-27-16,0 0-16 0,-2 1-10 15,2-1 16-15,1 1-25 0,1 1 18 16,-3-1-21-16,3 1-7 0,-2 0-16 0,0 0-10 15,-2 0-49-15,1 0-108 0,0 0-151 16,0 1-199-16,0 0-394 0,-2 1 210 0</inkml:trace>
  <inkml:trace contextRef="#ctx0" brushRef="#br0" timeOffset="3560.529">8767 7125 1103 0,'0'0'407'0,"0"0"-186"0,0 0-75 16,0 0 7-16,0 0 3 0,0 0-14 16,0 0 17-16,0 0-34 0,0 0 8 0,0 0-30 15,0 0-10-15,5 17 25 0,-1-12 14 16,-2 1 8-16,5-1-32 0,-1 1-35 15,1-1-28-15,3 0-17 0,0-1-15 16,0-2 5-16,1 0-18 0,1-2-22 16,1 0-16-16,-2 0 35 0,3-2-31 15,-2-3-14-15,-1 1-25 0,-1 0 41 16,1-2 3-16,-1 1-22 0,-2 1 0 0,-1 0-29 16,-1 0 80-16,-3 1 14 0,1 0-1 15,-2 1 13-15,-1-1 12 0,-1 2 13 16,0 0 13-16,0 0-13 0,-2 1-31 15,-1-1-20-15,1 1-13 0,0 0-3 16,1-1-3-16,1 1-10 0,0 0-44 0,0 0-128 16,0 0-140-16,1 0-179 0,1 0-282 15,0 1-404-15</inkml:trace>
  <inkml:trace contextRef="#ctx0" brushRef="#br0" timeOffset="4069.239">9345 7064 311 0,'0'0'372'0,"0"0"-37"0,0 0-25 0,0 0-1 15,0 0-23-15,0 0-17 0,0 0-23 16,0 0-10-16,0 0 8 0,0 0-7 16,0 0-7-16,8 23-58 0,-3-19-14 0,9 0-10 15,1 0-54-15,3-3-16 0,3 0-51 16,0-1-5-16,2-1-22 0,3-3 0 15,-4-1-42-15,-1 0 7 0,-3-2-27 16,-1 1-55-16,-4-1-59 0,2 0-30 16,-4 1-101-16,-3-1 25 0,-3 2-247 15,4-1 23-15,-5 1-486 0,2 1 171 0</inkml:trace>
  <inkml:trace contextRef="#ctx0" brushRef="#br0" timeOffset="5286.41">10228 6588 1293 0,'0'0'459'16,"0"0"-154"-16,0 0-91 0,0 0-75 15,0 0-7-15,-9-27 36 0,9 22 51 16,0 1-17-16,0 1-55 0,0-1-7 15,2 1-38-15,-2 1-26 0,1 2-38 16,-1-1-16-16,1 1-22 0,-1 0-12 16,1 0-19-16,0 1-17 0,2 0-12 0,1 0 38 15,0 1 22-15,3-1 3 16,4 0 22-16,1-1-9 0,-1 0-3 0,4-1 15 16,2-3-28-16,1-2-18 0,-2-2-39 15,1-1-10-15,-1 0-44 0,-1-1 34 16,-2-1-25-16,-3 1-16 0,-1 0 12 15,-4 0-187-15,0 1-56 0,-4-1-122 16,0 1-23-16,-1 0-252 0,0 3 187 16</inkml:trace>
  <inkml:trace contextRef="#ctx0" brushRef="#br0" timeOffset="5959.29">10257 6892 137 0,'0'0'1267'16,"0"0"-718"-16,0 0-196 0,0 0-91 0,0 0 32 16,0 0-31-16,0 0-104 0,0 0-105 15,0 0-54-15,28-32 0 0,-19 22-12 16,0 0 9-16,2 1 0 0,3 1 1 0,-4 1-33 16,3 0-6-16,0 2 22 0,-2 1-10 15,1 0-3-15,2 2-3 0,-3 1 9 16,1 1 0-16,-2 0-18 0,3 2 28 15,1 2 16-15,-1-2 27 0,2 3 5 16,2-1 16-16,-3 0 10 0,3-2-33 16,-3 0-25-16,0-1-12 0,3-1-62 15,-3-1-44-15,1-3-136 0,-3-1-75 16,0-1-141-16,-3 0-119 0,1 1-483 16</inkml:trace>
  <inkml:trace contextRef="#ctx0" brushRef="#br0" timeOffset="6557.984">10762 6428 157 0,'0'0'1740'0,"0"0"-1189"0,0 0-318 16,12-22-231-16,-10 13 19 0,6 0-21 15,-1-1-42-15,-1 0 40 0,4 0-18 16,-1 0 17-16,0 0-29 0,0 0-29 15,3 0-10-15,-2 0-56 0,2 1 66 0,0 0-59 16,-1 1-65-16,3 0-120 0,-4 1-112 16,3 1 3-16,-1 0-48 0,-1 1 87 15</inkml:trace>
  <inkml:trace contextRef="#ctx0" brushRef="#br0" timeOffset="6907.557">10876 5998 876 0,'0'0'306'0,"0"0"-166"0,0 0 101 16,0 0-143-16,35-15 28 0,-20 12-9 16,0 1-39-16,2 1 39 0,-1 1-16 15,3 0 31-15,0 1-64 0,1 2-68 16,-3-1-26-16,2 2-67 0,-1-2-99 15,-3 1 82-15,2 0-59 0,-3-1-107 16,1 0-138-16,-3 0-316 0</inkml:trace>
  <inkml:trace contextRef="#ctx0" brushRef="#br0" timeOffset="7518.155">11446 6354 222 0,'0'0'1087'0,"0"0"-635"15,0 0-150-15,0 0-46 0,30 3-3 16,-21-2-34-16,-2-1-52 0,2 0-32 16,0 0-59-16,1-3-2 0,-1 1-7 0,2 0-51 15,1-1-13-15,-2-1 0 0,1 0-3 16,-3 0-10-16,2 0-51 0,-2 1 19 16,-3-1 40-16,2 0-36 0,-1 0 0 15,-2-1-68-15,1 1-51 0,4-2-14 0,0 1-3 16,3-3-104-16,0-1-8 15,3 0-91-15,0-2-284 0,-3 3-23 0</inkml:trace>
  <inkml:trace contextRef="#ctx0" brushRef="#br0" timeOffset="7843.581">11832 6009 866 0,'0'0'1340'0,"0"0"-955"0,0 0-369 16,0 0 23-16,0 0-17 0,22-22 130 15,-12 18-152-15,0 2-13 0,1 0-32 16,4 1 43-16,1 0 2 0,2 0 0 16,5 1 3-16,-2 0 48 0,1 0-38 0,-2 1-13 15,-1 1-55-15,-5 0-38 0,-3 0-181 16,1 2-96-16,-2-3-117 0,2 1-129 16,-5-2-120-16</inkml:trace>
  <inkml:trace contextRef="#ctx0" brushRef="#br0" timeOffset="8050.079">12229 5872 251 0,'0'0'633'0,"0"0"-112"0,0 0-241 15,0 0-79-15,0 0 29 0,0 0-132 16,27-17-40-16,-17 13-26 0,-3 0 14 15,3 0-1-15,-2 0-45 0,-1-1-26 0,2 0-142 16,-1-1-59-16,1 1-82 0,-3-2 52 16,-1 1-186-16,0 1-150 0</inkml:trace>
  <inkml:trace contextRef="#ctx0" brushRef="#br0" timeOffset="9953.666">10246 5234 1476 0,'0'0'757'0,"0"0"-346"15,0 0-228-15,-30 2-41 0,18 4-8 16,1 2 45-16,-2 4-20 0,-1 3-3 16,3 3-33-16,2 2-16 0,4 3-25 15,4-1-66-15,2-2-4 0,8 0 10 16,2-5-21-16,8-2 34 0,2-4 25 0,4-4-6 16,2-4-8-16,-1-3-26 0,3-5-20 15,-4-3-15-15,1-3 14 0,-3-3-22 16,-5-2 20-16,-5 0-43 0,-5 0-62 0,-6 1 39 15,-2-1 69-15,-6 1 38 0,-2 2 9 16,-7-2-25-16,1 3-22 0,-5 0-60 16,-3 3-47-16,0 1-53 0,-1 4-11 15,1 2-68-15,1 4-55 0,4 3-186 16,1 1-282-16,-3 9-709 0</inkml:trace>
  <inkml:trace contextRef="#ctx0" brushRef="#br0" timeOffset="10361.675">10313 5450 2086 0,'0'0'776'0,"0"0"-462"0,0 0-260 15,0 0 19-15,0 0 7 0,0 0 44 16,-6 37 47-16,-2-19 40 0,3 5 0 16,-1 2-46-16,-4 2-68 0,3-1-63 15,-1-3-34-15,1-2-14 0,1-3-4 16,2-2-20-16,-1-3-74 0,3-3-63 16,-1-1-26-16,2-3-49 0,0-2-135 15,0-1-193-15,-2-1-443 0,2-2-385 0</inkml:trace>
  <inkml:trace contextRef="#ctx0" brushRef="#br0" timeOffset="10750.181">10270 5709 2341 0,'0'0'445'0,"0"0"-178"15,-34 32 8-15,19-17-21 0,-3 0-58 16,5-1-105-16,-3-2-28 0,3-2 22 16,5-3-51-16,0-2-17 0,4-2-14 15,2-1-3-15,0-2-13 0,2 0-25 0,0-2 3 16,0-2 17-16,2-4-118 0,0-2 17 16,7-3 24-16,-3-2-89 0,3-3 95 15,2 2 9-15,1-1 80 0,-2 1 31 16,0 3-15-16,0 1 54 0,1 4-68 15,-1 1 97-15,-1 3-42 0,-1 3-16 0,2 1 6 16,-2 4-47-16,-2 5 1 0,3 1 53 16,0 4 50-16,2 2 10 0,-3 3 14 15,0 0-24-15,-1 0-38 0,0-1-32 16,2-2-32-16,-4-3-2 0,3-2-2 16,0-4-48-16,-5 0-31 0,1-4-45 15,1-2-63-15,-3-1-79 0,0-1-105 16,0-2-277-16,1-1-460 0</inkml:trace>
  <inkml:trace contextRef="#ctx0" brushRef="#br0" timeOffset="11028.147">10081 5554 2031 0,'0'0'657'16,"30"2"-262"-16,-6 0-146 0,5 1 12 16,8-2-18-16,0 2-26 0,2-1-54 15,-4-1-55-15,-4 0-55 0,-3-1-44 16,-7 1-9-16,-4-1-133 0,-5 1-130 15,-5-1-71-15,-1 0-60 0,0 0-158 16,-3 0-518-16,-3-1-447 0</inkml:trace>
  <inkml:trace contextRef="#ctx0" brushRef="#br0" timeOffset="27395.581">11056 3758 2059 0,'0'0'641'0,"0"0"-314"0,0 0-84 0,0 0-4 16,-3-24-24-16,-4 19-108 0,2 1-31 16,-6 1-42-16,-3 1-15 0,-3 2 0 15,-3 0-6-15,-7 3 2 0,1 3 17 16,-4 1 16-16,0 2 5 0,2 2 3 16,7-1-6-16,7-1-50 0,4-1 0 0,8-1-44 15,3 0-25-15,8 1 34 0,6 0 35 16,7 1 28-16,8 1-8 0,7 0-20 15,0 0-31-15,3-1-19 0,-1 2 17 16,-5-1 18-16,-3 0 2 0,-7 1-34 16,-6 0 25-16,-7 1-12 0,-8 0-14 15,-3 0 20-15,-9 1 28 0,-6 0 55 16,-7 0 33-16,-7-1 3 0,-2-1 6 16,-4-3 22-16,-1 0-17 0,-1-4-15 15,4-2-41-15,1-1-30 0,2-1-16 16,8 0-38-16,4-2-139 0,6-1 6 15,7-2-28-15,5-1-179 0,7-2-744 0,1 0-72 16</inkml:trace>
  <inkml:trace contextRef="#ctx0" brushRef="#br0" timeOffset="27830.446">11142 3827 2915 0,'0'0'540'0,"0"0"-388"0,0 0-9 15,-38 34 117-15,25-19-65 0,0 3-42 16,2-1-57-16,5-1-53 0,1-2-28 16,5-3-2-16,1-3-13 0,6-1 1 15,3-2 20-15,-1-2-2 0,3-2-19 16,0-1-28-16,2-1-62 0,1-3-40 0,-4-2 21 16,1-1 6-16,-6-1 27 15,2-2 64-15,-4 1 2 0,-1-1 10 0,-2 1 16 16,1 1 38-16,-1 3 40 0,3 3-47 15,-3 1-32-15,-1 1-15 0,1 2-109 16,0 4-20-16,2 2 129 0,3 2 15 16,1 1 27-16,2 0 15 0,1-1 58 0,1 0-47 15,4-3 16-15,-2-2-13 0,1-2 10 16,3-3-13-16,-4 0-19 0,3-3-6 16,-5-2-42-16,1-2-1 0,-4-1-46 15,0-1 3-15,-3-1 40 0,-1 0-53 16,-3 0 16-16,-1 1 6 0,0-1 31 15,-3-1-7-15,0 2 10 0,-4 1 0 16,-1 0-65-16,4 1 21 0,-3 1-62 16,0 1-75-16,1 0-17 0,3-1-118 15,-1 0-143-15,3-1-152 0,1 0-465 0,4-1 405 16,0 2 655-16,8-2-696 0</inkml:trace>
  <inkml:trace contextRef="#ctx0" brushRef="#br0" timeOffset="27969.32">11435 3810 1208 0,'0'0'765'0,"-4"22"-302"0,0-9-70 16,1 1-85-16,1 2-119 0,0-1-103 15,2-1-85-15,0-2-1 0,2-2-38 16,2-3-103-16,3-3-112 0,2-3-207 16,-1-1-311-16,7-3-979 0</inkml:trace>
  <inkml:trace contextRef="#ctx0" brushRef="#br0" timeOffset="28286.445">11519 3849 1129 0,'0'0'1504'0,"0"0"-1160"0,-19 32-97 0,14-20 65 16,-2 1-66-16,4 0-38 0,3-4-20 16,0 0 14-16,2-2-65 0,3-3-54 15,0-1-15-15,3-2-38 0,-3-1-8 0,4-5-22 16,-1-1-99-16,2-4-43 0,-1-2-9 15,1-3-2-15,-4-2 31 0,2 0 21 16,0-2 82-16,-3 1 19 0,3 0 0 16,-1 2 1-16,-3 2-1 0,3 4 38 15,-2 3 15-15,-2 4 86 0,0 2 4 16,-3 1-143-16,1 4-126 0,0 2 86 16,0 5 40-16,1 2 156 0,3 3 30 15,-3 1-7-15,0 0-35 0,4-1-76 16,-3-1-38-16,6-1-28 0,-2-1-2 15,2-2-21-15,1-2-182 0,4-3-56 0,-3-1-109 16,0-4-305-16,-4-1-823 0,6-2-390 0</inkml:trace>
  <inkml:trace contextRef="#ctx0" brushRef="#br0" timeOffset="28847.316">11616 3915 900 0,'0'0'1370'0,"0"0"-892"0,0 0-192 16,0 0-46-16,0 0-37 0,0 0-79 16,19-29-61-16,-12 18 63 0,3 0-47 15,-4-1 34-15,3-1-37 0,-1 0-22 16,1-1-33-16,0 0-21 0,-3 1-24 16,3 0 8-16,-1 1-9 0,-1 1 5 15,0 1-21-15,0 1 29 0,-3 2 11 16,3 2-2-16,-5 2-32 0,-1 2-3 15,2 1-46-15,-2 2-55 0,1 4-16 16,1 3 99-16,4 3 56 0,-1 3 66 16,0 1 48-16,4 1-6 0,-2 0-33 15,3 0-2-15,-1-1-30 0,2-1-24 0,-1-1-19 16,0-2-34-16,0-1-120 0,-2-1-112 16,0-3-107-16,-5-1-283 0,3 0-821 0</inkml:trace>
  <inkml:trace contextRef="#ctx0" brushRef="#br0" timeOffset="32484.872">10939 4227 424 0,'0'0'1913'0,"0"0"-1317"0,0 0-279 15,0 0-180-15,0 0-137 0,0 0-89 16,0 0 86-16,0 0 3 0,9 36 118 0,-7-19 66 16,-1 2 2-16,0 1-54 0,0 0-66 15,-1-2-64-15,0-2 17 0,0-2-19 16,0-2-22-16,-1-3-31 0,1-2-67 16,-1 0-101-16,0-4-141 0,0-2-223 15,0 0-451-15,-6-4-332 0</inkml:trace>
  <inkml:trace contextRef="#ctx0" brushRef="#br0" timeOffset="32867.758">10794 4254 2712 0,'0'0'584'0,"0"0"-352"16,0 0-159-16,0 0 0 0,0 0-35 15,34-3 31-15,-15 2 35 0,3 0 69 0,4 0-13 16,-2 1-48-16,0 0-66 0,-4 1-46 15,-1 0-11-15,-4 2-11 0,-5 0-24 16,-1 1-32-16,-2-1-22 0,-5 1-1 16,-1 0 19-16,-1 0 35 0,0 2 47 15,-2-1 28-15,0 1 48 0,-3 0 6 16,-1 1-10-16,1-1-22 0,3 0-50 16,2-1-3-16,0 0-41 0,5 0-6 15,6 1 38-15,2 1 9 0,5 0-80 0,5 0-11 16,-1 0 3-16,2 0-13 0,-5-1-7 15,1 1 3-15,-7-1 19 0,-5 2 3 16,-5-1 3-16,-3 1 42 0,-3 0 41 16,-4 0 48-16,-6 1 67 0,-4-1-14 15,-1-1-40-15,-4-1 5 0,2-1-28 16,-4-2 19-16,6-1 28 0,1-2-53 0,4 0-32 16,3 0-88-16,5-2-96 15,1-2-86-15,4 0-215 0,0-3-542 0,3 2 744 16</inkml:trace>
  <inkml:trace contextRef="#ctx0" brushRef="#br0" timeOffset="33203.061">11180 4341 1152 0,'0'0'1534'0,"0"0"-1293"0,0 0-171 16,-8 28 91-16,5-16 17 0,-3 1-44 15,4-2-26-15,1 0-16 0,0-2 5 16,1-2-15-16,0-1-19 0,0-2-22 15,0-2-38-15,0 0 10 0,0-2 15 16,1 0 7-16,-1-2-35 0,3-2-28 16,3-1-38-16,-3-2-37 0,2-2-84 15,-1-2-6-15,4 0-65 0,-3-1 47 16,1 0 15-16,-1 2 89 0,2 0-28 0,-2 4-36 16,0 0-92-16,2 2 127 0,-3 3 61 15,0 0 75-15,1 1 17 0,-1 1 48 16,-1 3 74-16,1 1-51 0,-2 1 73 15,2 2 36-15,1 0-22 0,-1 1-47 0,2 1 10 16,-3-1-3-16,5 1-20 0,-3-2-13 16,1 0-51-16,2-1-19 0,-5-2-32 15,3-2-32-15,-2 0-201 0,4-2-268 16,-5-1-569-16,2-2-540 0</inkml:trace>
  <inkml:trace contextRef="#ctx0" brushRef="#br0" timeOffset="33898.643">11422 4191 851 0,'0'0'1045'0,"0"0"-692"15,5 30-7-15,-2-15 56 0,1 2-75 0,3 1-80 16,-2-1-85-16,5-1-80 0,-2-1-48 15,2-3-5-15,0-1-7 0,-6-2-19 16,3-4-3-16,-3 0-47 0,-3-4-23 16,-1 0-43-16,0-1-17 0,-4 0 92 15,-3-2 38-15,1 0-2 0,-8-1 2 16,1 2-45-16,-2 0 20 0,-2 1 22 16,3 2 3-16,3 3 54 0,1 1-43 15,1 2-11-15,3 0-28 0,4 1 5 16,2 0-40-16,8 0-17 0,2-2 20 15,4 0 40-15,6-3-21 0,2-2-87 0,6-2-129 16,-1 0-69-16,1-3 38 0,0-1 133 16,-5-2 41-16,-2 0 69 0,-5-1 45 15,-3-1 52-15,-6 1 155 0,-1-1 130 16,-5 2-18-16,-1-2 82 0,-1 1-66 16,-2 0-89-16,-3 1-92 0,0 1-66 15,-1 1-2-15,1 2-40 0,-1 2-46 0,1 0-32 16,3 3-18-16,1 1-20 0,2 3 8 15,0 1 15-15,4 1 31 0,6 2 16 16,0-1 28-16,5 0-12 0,2 1-4 16,-3-2-12-16,2 0-15 0,-2 0 15 15,-2-1-19-15,-2-1 16 0,-2-1-13 16,-3-2 0-16,-3-2-12 0,-2-1-7 16,0-1 35-16,-2 0 35 0,-1 0 34 15,0-1 19-15,-4 0-19 0,4-3-27 0,-3 0 1 16,3-1-30-16,2-2-13 0,1-1-63 15,3-2-104-15,4-3 148 0,-2-1-59 16,5-3 78-16,-2 0 22 0,3 0 41 16,-4 1-1-16,1 2 52 0,-4 3 52 0,0 3 20 15,-4 3 15-15,1 3-29 16,-1 1-95-16,0 1-77 0,0 0-56 0,-1 2-60 16,0 4-38-16,-3 2 110 0,1 5 44 15,-4 3 19-15,4 3-19 0,0 0-28 16,3 1-83-16,2-2-126 0,3-2-109 15,8-1-49-15,4-3 11 0,-6-4-173 16,15-2-1096-16</inkml:trace>
  <inkml:trace contextRef="#ctx0" brushRef="#br0" timeOffset="34444.186">11221 4618 1901 0,'0'0'638'0,"0"0"-293"0,0 0-210 15,0 0-52-15,0 0 0 0,0 0 83 0,9 33-4 16,-6-18-13-16,0 4 69 0,1 2-17 15,-1 0-79-15,0 0-32 0,-1-1-43 16,-1-1-16-16,1-4-31 0,-2-3-24 16,-2-2-44-16,-1-2-150 0,-2-3-85 15,-3-3-36-15,-4-1-327 0,4-1-912 16</inkml:trace>
  <inkml:trace contextRef="#ctx0" brushRef="#br0" timeOffset="34608.256">11069 4707 767 0,'0'0'2184'0,"32"-13"-1851"0,-10 6-221 16,8-1-42-16,7-2 82 0,3 0-1 15,2 1-9-15,-1-2 3 0,-3 1-17 16,-2 2 3-16,-11 0-131 0,-3 2-59 0,-8 2-261 16,-1 0-115-16,-8 3-243 0,-3 0-501 15,-3 1-300-15</inkml:trace>
  <inkml:trace contextRef="#ctx0" brushRef="#br0" timeOffset="34942.997">11367 4753 1721 0,'0'0'1002'0,"0"0"-799"15,-6 26-56-15,5-15 96 16,1 2-42-16,0-2-72 0,1 0-50 0,2-3-19 15,2-2 3-15,3-2 19 0,3-2 9 16,-2-2-59-16,3-3-32 0,1-2-123 16,-1-3-34-16,0-1 11 0,-2-1-9 0,-2-2-7 15,-4 0 76-15,1 0-42 0,-2-1 104 16,-2 0 24-16,0 1 19 0,0 1 36 16,0 1 34-16,1 3 1 0,-2 3-4 15,0 2-48-15,1 2-38 0,-1 2-143 16,0 3 34-16,0 4 109 0,0 1 61 15,1 2 34-15,0 0-53 0,0 0-26 16,3-3 6-16,3-2 0 0,1-1-22 16,-2-3-78-16,5-1-85 0,-3-2-87 15,2 0-136-15,-1-4-258 0,-1 0-492 0,-2-5 405 16</inkml:trace>
  <inkml:trace contextRef="#ctx0" brushRef="#br0" timeOffset="35259.331">11580 4720 1316 0,'0'0'595'16,"0"0"-216"-16,-2 26-120 0,2-13 18 0,0 0-33 16,1-1-11-16,1-1-13 0,1-2-27 15,2-1-45-15,-2-3-26 0,0-1-20 16,0-2-52-16,-2-2-19 0,0 0 28 16,0 0 0-16,-1-3-59 0,0-3-47 15,0-3-77-15,0-2-6 0,2-1 17 16,0-3-57-16,4 0 28 0,-3 0 56 15,2 0-9-15,-1 2 69 0,4 1-44 16,-3 4 13-16,1 2 57 0,-3 3 131 16,4 2-109-16,-5 1-22 0,2 5 48 0,-1 1 15 15,-1 3 13-15,2 0 3 0,1 3-38 16,-3 0 19-16,1-1-22 0,1 1-19 16,-1-3 0-16,2-1-19 0,-1-2-25 15,-1-1-57-15,-1-1-83 0,0-2-63 0,2-2-153 16,-3-1-277-16,0-1-350 0,1-5-255 15</inkml:trace>
  <inkml:trace contextRef="#ctx0" brushRef="#br0" timeOffset="35903.156">11737 4704 1878 0,'0'0'526'0,"0"0"-268"0,-3 23-39 15,1-10 28-15,1-2 2 0,1 0-90 16,0-1-45-16,0-2 9 0,0-1 28 15,0-3-26-15,0-1-77 0,1-2-32 0,-1-1 16 16,2-1-32-16,0-3-72 0,-1-2-98 16,2-3 19-16,3-1 46 0,-2 0-94 15,1-3-24-15,-1 1-24 0,5 1 138 16,-4 1 109-16,0 3 27 0,0 1 72 16,-1 3 17-16,-2 2-20 0,-1 1-96 0,-1 2 38 15,1 4-22-15,1 2 99 0,0 2 18 16,1 1-54-16,1 0 0 0,1 1 0 15,0-1 3-15,1-1-3 0,2 0 9 16,0-3 7-16,1-1-17 0,0-1-22 16,1-3 6-16,-1 0-9 0,-4-2-10 15,3-1-43-15,-3-3-3 0,0-2-65 16,1 0-10-16,-1-2-9 0,-2 0 25 0,2-2 1 16,-2 0-24-16,0-1 7 0,-1 0-45 15,0-1 28-15,-1-1-22 0,-1 1 18 16,1 0-9-16,-1 1 28 0,0 0-89 15,0 4-7-15,-1 2 176 0,0 1 6 16,-2 3 84-16,2 0-68 0,0 1-22 16,1 1 0-16,0 1 39 0,0 1-1 15,0 0 23-15,1 1 44 0,3 0 4 16,0-1 9-16,-1 0-20 0,5-2-10 0,1-1-21 16,-1 0-14-16,2-4-53 0,-5-1-39 15,3-4-100-15,-4-1-38 0,0-1 56 16,-3-2 25-16,-1-1-61 0,0-1-29 15,-1 1 0-15,-4-2 15 0,2 2 122 16,-3 2 49-16,4 1 129 0,0 5 55 0,-1 3-59 16,-2 3-125-16,2 5 0 0,-5 4 52 15,1 5 5-15,-1 4 88 0,2 4 2 16,1 2 15-16,1 1-29 0,4 0-54 16,4-1 60-16,1-2 68 0,8-2 31 15,4-2-48-15,-2-2-36 0,6-3-71 16,1-2-49-16,0-4-34 0,-2-2-63 15,0-4-191-15,0-1-143 0,-3-3-158 16,-3-2-679-16,2-4-958 0</inkml:trace>
  <inkml:trace contextRef="#ctx0" brushRef="#br0" timeOffset="36452.496">11337 5010 1474 0,'0'0'1776'0,"0"0"-1382"0,0 0-384 0,0 0-10 16,0 0 0-16,0 0 35 0,-10 36 37 15,4-17 19-15,2 5-12 0,0 1 47 16,1 1-16-16,2-1-79 0,0-2-31 16,1-3 0-16,0-5-84 0,0-1-14 15,-1-4-91-15,1-4-79 0,-3-2-117 0,-4-4-258 16,4 0-501-16</inkml:trace>
  <inkml:trace contextRef="#ctx0" brushRef="#br0" timeOffset="36826.417">11309 5004 2560 0,'0'0'540'0,"0"0"-339"0,43-1-124 16,-24 2 63-16,1 4 31 0,-6-1-89 16,-3 2-23-16,-3-1-8 0,-3 1-29 0,-3 1-20 15,-2 0-2-15,0 0 2 0,-4 1 32 16,-1 1 20-16,-5-1 25 0,2-1-10 15,-1 0-10-15,3-2-12 0,0 0-46 16,3-2-1-16,3 1-31 0,0-1-50 16,7-1-67-16,2 1 22 0,6 0-25 0,1 0-1 15,3 0 31-15,1 0 32 16,-1 0 16-16,0 2-13 0,-5 1 6 0,-4 1 9 16,-2 1 69-16,-6 2 2 0,-2 0 71 15,-8-1 44-15,-1 1 98 0,-6-1 0 16,-4-1 26-16,-1-1-6 0,-3-1-18 15,1-2-26-15,-1-1-84 0,1-1-104 16,1-2 36-16,6 0-37 0,2 0-26 16,6-1-82-16,3-1-37 0,4-1-36 15,0-1-164-15,10-2-117 0,4 0-288 0,2-3-324 16,-1 3-89-16</inkml:trace>
  <inkml:trace contextRef="#ctx0" brushRef="#br0" timeOffset="37060.948">11573 5129 1030 0,'0'0'2195'0,"0"0"-1909"0,0 0-210 16,-9 32-19-16,9-20 41 0,4-2 3 15,1 1-47-15,3-3 36 0,3-1 37 16,-1-4-31-16,3-1-31 0,-3-2-65 16,2-1-84-16,-4-3-48 0,1-2 34 15,-5-1 10-15,0-2 0 0,-4-1-29 16,-1 0 114-16,-6-2-60 0,-3 0 35 15,-1 0 12-15,-2 0-2 0,-2 1 17 0,1 1-33 16,1 4-30-16,2 1-37 0,2 3-27 16,0 2-176-16,5 1-193 0,1 3-197 15,1-1-339-15,2 4 349 0</inkml:trace>
  <inkml:trace contextRef="#ctx0" brushRef="#br0" timeOffset="37590.822">11713 5097 752 0,'0'0'1978'0,"0"0"-1564"0,0 0-271 15,-38 0-31-15,26 5-20 0,2 1 10 0,0 2-30 16,3 1-46-16,3 1 37 0,4 0-10 16,0-1-15-16,5 0-38 0,2-2-22 15,5-1-16-15,2-3 0 0,-1-2 16 16,2-1-28-16,1-2-20 0,-1-2-15 15,-3-2-46-15,-1-1 1 0,-3-1 21 16,0 0 93-16,-4 1 16 0,-2-2 19 16,1 2 74-16,-3 0-93 0,1 1 29 15,-1 0 6-15,0 4-22 0,0 0-13 16,0 2-23-16,0 2-95 0,0 3 19 16,0 3 99-16,0 2 77 0,0 0-10 0,0 1-19 15,1-1 15-15,3-2 52 0,2-2-10 16,-2-2-7-16,2-1-25 0,2-3-4 15,-2 0-25-15,1-4-9 0,1-3-35 16,-4-3-132-16,1-2 0 0,0-1-78 0,-3-2 12 16,-1-1-42-16,-1 0-1 0,-2-1-72 15,0 0-27-15,-4-1-37 0,3 0 104 16,-1 0 201-16,-1 1 72 0,1 1 186 16,0 2 48-16,2 4 45 0,-1 2-62 15,2 3-81-15,0 3-74 0,0 2-1 16,-1 1-35-16,1 4 87 0,1 2-10 15,0 3 87-15,0 3 50 0,6 3 5 16,-1 2 18-16,5 2-23 0,-1 1-48 16,2 0-37-16,-1-1-65 0,2-2-31 15,-3-1-37-15,1-3-22 0,-1-1-59 16,2-4-121-16,-2-1-96 0,2-3-100 0,-3-3-226 16,0-1-742-16</inkml:trace>
  <inkml:trace contextRef="#ctx0" brushRef="#br0" timeOffset="37728.57">11986 5064 2684 0,'0'0'766'0,"0"0"-557"0,-39 8-168 16,20-3-28-16,-4 0-13 0,-3 1-1 16,-1 1-107-16,1-1-140 0,7-1-293 15,-11 4-869-15</inkml:trace>
  <inkml:trace contextRef="#ctx0" brushRef="#br0" timeOffset="44319.17">11022 5351 68 0,'0'0'2895'15,"0"0"-2390"-15,0 0-420 0,-36-3-85 16,20 5-12-16,-1 3 12 0,0 3 19 16,-2 3 38-16,3 3 38 0,1 4 9 15,1 2-29-15,6 3-9 0,-1 1-25 16,6 0-29-16,1-1 1 0,4-3-1 0,8-3 1 15,0-3 4-15,7-5 2 16,2-1 21-16,4-5-16 0,4-3-24 0,-2 0-50 16,1-5-123-16,0-1-35 0,-4-2-93 15,-2-1-156-15,-8 2-530 0,4-5-411 0</inkml:trace>
  <inkml:trace contextRef="#ctx0" brushRef="#br0" timeOffset="44812.535">11126 5454 225 0,'0'0'1737'15,"0"0"-1287"-15,0 0-269 0,0 0-100 16,-32 0 25-16,23 0 7 0,1 3-27 16,0 1-6-16,2 1-28 0,-1 2 2 15,-1 2-9-15,3 1-4 0,3 1-28 16,2 1 6-16,0-2-16 0,2 0 1 15,6-4-1-15,4 0 13 0,1-3 22 16,-1-3 19-16,5 0-3 0,-2-2-19 16,1-3-19-16,-3 0 0 0,-2 0-16 0,-2-3-3 15,-4 1-16-15,-1 1 19 16,-2-2 27-16,0 1 8 0,-1-1-19 0,-1 1 73 16,0 1-14-16,0 1-21 0,-1 2-13 15,1 2-13-15,-1 1-28 0,0 0-82 16,1 4-19-16,-2 2 54 0,-2 3 22 15,3 2 9-15,-1 2 13 0,1 0-10 0,1-1-63 16,3-3-35-16,3-2-33 0,0-3-3 16,4-1-74-16,-2-3-75 0,2-1-96 15,-5-1-303-15,4-7-495 0</inkml:trace>
  <inkml:trace contextRef="#ctx0" brushRef="#br0" timeOffset="45472.372">11175 5299 1231 0,'0'0'1671'0,"0"0"-1251"0,0 0-351 15,0 0-69-15,0 0-31 0,0 0 31 16,0 0 60-16,-2 33 67 0,2-16 3 16,1 1-20-16,3 3-3 0,1 1-47 15,4-1-13-15,0-2-34 0,2 0 2 0,-3-4-2 16,-1-2-12-16,-1-4-1 0,-2-2 2 15,-1-2-2-15,-2-3 0 0,-1-1-16 16,0-1 4-16,0 0 12 0,0-3 34 16,-3-2-34-16,2-1-22 0,0-2-25 15,1-2 28-15,0-1-75 0,4 0 47 16,3-1-19-16,1 2-67 0,1 1 76 16,2 2 44-16,2 2 13 0,-3 2 7 15,1 2 12-15,-1 1-18 0,0 4-1 16,-2 2 1-16,-2 2-1 0,0 1 28 15,-3 2 26-15,2 1-22 0,-2 0 12 0,-2 0-22 16,-1 0 3-16,0-1 4 0,-4-2-14 16,-2 0-2-16,-2-3 34 0,-3 0-12 15,1-1-35-15,-2-2 0 0,0 0-60 16,3-2-34-16,-1-1 5 0,5 0-6 16,2-3 35-16,0 0 22 0,3 0-22 15,1-1-119-15,4 0 51 0,1 0-16 0,4-2-23 16,0-1 67-16,4 0 100 0,1-1 65 15,1-1 57-15,-2 0-16 0,0-1-20 16,2 0-25-16,-5-1-48 0,-1 1 0 16,0-1 6-16,-5 1 26 0,-1 0-1 15,-2 1-28-15,-2-1 38 0,-1-1-15 16,-3 1-14-16,0 0 26 0,-4 1-48 16,3 0 0-16,-2 2 26 0,1 3 0 15,1 2-29-15,2 2-47 0,-3 0 9 16,-1 4 38-16,1 2 0 0,1 3 0 0,0 3-1 15,2 2 1-15,2 1 35 0,1 1 19 16,3 0-10-16,5 0-9 0,-1-1 31 16,3-2-15-16,-1-1-4 0,2-1-19 0,-1-2-12 15,2 0-16-15,0-2-34 16,-2-2-29-16,2 0-88 0,-2-1-75 0,1-3-174 16,-4 1-245-16,1-2-443 0</inkml:trace>
  <inkml:trace contextRef="#ctx0" brushRef="#br0" timeOffset="45810.582">11479 5522 874 0,'0'0'2361'0,"0"0"-1884"0,0 0-415 15,0 0-62-15,0 0 0 0,0 0-35 16,36-18 32-16,-26 12 3 0,-1 0 3 0,-2 1-3 16,0-2-28-16,-2 1-32 0,-1 0-83 15,-3 0 41-15,-1 0 102 0,-2 0 19 16,-5 1-19-16,1 1 0 0,0 1 10 16,-2 2-7-16,-1 1-2 0,-2 1 44 15,1 5 21-15,-1 1 29 0,5 3-50 16,-3 3-14-16,2 2 4 0,4 1-5 0,2-1-30 15,2-1-19-15,4-3 19 0,10-1 20 16,0-3-20-16,6-3-47 0,3-2-29 16,5-2-54-16,0 0-181 0,3-3-403 15,-8 0-688-15</inkml:trace>
  <inkml:trace contextRef="#ctx0" brushRef="#br0" timeOffset="46244.469">11832 5311 1861 0,'0'0'1068'0,"0"0"-911"16,0 0-157-16,0 0 0 0,-33-2 23 15,23 6 79-15,-2 3 54 0,0 3-41 16,-2 2-39-16,3 2-38 0,2 2-10 16,1 1 10-16,1 1-37 0,5-1 12 15,2-1-13-15,2-2 22 0,5-1 19 16,6-1 6-16,3-2-22 0,5-1-1 0,3-2-24 16,3-2-82-16,0-3-102 0,-3-2-44 15,3-1-169-15,-2-3-313 0,-8 0-683 16</inkml:trace>
  <inkml:trace contextRef="#ctx0" brushRef="#br0" timeOffset="47325.237">12010 5382 871 0,'0'0'1690'15,"0"0"-1326"-15,0 0-315 0,0 0-49 16,0 0 0-16,0 0 41 0,0 0 26 0,0 0 3 16,0 0-9-16,0 0-32 0,-18-7-29 15,18 7-109-15,0 0-9 0,0 0 44 16,0 0 56-16,0 0 16 0,0 0 0 16,0 0-16-16,2 0 18 0,0 1 52 15,-2-1-20-15,1 0-10 0,-1 0 7 16,0 0 32-16,0 1-10 0,0-1-9 15,0 1-33-15,0 1-9 0,0 0 0 16,0 2 0-16,0 3 45 0,-3 2 31 16,0 1-12-16,1 2 16 0,0-1-7 15,-1 0-23-15,0 0-28 0,2-3-19 16,0-1 9-16,0-1 14 0,1-2 21 0,0-2-9 16,0-1-10-16,0-1 13 0,0 0 25 15,0-1 16-15,0-1 25 0,0-2-34 16,1-2-73-16,1-1-37 0,1-4 9 15,1 0 15-15,-1-2-16 0,3-2 28 0,-2 1-5 16,-1 0 6-16,3 1 76 0,-1 1-23 16,0 2-9-16,-1 1-44 0,1 3 0 15,0 1-2-15,0 3-15 0,-2 1-17 16,1 1-13-16,2 2-20 0,2 3 33 16,-4 0 24-16,6 3 10 0,-1 0 16 15,1 0 25-15,-3 1-12 0,-1 1-1 16,3-2-26-16,-2 0-2 0,-3-2-19 15,0 0-51-15,0-1-27 0,-4-2-45 16,0 1-31-16,-1-2-37 0,-5 0-16 16,-1 0-24-16,0-1-92 0,-4-1-20 0,-2 2 64 15,1-2-1-15,-1 0 100 0,4 0 98 16,-1 1 56-16,4 0 45 0,-2 1 68 16,5-1 65-16,0 0-15 0,2 0-53 15,1-1-7-15,0 0 79 0,4 0 31 0,1 0-35 16,1-2-133-16,0 0-28 0,5-2 6 15,-3 0 19-15,4 0 3 0,-3 0 55 16,2-1-10-16,-2 0 52 0,-1 0 45 16,-2-2-61-16,1 1-68 0,2 0 55 15,-4-1 77-15,1 0 32 0,-2 1 22 16,1 1-27-16,-3 0-32 0,1 1-67 16,-1 1-6-16,0 1 25 0,-1 2-38 15,0 0-54-15,-1 0-111 0,2 2-38 16,-2 2 66-16,0 1 83 0,1 2 76 0,1 2-6 15,0-1 13-15,2 1-11 0,-3 0 1 16,2-2-32-16,0 0-38 0,2-2 35 16,-4-1-3-16,1 0-1 0,-1-2-15 15,0-1-17-15,-1 0-2 0,0-1-22 16,0 0 22-16,0-2 33 0,-1-2-33 16,0-1-41-16,0-1-28 0,0-2 6 0,1-1 62 15,0-2-65-15,0 0 65 0,1 0 1 16,3 1-16-16,-1 1-34 0,1 0 48 15,3 1-24-15,-3 3 26 0,1 0 42 16,-2 2-8-16,1 1-8 0,0 1-11 16,-3 0-11-16,0 1-4 0,-1 0-10 0,0 0-12 15,0 0-3-15,0 3 9 0,0 0 14 16,0 2 3-16,0 0-2 0,0 3 2 16,0 0 9-16,0 1-6 0,-2 0 14 15,2 1 52-15,0 1-4 0,0 0 3 16,1-1 4-16,1 0 24 0,2 0 35 15,1-2-10-15,3-1-20 0,-2 0 9 16,4-2 22-16,-1-1-25 0,2-1-44 16,0 0-64-16,3-2-3 0,0-1-151 15,-4 0-124-15,2-1-84 0,-3-2-171 0,0 1-757 16,-3-5-875-16</inkml:trace>
  <inkml:trace contextRef="#ctx0" brushRef="#br0" timeOffset="55719.546">10671 3949 2407 0,'0'0'471'0,"0"0"-337"0,0 0-95 16,0 0 22-16,0 0-39 0,0 0 29 15,0 0 42-15,44-6-51 0,-19 1-39 16,13 0 17-16,9-1 40 0,12-1 1 16,5 1 50-16,4 0-29 0,2 0-22 15,3 0-60-15,-7 0-25 0,-1 0-61 16,-4 0 83-16,-6 0 3 0,-4 0 16 15,-7 1-15-15,-5 0-1 0,-6 0-39 16,-7 1 37-16,-5 0-20 0,-5 1-10 0,-1 0-3 16,-7 2-32-16,0-1-47 0,-3 1-33 15,-3 0-26-15,-2 1-20 0,0 0-49 16,-2 0-117-16,-6 2-24 0,0 0 48 16,-5 1-156-16,2-1-275 0</inkml:trace>
  <inkml:trace contextRef="#ctx0" brushRef="#br0" timeOffset="55969.964">10864 4059 470 0,'0'0'2105'0,"0"0"-1905"0,0 0-200 15,0 0-271-15,0 0 271 0,0 0 0 16,0 0 383-16,48 15 17 0,-9-17-88 0,11-2-151 15,10-3-51-15,6-1-37 0,5 0-45 16,0-1-16-16,-1 1-12 0,-3 0-13 16,-6 1-19-16,-3-1-49 0,-9 2 21 15,-5 0-10-15,-7 2-15 0,-8 0-67 0,-6 1 18 16,-7 0-38-16,-7 3-119 0,-5-2-154 16,-3 2-321-16,-8 0-731 0</inkml:trace>
  <inkml:trace contextRef="#ctx0" brushRef="#br0" timeOffset="65984.85">10869 5423 1425 0,'0'0'1426'16,"0"0"-1029"-16,0 0-295 0,0 0-101 16,0 0-1-16,39 0-77 0,-13-2 77 0,9 2 140 15,7 0 53-15,9 0-35 0,5 0 34 16,6 0-31-16,9 0-2 0,3 0-66 16,2 0-28-16,1 1-18 0,-2 0-17 15,-3 1-30-15,0-1-9 0,-8 2 9 0,-1-2 3 16,-5 0 22-16,-9 0-10 0,1-1-14 15,-5 0-1-15,-3-2-29 0,-1-1-30 16,-5-1-19-16,-3-1 4 0,-3 0 5 16,-5 1-2-16,-4 0 5 0,-2-1 9 15,-9 2 25-15,-5 0-5 0,-5 1-4 16,-3-1-53-16,-7 0-95 0,-5-1 17 16,-6-1-82-16,-5 1-18 0,-7 1 40 15,-5 0 13-15,-4 2 125 0,-4 1 32 16,-4 0 17-16,-3 3-33 0,0 1 10 15,-3-1 13-15,1 3-3 0,-4-1 25 0,1 0 4 16,-1 1-133-16,1 0-111 0,2 1-105 16,2 0 72-16,4 1 192 0,6 0 114 15,2 2 404-15,8-1-1 0,3 0-77 16,6 0-129-16,3-3-86 0,5 0-59 0,2 0 38 16,6-2 27-16,4-1 18 0,5 0 10 15,1-1 77-15,7-1-20 0,4 2-45 16,6-1-14-16,7 1-16 0,9-1 6 15,8-1-55-15,7 1 42 0,9-1 12 16,7-1-6-16,0 1-64 0,1 0-62 16,0 0-6-16,-8 0-16 0,-1 0-34 15,-7 1-22-15,-7 0-8 0,-5 0-11 16,-8 1 12-16,-3 0 9 0,-7 1-9 16,-2-1-35-16,-7 0-46 0,-4 1-83 15,-4-1-230-15,-3-1-542 0,-2 0-309 0</inkml:trace>
  <inkml:trace contextRef="#ctx0" brushRef="#br0" timeOffset="73093.237">7337 6492 1167 0,'0'0'638'16,"0"0"-187"-16,0 0-109 0,0 0-20 16,0 0-59-16,0 0-75 0,0 0-13 0,0 0-23 15,0 0-29-15,0 0-32 0,-1 12-22 16,1-8 45-16,0 1 14 0,2 0-7 15,-1 0-47-15,5-1-30 0,-2-2 24 16,5-2 52-16,4-1 59 0,9-6-23 16,9-4-86-16,7-6-70 0,5-5-72 15,9-5-75-15,3-3-69 0,0-3 6 16,2-2-35-16,-2-1-92 0,-1 1-45 16,-4 2-313-16,-17 8-849 0</inkml:trace>
  <inkml:trace contextRef="#ctx0" brushRef="#br0" timeOffset="80576.07">11255 5139 2511 0,'38'-3'726'15,"-5"-1"-331"-15,10 0-304 0,13-2-34 16,8 1 12-16,8-1 16 0,-1 2-50 15,-5-1-35-15,-2 1-12 0,-3 1-10 16,-8 0 3-16,-2 1-3 0,-10 0 0 16,-8-1-22-16,-9 2 0 0,-7 0-47 0,-9 0-7 15,-8 0-51-15,-6 1-132 0,-7 0 98 16,-8 0 26-16,-10 2-43 0,-10 0 69 16,-13 2 131-16,-8-1 19 0,-8 2 101 15,-4 0 86-15,1-1-33 0,5 2 51 16,9 0-29-16,11 1 33 0,14-2-58 15,16 1-122-15,12-1-48 0,11 0-37 16,10 2 37-16,14 1 63 0,8 1 28 16,11 0 10-16,15 0-101 0,5-2-31 0,5-1-193 15,1-2-117-15,-5-2-170 0,-2-1-305 16,-20 0-608-16</inkml:trace>
  <inkml:trace contextRef="#ctx0" brushRef="#br0" timeOffset="90390.804">6978 7062 1341 0,'0'0'419'0,"0"0"-263"16,0 0-100-16,0 0-11 0,0 0 52 15,0 0 65-15,0 0 26 0,0 0-14 16,0 0 3-16,0 0-74 0,24-4-19 16,-8 2 2-16,5-1-38 0,4 0 23 15,11-2 12-15,5-1 73 0,8-1-30 0,3-1-62 16,0-1-39-16,2 0-9 0,-3 0-16 16,-4 0-16-16,-6 1-16 0,-3 1-28 15,-8 1-28-15,-6 1-49 0,-5 2-45 16,-5 0-107-16,-4 2-136 0,-2 0-155 15,-4 0-139-15,0 1-305 0</inkml:trace>
  <inkml:trace contextRef="#ctx0" brushRef="#br0" timeOffset="90993.786">7210 6939 1759 0,'0'0'662'0,"0"0"-404"0,0 0-258 0,0 0-10 15,-31 10-86-15,18-5 38 0,-2 2 45 16,0 2 13-16,-5-1 119 0,0 2 61 16,1-1-51-16,-2 1-17 0,2 0-12 15,2 0-24-15,0-1-44 0,3-1 19 16,3 0-49-16,1-1-2 0,2-2 0 0,0 0-31 15,4-1-11-15,4-2 39 0,0 0-45 16,0-1 13-16,0 0 13 0,7 0 22 16,0 0 1-16,2 0 19 0,6 0 5 15,1-1-6-15,3 1 1 0,4-1-17 16,0 0-1-16,5 1-2 0,-4-1-7 16,1 2-28-16,-1-2-9 0,-2 2 12 15,-1-1-20-15,-3 0 1 0,-5 0 13 16,0 0 38-16,-5-1 3 0,1 0 19 15,-7 0 13-15,-1 0 7 0,0-1 6 0,-1-1 0 16,-1 0-16-16,-1-1 16 16,-3-3-48-16,-2 0-54 0,-1-2 35 0,-3 0-1 15,2-1 20-15,-1-1-16 0,1 1 16 16,0-1-1-16,3 1-39 0,1 0-37 0,1 1 51 16,3 2-64-16,-2-1-67 0,3 1 54 15,0 2-91-15,0-2-588 0,0 2 105 16</inkml:trace>
  <inkml:trace contextRef="#ctx0" brushRef="#br0" timeOffset="95264.685">7045 7717 925 0,'0'0'1007'0,"0"0"-670"16,0 0-143-16,0 0-71 0,0 0-33 16,0 0 0-16,0 0 39 0,0 0 5 15,0 0 39-15,0 0 3 0,2-25-84 16,1 21-13-16,-1 0-25 0,1 0-38 16,0 1-14-16,1 1 19 0,-3 2-21 0,1 0-2 15,0 0-23-15,-1 1 9 16,1 2 16-16,-1 1 39 0,-1 1 40 0,0 0-13 15,0 1 0-15,-1 1-66 0,-3 0-50 16,1-1 50-16,-3 1 79 0,0-2-29 0,0-1-34 16,0 1 7-16,-2-2-23 0,2-1-22 15,2-1 21-15,1-1-18 0,0 0 0 16,-1 0-13-16,3-1-24 0,1-2-42 16,0-2-32-16,1-1-6 0,3-1-49 15,0-1-3-15,-1 1-24 0,1 2-39 16,2 1-4-16,-1 2-105 0,-1 2-95 15,-2 0-258-15,0 3-21 0</inkml:trace>
  <inkml:trace contextRef="#ctx0" brushRef="#br0" timeOffset="103410.603">10107 6145 395 0,'0'0'436'0,"0"0"-321"16,0 0-76-16,0 0-10 0,0 0 10 16,0 0 7-16,0 0 3 0,0 0 22 15,0 0 1-15,0 0-23 0,2-8-17 16,-2 8 7-16,0-1 43 0,0 1 9 15,0-1 3-15,-1 1 4 0,0-1-7 0,0 1-14 16,1 0-8-16,-2 0-5 0,2 0 14 16,0 0-13-16,0 0-7 0,0 0 7 15,0 0 6-15,0 0-3 0,0 0 3 16,0-1-3-16,-1 1 3 0,1 0 0 16,0-1-7-16,-1 1 1 0,0-1 15 15,1 0 10-15,0 1-10 0,0-1-13 16,-1 0-3-16,0 1 3 0,1 0-7 15,0 0 0-15,0 0 1 0,0 1-20 16,0 0-41-16,0 0-3 0,0 2-19 0,2 1 22 16,1 2 3-16,3 2 82 0,1 3 7 15,0 1-42-15,6-1-34 0,-4-1 7 16,4-3-22-16,0-1-1 0,-1-1 19 16,1-3 13-16,-1-1 9 0,-2-1 3 15,0-1-26-15,-3-2-18 0,-3 0 0 0,-1-1-2 16,-2 0-10-16,-1 0-4 0,0-1 7 15,-1 0 7-15,-3 0 2 0,1 0-44 16,2 0 44-16,-1 3 13 0,-1-2 9 16,2 4-22-16,1 0 0 0,-1-1-31 15,1 1-17-15,0 0 11 0,-1 0-1 16,0 0 10-16,-1 0-14 0,-1 1 5 16,0 1 8-16,1-1 7 0,2 0 3 15,-1-1 19-15,0 0 18 0,1 0 17 16,0 0-4-16,1 0 17 0,0 0 8 15,2 0 14-15,4-2-10 0,2-2 21 0,0-1-79 16,4-1-2-16,5-3 16 0,1 0 14 16,3-2-30-16,1 0-1 0,1-1 1 15,-1 1-1-15,2-2 1 0,-2 1-1 16,1 0-2-16,-2 1-41 0,0 0 41 16,-2 3 2-16,-1 0-12 0,-2 0 13 0,-3 2-1 15,-2 1 1-15,-1 1-1 0,-4 0 1 16,-2 2 0-16,1 0-3 0,-4 0 2 15,0 2 0-15,-1-1-2 0,1 1 0 16,-1 0-13-16,-1 0 0 0,0 0 4 16,0 0-7-16,0 0-6 0,0 0-4 15,0 0-2-15,0 0-7 0,0 0-15 16,0 0-14-16,0 0 7 0,-1 0 16 16,-1 0 21-16,1 0 11 0,0 0-17 15,0 0 0-15,1 0 16 0,0 0 13 0,-1 0 16 16,1 1-16-16,-1-1 2 0,1 0 23 15,0 0 1-15,0 0-7 0,0 0-7 16,0 0-10-16,0 0 17 0,0 0 7 16,0 0 28-16,0 0 15 0,0-2 23 15,0-1-7-15,2-1-85 0,0-3-10 0,2-2-28 16,-1-1 16-16,-2-2 7 0,2-1 15 16,1 0-22-16,-2-1 6 0,-2 1-35 15,1 0 13-15,-1-1 23 0,0 3 11 16,0 0 4-16,0 2 15 0,-1 2 4 15,1 1 3-15,-1 2 32 0,0 0-23 16,0 2-31-16,-2 1-12 0,2 0 10 16,1 1 0-16,0 0-11 0,0 0-9 15,0 0-13-15,0 1-15 0,0 1 8 16,-1 2-2-16,-1 1 43 0,2 5 1 16,-3 1 35-16,2 3 25 0,-3 1 19 0,2 1-35 15,1-1-44-15,-1-1 22 0,-2-2-22 16,3-1-12-16,0-2-36 0,0 0-43 15,1-3-42-15,-1 0-48 0,0-2-107 16,1 1-214-16,-1-1-246 0,-1-1-533 0</inkml:trace>
  <inkml:trace contextRef="#ctx0" brushRef="#br0" timeOffset="104318.437">10603 6965 372 0,'0'0'1034'0,"0"0"-624"16,0 0-147-16,0 0-59 0,0 0 6 0,0 0 16 15,0 0-4-15,0 0-8 0,0 0-9 0,0 0-78 16,-1 8-54-16,1-2 25 16,-2 4 25-16,-2 3 16 0,-1 1 9 0,-3 3-42 15,1 1-13-15,-3 1-18 0,3-1-56 16,-3-1 5-16,1-1-24 0,-2-1 4 16,3-4-1-16,3 0 9 0,-2-3-12 15,4-3-11-15,2-2-17 0,-2-1-28 16,3-2-9-16,0 0-23 0,1-3 1 15,2-2 17-15,0-3-150 0,4-2 46 16,-1-2 9-16,2-3 3 0,2-1-136 16,0-1-114-16,0 1-96 0,-1-1 76 15,1 1-105-15,-4 2-69 0,2 3 121 16</inkml:trace>
  <inkml:trace contextRef="#ctx0" brushRef="#br0" timeOffset="105056.414">10603 6965 110 0,'20'-24'1103'16,"-20"23"-700"-16,0 1-208 0,0 0-185 15,0 0-10-15,0 0-49 0,0 0 4 0,0 0 12 16,0 1 24-16,-1 1 9 0,1-1 52 16,-1 1 19-16,1 0 17 0,0 1-52 15,0-1-35-15,-1 1-2 0,-1-1-27 16,1 0 27-16,1-1-1 0,-1 0-1 16,1 1-10-16,-1-1 10 0,1 1 3 15,0-1 12-15,0 1 17 0,-1-1-29 16,1 1 0-16,0-1-137 0,0 0-61 15,0 0-62-15,0 0-20 0,0 0 19 16,1 0 39-16,0-1 40 0,-1 1 90 16,1 0 92-16,-1 0 26 0,0-1 92 0,0 0 6 15,0 0 35-15,0 0 63 0,0 0 19 16,0 0 33-16,0 0 35 0,0 0-4 16,0 0-17-16,4-2 22 0,0 1-4 15,6-3-184-15,0-1-58 0,7-1-7 0,1-2 52 16,3 0-17-16,6 0-16 15,-2-1-47-15,2 0 12 0,1 0-3 0,-2 2-3 16,3 0-19-16,-5 2 24 0,-2 0-39 16,1 2 10-16,-2-1 8 0,-4 1 6 15,-1 2-25-15,-3 0-14 0,-6-1 1 16,-1 2-3-16,-4 0-6 0,-1 0-22 16,-1 0-45-16,0 0 10 0,0 0 19 15,-3 0-1-15,3 0-6 0,-1 0 0 16,0 0 32-16,0 0 13 0,1 0-4 15,0 0 26-15,0 0 6 0,0 0 33 16,0 0-17-16,0 0-22 0,0-1-1 0,1 1-21 16,0 0-4-16,0 0-9 0,1-1 0 15,-2 1 22-15,1 0 13 0,-1 0 2 16,0-1 27-16,0 1-3 0,0 0-26 16,-1 0 0-16,-1 0 0 0,0 0 3 0,-1 0 51 15,3 0 23-15,0 0 12 0,0 0 13 16,0 0-10-16,0 0 0 0,3 0-1 15,-2 0-34-15,0 0-32 0,-1 0-3 16,3 0 0-16,-1 0 7 0,2 1-29 16,-1 0-40-16,1 0-11 0,4 3 51 15,-1 3 11-15,4 1 39 0,0 2 45 16,4 2 37-16,1 2-16 0,4-1-60 16,-1 0-31-16,2-1-13 0,-2-2 4 15,1-1-14-15,-2 0 10 0,-4-3 0 0,-3-2-12 16,-1-1-28-16,-3-2 25 0,-5-1-19 15,-1 0-9-15,-1 0-35 0,0 0-53 16,0-2-32-16,-1 0-35 0,-1 0-134 16,2-2-143-16,-1 1-176 0,-1 0-361 15,-2 0-300-15</inkml:trace>
  <inkml:trace contextRef="#ctx0" brushRef="#br0" timeOffset="106728.046">10305 6228 1061 0,'0'0'1519'0,"0"0"-886"0,0 0-213 15,0 0-99-15,0 0-73 0,0 0-58 16,0 0-20-16,0 0-38 0,0 0-46 16,0 0-30-16,0 0-13 0,-7-2-16 15,7 1-15-15,0 1-8 0,0-1 7 16,0 1-11-16,0 0-13 0,0 0-8 15,0 0 0-15,0 0-44 0,0 0-33 16,0 0-10-16,0 0 6 0,0 0 22 16,0 0 15-16,0 0 15 0,0 0 16 15,0 0 15-15,0 0 3 0,0 0 1 16,0 0 13-16,0 0 2 0,0 0 12 16,0 0 10-16,0 0-6 0,0 0-13 0,0 0-1 15,0 0 1-15,0 0 16 0,0-1-16 16,0 1-3-16,0 0 0 0,0-1-38 15,0 1-21-15,0-1 0 0,0-1 12 0,0 1-48 16,0-2-5-16,0 0-29 0,0 0 28 16,0 0 25-16,0 1 13 0,0-1 47 15,0 2 15-15,-1 0 1 0,0 0 24 16,0 0 33-16,0 0-25 0,-1-1-17 16,0 1 23-16,1 0-6 0,0-1 18 15,1 0-15-15,-1 1-19 0,-1-2 6 16,-2 1-4-16,3 0-17 0,-1 0 0 15,2 0 15-15,-1 1 6 0,1 1-7 16,0 0-15-16,0 0 0 0,0 0-19 16,0 0-21-16,0 0-23 0,1 0-16 0,-1 2-19 15,1 1-10-15,0 2 24 0,0 4 84 16,4 4 102-16,-3 2 34 0,0 3 28 16,2 1-29-16,0 1-60 0,5 1-1 15,-3 0-3-15,4 2-33 0,-1-1-38 0,0 0 1 16,1-1-1-16,-2-4-1 0,2-2-49 15,-4-3 15-15,3-1-11 0,-2-3 10 16,2 0-1-16,-3 0-10 0,1 0-16 16,1 0 44-16,-3 1-3 0,2 2 4 15,0 0 17-15,0 0 1 0,1 2 0 16,1 2 17-16,-4 1 10 0,5 2-26 16,-2 2 17-16,3 0-15 0,-3 1 18 15,1 0-21-15,-2 0-25 0,0 1-35 0,2-2-12 16,-4 0-32-16,-1-1-33 0,0 0 96 15,-1 0 28-15,-2-1 13 0,2 1 32 16,-3 0 19-16,0 0 25 0,0 1 9 16,0-1-6-16,-1-1-77 0,-1 2 14 15,1-2-16-15,0-1 0 0,-1 0-35 16,2-2-75-16,0-2-64 0,0-2-78 16,4-4-132-16,1-2-158 0,1-3-163 0,1-2-416 15</inkml:trace>
  <inkml:trace contextRef="#ctx0" brushRef="#br0" timeOffset="107491.333">10526 6095 1023 0,'0'0'807'16,"0"0"-269"-16,0 0-247 0,0 0-63 15,0 0-32-15,0 0-4 0,0 0 2 16,0 0-13-16,0 0-24 0,0 0-6 16,0 0-69-16,-9-14-82 0,10 14-33 0,-1 0-45 15,0 0-16-15,1 1-14 16,0 1 17-16,1 0 37 0,0 2 41 0,3 1 13 16,0 2 48-16,1 3 15 0,-1 0 10 15,1 2-32-15,1 2 3 0,-2 2-13 0,4 2-2 16,0 2 8-16,0 1 32 0,2 3 4 15,1 0 18-15,1 2-35 0,1 1-9 16,1 1 15-16,-2 0-62 0,-1-1-2 16,-1-1 2-16,-2-1 2 0,1-3-1 15,-2-1-1-15,3-3-4 0,-4-1 3 16,-1-3 1-16,3 0-22 0,-1-1-9 16,-1 0-22-16,-1-1 9 0,0 0 43 15,1 1 0-15,-1-1 1 0,-2 0-16 16,2 0 5-16,-1 0 10 0,0 0-23 15,-3-1-1-15,0 1 10 0,0 1 12 0,-1 1-18 16,-1 0 21-16,0 0 18 0,0 1-2 16,0 0-14-16,0 1 42 0,0 0-16 15,2-3 3-15,1 0 22 0,1-1-19 16,2-2-12-16,0-1-22 0,3-1 0 16,0-2-43-16,2-2-75 0,1-1-74 0,0-2-91 15,2-1-223-15,-6 0-649 0,4-5-704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053.60132" units="1/cm"/>
          <inkml:channelProperty channel="Y" name="resolution" value="1516.9907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1-15T20:09:44.9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1271 5849 1300 0,'0'0'1143'0,"0"0"-752"16,0 0-192-16,0 0-46 0,0 0-6 0,0 0-4 15,-7-24-70-15,8 17-44 0,3-2-13 16,4-3-15-16,2-1 11 0,3-3-9 16,5-1 16-16,3-1 26 0,2-1-7 15,5 1-7-15,-2-1 4 0,3 1-13 0,0-1-21 16,1 2 1-16,-5 2 0 0,-1 1-2 16,2 3-15-16,-7 2 13 0,-5 2-29 15,-3 4-4-15,-3 3-66 0,-3 2-70 16,-4 6 2-16,-1 2 70 0,-5 6 99 15,-4 4 58-15,-2 2-17 0,-2 3-38 16,-4 2 10-16,2-1-10 0,0-1 29 16,6-4 13-16,4-6-22 0,1-4-21 15,8-4-4-15,4-4 4 0,5-3 43 16,7 0 59-16,4-6 39 0,8-5-5 16,3-3-115-16,6-5-23 0,0-3-63 0,0-1-57 15,0-2-23-15,-1 2-9 0,-6-2-46 16,1 3-155-16,-6 3-429 0,-7 5-658 15</inkml:trace>
  <inkml:trace contextRef="#ctx0" brushRef="#br0" timeOffset="1978.367">1462 6171 1470 0,'0'0'449'0,"0"0"-232"0,0 0-20 16,0 0-28-16,0 0-8 0,0 0-84 15,6-24-28-15,1 15-1 0,5-4-32 16,3-1 26-16,3-3 19 0,6-1 45 15,2-1-4-15,5-1 13 0,0-1-26 16,2 1-25-16,-1 0-20 0,2 1-2 16,-4 1-40-16,0 2-2 0,-5 2-3 15,-4 3 3-15,-4 3-4 0,-6 3-27 16,-4 2-27-16,-5 3-56 0,-2 1-52 16,0 4 2-16,-7 3 164 0,-1 3 0 15,-2 4 48-15,-4 2 4 0,-4 5 31 16,0 0-48-16,-3 1 86 0,2-2-117 0,2-1 62 15,6-2-12-15,2-5-10 0,5-3-43 16,4-4 24-16,0-1-25 0,5-2-27 16,3-2 27-16,1 0 41 0,5-1 10 0,3-4 56 15,2-3-56-15,3-2 31 0,1-2-82 16,1-1-72-16,-1-2-108 0,0 1-122 16,-8 1-95-16,2 1-48 0,-3 1-109 15,-7 2-237-15,3-2 58 0</inkml:trace>
  <inkml:trace contextRef="#ctx0" brushRef="#br0" timeOffset="2281.425">1904 5956 802 0,'0'0'772'0,"0"0"-307"16,41-8-174-16,-23 3-103 0,6 0-8 0,-2 0-31 15,-1-1-27-15,-4 3-55 16,0-1-19-16,-4 2-31 0,-4 0-17 0,0 1-19 16,-2 1 3-16,-4 0-16 0,-2 0-29 15,-1 3-13-15,0 1 6 0,-2 2 68 16,-5 3 58-16,-3 2 87 0,2 2-49 16,-5 2-77-16,0 1 0 0,1 0 64 15,-2 0-83-15,0 0-14 0,3 1 14 16,0-1 5-16,-2 0-5 0,3 0-32 15,0-1-16-15,3 0-80 0,2-2-91 16,1-1-213-16,4-1-178 0,0-3-420 16,1 0 287-16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053.60132" units="1/cm"/>
          <inkml:channelProperty channel="Y" name="resolution" value="1516.9907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1-15T20:10:00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891 4074 2493 0,'0'0'281'0,"0"0"-281"0,0 0-7 15,-35-2 7-15,24 4 42 0,0 2-36 0,-6 2-6 16,3 1 0-16,-1 2 19 0,-1 1 6 16,0 3-2-16,1 2 9 0,-1 3-3 15,4 3-16-15,0 2-4 0,3 1 23 16,0 2-3-16,4 2 15 0,2 1-43 15,0-1 27-15,3-1-28 0,2-1-26 16,2-2 25-16,5-3 1 0,3-4 0 16,1-2 12-16,3-3 14 0,1-3-7 15,2-1-6-15,1-3 35 0,2-1-7 16,-1-2 10-16,0-1-13 0,0-1-18 16,-1 0-20-16,-1-1-26 0,-2 0-19 15,-3 0-66-15,-2-1-21 0,0 1 17 0,-4 0-49 16,-3 1 32-16,0 0 9 0,-4-1-13 15,0 1 136-15,-1 0 107 0,0 0 61 16,-1 0 12-16,0-1-10 0,-2 0-170 16,0 0-64-16,0-1-135 0,1-1-195 15,-2 2-203-15,2-1-414 0,0 1 295 0</inkml:trace>
  <inkml:trace contextRef="#ctx0" brushRef="#br0" timeOffset="358.172">1013 4505 173 0,'0'0'2009'0,"0"0"-1698"15,0 0-198-15,0 0-7 0,0 0-57 16,-31 8-46-16,21-3 23 0,-3 2 41 15,-1 2 14-15,-1 3 24 0,-3 1-15 16,2 1 9-16,-1 3-16 0,3 1-35 0,-3 2-23 16,3 3-9-16,-2 1-2 0,5 2-14 15,0 1-34-15,1 1 33 0,5-1 0 16,3-2-15-16,0-1 6 0,4-3 8 16,2-1 4-16,5-2-4 0,-1-2-55 0,5-3 56 15,0-1-22-15,1-3 23 0,2-3 19 16,3-1-19-16,-4-3-14 0,4-2 14 15,0 0 0-15,-3-3-2 0,1-2-78 16,-2 0-109-16,1-2-87 0,-2 1-199 16,1-1-161-16,-7 2-421 0</inkml:trace>
  <inkml:trace contextRef="#ctx0" brushRef="#br0" timeOffset="964.062">1065 4975 2029 0,'0'0'599'0,"0"0"-403"0,0 0-194 16,0 0 14-16,0 0 84 0,0 0-100 15,0 0-10-15,-33-4-15 0,25 6 22 16,-2 1-35-16,-1 2 38 0,-2 1 16 16,-3 3 38-16,1 1-9 0,-2 3 10 15,-1 1-4-15,1 2-28 0,-2 1 5 16,5 1-5-16,-3 1-23 0,6 1 0 15,1 0-3-15,1 0-6 0,0 0 9 16,5 0 10-16,0-1-9 0,0 0-2 16,1-1 0-16,2-1-11 0,1-2 11 15,0-3 0-15,2-1-28 0,6-2 29 0,-3-2 26 16,6-2-1-16,-2-1-3 0,3-2 1 16,-1-1-4-16,4 0-19 0,-3-1 0 15,-3 0-32-15,3-1 16 0,-1 0-6 16,0 0-49-16,-2 1-70 0,2-1-74 15,-2 0-89-15,2 0-52 0,-4 0-151 16,0 0-154-16,0 0-128 0</inkml:trace>
  <inkml:trace contextRef="#ctx0" brushRef="#br0" timeOffset="1610.881">1022 5387 1711 0,'0'0'295'0,"0"0"-292"0,0 0 0 15,0 0-3-15,0 0 42 0,0 0 0 16,0 0 45-16,0 0 11 0,0 0-21 16,0 0 4-16,0 0 10 0,-20 1-11 15,12 3-28-15,3 4 28 0,-4 1-6 0,0 2-35 16,-1 2-21-16,-1 2-17 0,1 3 21 15,0 3 7-15,-1 1 16 0,0 4-29 16,-2 0 48-16,0 1-35 0,2 0 9 16,0-1-19-16,4-1 48 0,0-2-32 15,4 0 17-15,0-3-24 0,3-1-28 16,3-1-2-16,1-2 1 0,4-2-1 16,3-2-12-16,0-2 14 0,2-3 38 15,5-2-25-15,-2-2 6 0,2-3 7 0,1 0-26 16,-3-4-34-16,1-1 8 0,-2-2-18 15,0 0-36-15,-5 0-13 0,1 0-25 16,-3 2-98-16,-1 0-74 0,-1 1-69 16,-4 1-232-16,3 0-126 0,-3 1-7 15</inkml:trace>
  <inkml:trace contextRef="#ctx0" brushRef="#br0" timeOffset="2214.031">1051 5866 2139 0,'0'0'363'15,"0"0"-305"-15,0 0-58 0,0 0-71 16,-27 5-7-16,18-1 40 0,2 1 38 16,-4 2 30-16,1 1-1 0,-1 3 29 15,0 3 16-15,-2 2-26 0,1 3-12 16,1 3 61-16,-1 3-20 0,2 2 22 15,0 1-12-15,1 0-4 0,2 1-12 0,3 0-33 16,-1 0-3-16,3-1-19 0,1-2-13 16,1-2-3-16,0-2 13 0,3-3 13 15,2-1 6-15,5-2-10 0,-2-1 16 16,5-1-35-16,1-2 10 0,-2-2 3 16,4-2 3-16,0-2-13 0,-1-2 10 15,-3-2-32-15,1-1-22 0,-2-1-29 0,-1 0 13 16,1-2-35-16,-2-1-36 0,0 0-90 15,1 0-201-15,-3 1-138 0,2 0-61 16,-3 1-209-16</inkml:trace>
  <inkml:trace contextRef="#ctx0" brushRef="#br0" timeOffset="5813.579">531 4626 1961 0,'0'0'418'0,"0"0"-234"0,0 0-71 15,0 0 64-15,0 0 3 0,0 0-23 16,0 0-27-16,0 0 23 0,0 0-36 0,-1-25-117 15,11 14-28-15,3-3 28 0,8-3 6 16,7-3 42-16,-1-2 31 0,8 0-57 16,0-1 0-16,-1 0-6 0,-2 1-16 15,3 1-1-15,-2 1 1 0,-6 0 0 16,1 2 0-16,-2 2-22 0,-3 2-23 16,-4 3-43-16,-2 2-74 0,-4 3-29 15,-3 1-84-15,0 2-89 0,-4 1-150 16,-3 1-84-16,1 1-151 0,-4 0 3 0</inkml:trace>
  <inkml:trace contextRef="#ctx0" brushRef="#br0" timeOffset="6603.421">611 4981 1546 0,'0'0'328'0,"0"0"-217"15,0 0-95-15,0 0 71 0,0 0 11 16,0 0-21-16,0 0-2 0,0 0-1 0,0 0 55 15,0 0 7-15,0 0-4 0,-10-6-20 16,10 6-31-16,0 0-8 0,0 0-5 16,1 0 8-16,1-1-12 0,1-1-10 15,5-2 4-15,2-2-7 0,9-3 12 16,4-2 16-16,7-3-31 0,1-2-10 16,5-1-16-16,3-1-3 0,4-1 22 15,-1 0-22-15,0 1-6 0,-2 0-13 16,-3 2-28-16,-1 0 9 0,-5 2-35 15,1 2-40-15,-8 2-71 0,3 2-78 0,-6 1-97 16,-3 2-173-16,-2 1-35 0,-6 1-187 16,-1 2-67-16</inkml:trace>
  <inkml:trace contextRef="#ctx0" brushRef="#br0" timeOffset="7364.385">731 5348 889 0,'0'0'690'0,"0"0"-423"0,0 0-251 15,0 0 36-15,0 0 75 0,0 0 35 16,0 0 22-16,0 0 23 0,0 0 6 16,0 0-27-16,-6-3-38 0,6 3-33 15,0 0-10-15,0 0 12 0,2-2 4 0,0 0-17 16,1-1-22-16,4-3-82 0,-1-1-69 16,8-2 12-16,2-2 4 0,3-1 53 15,2 1 3-15,1-1 0 0,1-1-3 16,4 1 0-16,-4 0-2 0,3-1 2 15,1 1-15-15,0 1-14 0,-2 0-101 0,0 2-61 16,0 2-68-16,-5 1-95 0,-2 3-148 16,-2 1-69-16,-5 2-165 0,0 0-83 0</inkml:trace>
  <inkml:trace contextRef="#ctx0" brushRef="#br0" timeOffset="8160.531">582 5885 853 0,'0'0'287'15,"0"0"-137"-15,0 0-33 0,0 0 10 16,0 0-46-16,0 0 10 0,0 0 23 16,0 0 19-16,0 0-59 0,0 0-74 0,0 0-39 15,-22 7 16-15,24-7 23 0,1 0 0 16,4-2 120-16,3 0 113 0,4-2 16 15,5-1-49-15,4-2-78 0,6-2-35 0,3-3-16 16,3-2-36-16,4-1 42 0,2-3-26 16,1 1-26-16,1-2-23 0,0 2-2 15,-3 1-16-15,-1 0-15 0,-6 2-17 16,-2 2-81-16,-5 1-102 0,1 2-85 16,-6 2-108-16,-4 0-116 0,-6 3-277 15</inkml:trace>
  <inkml:trace contextRef="#ctx0" brushRef="#br0" timeOffset="8985.469">665 6419 443 0,'0'0'375'0,"0"0"-195"0,0 0-105 15,0 0 0-15,0 0 9 0,0 0 66 16,0 0 114-16,0 0 77 0,0 0-1 16,0 0-56-16,0 0-68 0,36-24-65 15,-19 13-64-15,4-3-42 0,1-1-29 16,8-2-1-16,-3-1-15 0,7 0-28 15,2-2 27-15,-1 0-40 0,3 1-97 16,2-1-19-16,-3 2-92 0,1 1-9 16,1 1-118-16,-3 1-190 0,-9 4-529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053.60132" units="1/cm"/>
          <inkml:channelProperty channel="Y" name="resolution" value="1516.9907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1-15T20:10:19.2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1509 2339 810 0,'0'0'352'0,"0"0"100"0,35-10 55 16,-10 4-61-16,7-3-108 0,9 0-81 0,4-1-53 15,11-3-26-15,5 1-51 0,4 1-42 16,2-1-43-16,0 2-42 0,-1 0-1 16,0 0-1-16,-4 1 2 0,-5 0-2 15,-3 0 1-15,-4 1-12 0,-4 1-34 0,-4 1-54 16,-4 0-33-16,-4 0-44 15,-4 1-48-15,-2-1-76 0,-4 2-95 0,-6 1-154 16,-5 0-168-16,-4 1-362 0</inkml:trace>
  <inkml:trace contextRef="#ctx0" brushRef="#br0" timeOffset="216.728">1696 2481 3335 0,'0'0'586'0,"0"0"-499"0,0 0-87 16,30-7-97-16,-5 0 41 0,9-3 24 15,14-1 29-15,9-3-10 0,6 0 1 16,9-3 10-16,1-1 2 0,1 0 1 16,-3 0 2-16,1 1-3 0,-7 1-66 15,-2 0-70-15,-3 1-115 0,-5 0-98 0,-5 0-172 16,-14 5-456-16,14-8-213 0</inkml:trace>
  <inkml:trace contextRef="#ctx0" brushRef="#br0" timeOffset="20470.33">7703 5203 362 0,'0'0'1198'16,"0"0"-695"-16,0 0-175 0,0 0-76 16,0 0 5-16,0 0-55 0,0 0-48 0,0 0-37 15,0 0-37-15,-8-3-23 0,8 3-12 16,0 0-1-16,0 0 7 0,0 0 12 15,0 0 6-15,0 0 7 0,1-2-1 16,-1 2-9-16,2-1-12 0,-2-1-51 16,1-1-3-16,2 1-54 0,-1-1-21 15,0-1 28-15,2 0 12 0,1 1 19 16,-3 0 4-16,3 0-13 0,-2 0 25 16,2 1-2-16,0 1 1 0,-2 0-17 0,2 1 5 15,-2 0-6-15,-1 0-3 0,0 0-19 16,-1 0 6-16,-1 1 7 0,2 1-4 15,-2 2 32-15,1 1 54 0,-1-1-32 16,0 2-22-16,0-2-2 0,-3 1 1 0,0-1-20 16,-1 1 21-16,-2-1 46 15,2 0-11-15,-3 0-35 0,-1-1-16 0,4 0-31 16,-6-1-33-16,4 0-2 0,0-2-4 16,-1 0 19-16,2 0-6 0,-2-3-26 15,4 1 6-15,-5-2 23 0,6 0 9 16,-3 0 61-16,3-1 0 0,1 0-7 15,1 1 7-15,0 0 32 0,1-1-17 16,1 2-14-16,3-1 0 0,-3 1-1 16,6 0 0-16,-5 0-16 0,4 1 14 15,2 0 2-15,-4 2 3 0,2 0 1 0,-1 0 18 16,1 0-19-16,-5 2 58 0,4 0-38 16,-1 1-23-16,-1 0 0 0,-1 0 19 15,-3 1 3-15,1 0 17 0,-1 0-20 16,0-1-18-16,-1 0 40 0,-2 0 20 15,-2 0-3-15,-1 0-14 0,0 0 4 16,-4-1-48-16,3 0-51 0,-1-1-35 16,-2-1-4-16,2 0 20 0,1 0-10 0,3 0 16 15,0-1 26-15,2-3 21 0,1 1-79 16,1 0-58-16,0-1-34 0,2-1 53 16,3 1-24-16,0 0 16 0,2-1-55 15,1 1 55-15,2 1-39 0,-3 0 55 16,3 1-81-16,-3-1-359 0,-1 2-69 15</inkml:trace>
  <inkml:trace contextRef="#ctx0" brushRef="#br0" timeOffset="37828.351">8257 4148 1662 0,'0'0'467'0,"0"0"-253"15,32-11-123-15,-16 6 15 0,3 0 43 0,0 0-20 16,1 0 50-16,-2 1-22 0,-2 1-38 16,-1 1-30-16,-1 1-35 0,-4 0-36 15,-2 1-18-15,-3 0-32 0,-5 3-32 16,0 1 58-16,-3 4 6 0,-6 1 83 16,-1 2 72-16,-7 3-57 0,-2 0-50 0,-1 1 28 15,-4 1 2-15,1 0 23 16,0-1-13-16,3 0 9 0,1-1-34 0,7-2 2 15,2-2-25-15,3-1-9 0,3-3-31 16,4 0-30-16,0-1-16 0,4 0 46 16,4 0 6-16,6-1 47 0,3 0 31 15,4-1-44-15,7-2-38 0,0-1-4 16,4-2-36-16,-2-3-37 0,3 0-80 16,-5-2-65-16,2 0-44 0,-5 0-76 15,-2 1-217-15,-8 0-482 0,5-2-439 0</inkml:trace>
  <inkml:trace contextRef="#ctx0" brushRef="#br0" timeOffset="38654.323">8672 4096 1711 0,'0'0'558'0,"0"0"-261"0,0 0-107 15,0 0-64-15,-32 0-68 0,23 0-13 16,-1 1-20-16,1 1 23 0,-1 0-18 15,3 1-30-15,-2-1-15 0,4 0 14 16,1-1-14-16,3 0 14 0,0 0-28 16,1-1 0-16,0 0 1 0,0 0 8 15,0 0 4-15,1 0 0 0,0 0 15 16,1 0-1-16,-1 0-33 0,2-1 35 0,-3 1 23 16,1-1 13-16,-1 1-8 0,1 0 11 15,-1 0 28-15,0 0 4 0,0 0-17 16,0 0-54-16,-1 1-19 0,1 1-58 15,-1 1 77-15,1 2 3 0,-3 1 45 0,2 1 26 16,0 0-20-16,0-1-16 0,1 0 1 16,0-2-17-16,1 1-20 0,0-2 1 15,1 0 26-15,1-1-4 0,-1-1 1 16,0 0-4-16,6 0 0 0,-3-1 13 16,1 0-26-16,4 0-9 0,0-2-44 15,2-1-4-15,-1-1-12 0,0 1-16 16,3-1 28-16,-3 2 9 0,3-1 27 15,-2 0-7-15,0 2-1 0,0 0-53 0,3 0 54 16,-3 1-1-16,1 3 20 0,-3 0 58 16,0 1-32-16,1 3-10 0,-4-1 12 15,-3 2 4-15,2 0 7 0,-3 1 24 16,-3-1 4-16,0 0-3 0,0 0 12 16,-3 1 13-16,-3-2-13 0,0 0-23 15,-1 0 4-15,-4-1-10 0,-1 1 19 16,2-2-22-16,-5 1-19 0,1-2 13 0,4-2-9 15,-5-1-29-15,4-1-62 0,-1 0-66 16,1-3-2-16,2 0-85 0,1-1-33 16,0-2 5-16,3 0-226 0,2-1-43 15,1-1-278-15,1 2-449 0</inkml:trace>
  <inkml:trace contextRef="#ctx0" brushRef="#br0" timeOffset="39001.147">8808 4098 1574 0,'0'0'497'0,"0"0"-199"16,0 0-17-16,-11 30-1 0,10-17 15 0,0 2-88 15,1 2-55-15,1-2-79 0,4-1-54 16,4-2-16-16,4-2-3 0,1-3 66 15,5-1 4-15,0-4-33 0,7-2-8 16,-3-2-10-16,2-4-19 0,-1-1-12 16,0-3 12-16,-4 0 3 0,-1-1 19 15,-7-1-21-15,-1 0-1 0,-4 0 29 0,-4 0 11 16,-3 0 7-16,0 0-14 0,-7 0 17 16,-5 1-22-16,0 1 34 0,-6 0 4 15,-3 2-45-15,-4 2-21 0,-1 3-32 16,0 1-33-16,-1 2-26 0,2 0 3 15,4 5-44-15,-2 1-95 0,4 2-158 16,0 1-211-16,7-2-422 0,-1 2-377 0</inkml:trace>
  <inkml:trace contextRef="#ctx0" brushRef="#br0" timeOffset="39486.939">9104 4056 251 0,'0'0'1376'0,"0"0"-915"0,0 0-250 15,0 0-20-15,0 0 57 0,-3 28-29 16,3-17 62-16,0 2-38 0,3 0-60 16,1 0-79-16,0 1-44 0,-1-1-58 15,2-2 8-15,-3-1-8 0,2-1-2 16,0-2 2-16,-1-1-1 0,-1-1 13 16,-1-2-14-16,2 0-25 0,-2-1-42 15,-1-1-68-15,0-1-27 0,0 0-48 16,0 0-62-16,0 0-56 0,0 0-28 15,0 0-62-15,-3-2-161 0,3 1-406 16</inkml:trace>
  <inkml:trace contextRef="#ctx0" brushRef="#br0" timeOffset="39804.091">9279 4072 2028 0,'0'0'734'0,"0"0"-477"16,0 0-196-16,0 0 22 0,-37 6 13 15,25-1-13-15,-1 0 69 0,-1 2-6 16,1 1-57-16,2 1-64 0,4 0 10 15,-1 1-32-15,5-2-2 0,3 1 43 0,1-1 3 16,8-1 6-16,1-1 16 0,6-1 14 16,4-2-18-16,2-1-32 0,5-2-33 15,-4 0-34-15,-1-2-101 0,-1-2-38 0,1-1-35 16,-2 0-129-16,-1 0-295 0,-6 1-700 16</inkml:trace>
  <inkml:trace contextRef="#ctx0" brushRef="#br0" timeOffset="40827.794">8300 4131 786 0,'0'0'505'0,"0"0"-170"0,0 0-117 15,0 0-27-15,0 0-32 0,-34 7-13 16,25-5 22-16,0 1-3 0,-1 0-40 0,1 1-12 16,-2 0-20-16,-2-1-13 15,4 2-67-15,-2-1 1 0,2 0-14 0,0 1-26 16,4-1-9-16,0 1-33 0,2-1-25 16,-1 2-103-16,2 0-150 0,2 0-78 15,2 2-168-15,1-4-465 0</inkml:trace>
  <inkml:trace contextRef="#ctx0" brushRef="#br0" timeOffset="43307.847">9619 4082 783 0,'0'0'615'0,"0"0"-211"15,0 0-171-15,0 0-80 0,0 0-20 0,0 0 12 16,0 0 39-16,0 0 38 16,0 0-32-16,0 0-56 0,0 0-13 0,0 2-19 15,4-2-61-15,4 0 32 0,5 0 26 16,4 0 21-16,5 2-7 0,6-2-38 15,3 0-21-15,1 0-36 0,0 0-2 16,0 0-15-16,0 0 0 0,-1 0 1 16,-1 0 11-16,-1 0-13 0,-4 0-100 15,-3 0-70-15,-3 0-17 0,-1 0-32 16,-5 1-110-16,-4-1-108 0,0 0-123 0,-5 0-211 16,-1 0-397-16</inkml:trace>
  <inkml:trace contextRef="#ctx0" brushRef="#br0" timeOffset="43753.869">9933 4013 787 0,'0'0'1396'0,"0"0"-1017"16,0 0-244-16,0 0-12 0,44 2 12 0,-25 0-4 16,2 1-22-16,0 2 25 0,1-1-64 15,-3 1-38-15,1 0-19 0,-3 1-13 16,-2-1-15-16,-1 1-30 0,1-1 32 15,-3 0 1-15,-1 0 8 0,0-2-24 0,-4 0 15 16,-1 0-73-16,-2 0-20 0,-3-2-31 16,-1 1 2-16,-1-1 41 0,-4 1 94 15,-1 0 68-15,-1 1 41 0,-6 1-13 16,-3-1-54-16,3 2 6 0,-6-1-7 16,1 0-41-16,2 1 0 0,-1-2 0 15,2 1 1-15,3-1 14 0,-3 0-15 16,2 0-2-16,4 0-2 0,-2-1-53 15,4 1-20-15,1-2-64 0,1 1-126 16,3 0-144-16,1-1-203 0,1 0-200 16,0 0 32-16</inkml:trace>
  <inkml:trace contextRef="#ctx0" brushRef="#br0" timeOffset="45282.838">10676 3964 714 0,'0'0'1056'0,"0"0"-890"0,0 0 478 16,0 0-296-16,0 0-105 0,0 0-58 0,0 0-105 16,-37-20 6-16,24 18-64 0,0 0-22 15,-2 0-13-15,-1 2-12 0,-2 0-3 16,2 1 28-16,-2 1 3 0,5 0 16 0,-1 1 3 16,1-1 19-16,5 0-3 0,0 0-22 15,1 0-16-15,5 0-22 0,-2-1-1 16,3 0-8-16,0-1-7 0,1 1-16 15,0-1-23-15,0 0-2 0,1 0-27 16,2 0-25-16,-1 1 62 0,-1-1 68 16,0 0 0-16,1 1 1 0,0-1 3 15,0 0 29-15,-1 0 16 0,0 0 16 16,0 0-6-16,-1 0-7 0,0 0-10 16,0 1-41-16,0 0-30 0,0 1-30 15,0 2 60-15,0 3 12 0,0 2 75 16,0 2 5-16,0 1-6 0,0 2 12 0,0-1-60 15,0 0-22-15,0-2 0 0,0-1 4 16,2-1-20-16,0-1-22 0,-1-1 20 16,2-3 1-16,-1 0 0 0,-1-1-25 15,1-1-15-15,0-1-22 0,3 0 9 0,-3-1 3 16,2 0 3-16,2-2 46 0,-2-2 1 16,5 0-1-16,-1-1-21 0,4-1 4 15,0 0 0-15,-2-1-38 0,3 1 15 16,0 0 23-16,0 2-7 0,1 0 14 15,2 2 12-15,-3 1 22 0,4 1 22 16,-1 0-44-16,2 3-2 0,-3 1 0 16,1 1-1-16,-6 1-38 0,2 1 22 15,-6 1-13-15,0 1 32 0,-1-1 12 16,-2 2 52-16,-3-1-13 0,0 0 20 16,-8 0 34-16,1-2 0 0,-1 2-10 15,-6-2-41-15,0 0-1 0,-2 0-12 0,0-1-6 16,-2-1-4-16,-2-1-27 0,-1-1-4 15,1 0-4-15,3-2-43 0,-1 0-35 16,0-1-3-16,4 0-7 0,-2 0-51 0,3-2-46 16,4-1-89-16,0-1-119 0,3-1-150 15,5 0-130-15,0 0-437 0</inkml:trace>
  <inkml:trace contextRef="#ctx0" brushRef="#br0" timeOffset="45698.323">10792 3982 1669 0,'0'0'533'0,"0"0"-316"0,0 0-137 16,0 0 24-16,-17 26-17 0,15-14 54 15,1 1 20-15,1 1 6 0,3 1-36 16,6-1-68-16,1-2 23 0,4 0-19 16,1-3 12-16,-1-2-25 0,4-3-26 15,-3-3 7-15,1-1-22 0,-1 0 15 16,-2-5 1-16,1 0 8 0,-3-1-37 15,-1-2 0-15,-2 0-1 0,-5 1 1 16,-1-2-22-16,-2 0 22 0,-3-1 19 0,-3-1-19 16,-1-1 2-16,-7 0 23 0,1 0 11 15,-2 0-36-15,-4 0-44 0,-1 2 0 16,-1 1-44-16,0 2-80 0,1 2-55 16,2 2-7-16,4 2-110 0,-2 1-129 15,7 1-99-15,1 0-213 0</inkml:trace>
  <inkml:trace contextRef="#ctx0" brushRef="#br0" timeOffset="46052.59">10969 3928 665 0,'0'0'512'16,"0"0"-92"-16,0 0-34 0,3 25-78 0,1-13 3 15,-1 2-66-15,-1-1 34 0,1 1-75 16,-1 0-39-16,3-1-92 0,-3 0-25 15,2-2-29-15,-1 0 8 0,-1-1-27 16,0-1-3-16,-1-2-13 0,0-1 15 0,0-1-24 16,2-2-48-16,-3 0-70 0,1-1-42 15,0-1-77-15,-1-1-89 0,0 0-70 16,3 0-66-16,-2-1-105 0,0 0-187 16</inkml:trace>
  <inkml:trace contextRef="#ctx0" brushRef="#br0" timeOffset="46534.308">11162 3982 391 0,'0'0'1751'0,"0"0"-1343"0,0 0-237 16,0 0-110-16,0 0 81 0,0 0-30 16,0 0-22-16,0 0-11 0,0 0 27 15,-36-1-27-15,26 4-50 0,-3 1-29 16,-2 1 0-16,4 1 11 0,-1-1-11 15,1 2 12-15,0-2 1 0,4 1-13 16,1-2-14-16,1 0-8 0,3-1 6 16,0-1 13-16,1 0 1 0,-1-1-14 0,2 0-3 15,0-1-3-15,0 1-4 0,0-1 4 16,0 0-1-16,2 1 1 0,1 0 22 16,-1 1 32-16,4 1 25 0,2 0 17 15,0 1-17-15,6 1-54 0,0 0 10 16,-3 1-13-16,3-1 12 0,1-1-11 0,-3 1 2 15,0-2-1-15,1-1 10 0,-2-1-12 16,3 0-6-16,-2 0-13 0,-2-1-86 16,1 0-22-16,-4 0-24 0,-1-1-89 15,2-1-195-15,-4 1-272 0,-2-3-844 0</inkml:trace>
  <inkml:trace contextRef="#ctx0" brushRef="#br0" timeOffset="56708.594">8444 4633 752 0,'0'0'1185'0,"0"0"-816"0,0 0-142 15,0 0-21-15,0 0-3 0,0 0-129 16,0 0-33-16,24-29 43 0,-13 22-8 15,2-2-15-15,2 2-1 0,2-1-15 16,2 1 12-16,-1 0 51 0,0 1-13 16,0 0 6-16,-1 1-53 0,-3 2-23 15,0 0-13-15,-3 1-12 0,-3 2-31 16,-1 0-16-16,-3 0-7 0,-1 2 0 16,-2 2 0-16,1 2 51 0,-2 2 3 15,-2 2 48-15,-3 2 15 0,-4 3-22 0,0 1 13 16,-3 1-1-16,-1-2-28 0,2-1-3 15,1-1-21-15,3-3 14 0,3 0-15 16,2-2-3-16,0-1-16 0,2 0-3 16,3-2 3-16,1 0 19 0,4-1 22 15,3-2 19-15,4 0 25 0,1-2-32 0,3-1-34 16,3-2-16-16,-1-1-28 0,2-2-10 16,-2-2-56-16,1 1-98 0,0 0-75 15,2-1-207-15,-9 2-511 0,6-3-535 0</inkml:trace>
  <inkml:trace contextRef="#ctx0" brushRef="#br0" timeOffset="58064.372">8830 4530 764 0,'0'0'746'0,"0"0"-216"16,0 0-216-16,0 0-75 0,0 0-1 16,0 0-13-16,0 0-20 0,0 0-30 15,0 0-13-15,0 0-14 0,0 2-6 0,0-2-54 16,2 0-32-16,-2 0 14 0,1-2 2 16,2 1-25-16,0-2-19 0,4-1-28 15,-1-1-84-15,4 0 15 0,1-1 24 16,5 0 11-16,0-1 33 0,1 2 1 0,4-1 0 15,-3 1 15-15,0 0 15 0,0 1-12 16,-5 2-5-16,2-1-13 0,-5 3-19 16,-5 0-16-16,0 0-6 0,-3 2-12 15,-1 2-4-15,-1 1 23 0,0 4 34 16,-2 2 36-16,-3 4-34 0,-7 2 21 16,0 1-20-16,-3 2-3 0,-1-2 13 15,2-2-13-15,3-3 0 0,2-2-16 16,3-2 1-16,3-1 15 0,1-2 1 15,2-1-1-15,0-2 2 0,1 0 0 16,1-1 17-16,3-1 3 0,2 1-7 16,3-2 4-16,2 0-16 0,1 0-3 0,2-3-55 15,4-1 23-15,-2-1-34 0,0-1-47 16,3-1-1-16,-4 0-108 0,4 0-165 16,-1-2-167-16,-7 4-267 0,9-5-627 0</inkml:trace>
  <inkml:trace contextRef="#ctx0" brushRef="#br0" timeOffset="58843.865">9217 4447 965 0,'0'0'716'0,"0"0"-352"0,0 0-144 16,0 0 46-16,0 0-50 0,-34 22-78 0,29-14-45 15,0 1-3-15,1 2-45 0,4 0 3 16,0 1 28-16,6-1 46 0,1 1 2 16,6-1-10-16,2-1-26 0,2-2-18 15,3-2-23-15,0-2-3 0,1-2-19 16,1-2 1-16,-2-1-8 0,1-4-17 15,-1 0-1-15,-3-2-9 0,-1 0 7 16,-4 0-52-16,-2-1 37 0,-4 1 17 16,-1-2 56-16,-4 1-37 0,-1-1 25 0,-6 0 15 15,0-1-17-15,-5 1-39 0,-1 0-3 16,-4 2-48-16,-3 0-43 0,-2 0 29 16,-2 3-27-16,0 0-24 0,1 1-20 15,2 3-33-15,0 0-99 0,5 0-110 0,0 2-152 16,4-1-282-16,-2 2-492 0</inkml:trace>
  <inkml:trace contextRef="#ctx0" brushRef="#br0" timeOffset="59483.156">9443 4349 928 0,'0'0'668'0,"0"0"-356"0,0 0-131 15,0 0-67-15,0 0 80 0,0 0 64 16,7 28 13-16,-2-16-47 0,-1 1 12 16,-1 0-36-16,2 2-42 0,-3 0-63 15,3-1-61-15,1-1-12 0,-2 0-22 16,2-1 0-16,-4-2 4 0,4-1-4 16,-4-1-2-16,1-2-2 0,1-1-21 0,-2 0-69 15,-1-2-83-15,1 0-52 0,1-1-49 16,0 0-85-16,-2 0-115 0,1-2-109 15,-1 0-94-15,0 0-104 0</inkml:trace>
  <inkml:trace contextRef="#ctx0" brushRef="#br0" timeOffset="60128.277">9623 4432 264 0,'0'0'607'0,"0"0"-503"15,0 0 456-15,0 0-118 0,0 0-173 16,0 0-65-16,0 0-81 0,0 0-62 15,0 0-29-15,0 0 13 0,-29 0 26 16,18 3 22-16,2 0-6 0,-3 1 32 16,0 0-7-16,2 0-26 0,-2 1 3 0,3 1-19 15,-2-1-13-15,3 0-6 0,0 0-3 16,5-2-28-16,1 1-20 0,-2-2-16 16,2 0-3-16,1-1 0 0,1 0 0 15,0-1 3-15,0 1-9 0,0-1 2 0,1 0 7 16,0 0 7-16,0 0 9 0,-1 0 25 15,1 0 1-15,-1 0-7 0,1 0-3 16,1 0 3-16,-2 0 6 0,0 0 3 16,1 0 1-16,1 0 9 0,0 1 16 15,6 0 9-15,-1 0-7 0,4 1 17 16,1-1-26-16,1 2-22 0,4 0 9 16,0-1 17-16,1 1-7 0,2-1-32 0,-2 0-12 15,-1 0 0-15,0-1-4 0,-4-1-52 16,1 0-33-16,-5 0-30 0,0 0-35 15,-3-1-36-15,-2 0-93 0,2-1-102 16,-3 0-121-16,-1 0-198 0,-1 1-475 16</inkml:trace>
  <inkml:trace contextRef="#ctx0" brushRef="#br0" timeOffset="62596.609">9915 4403 934 0,'0'0'758'0,"0"0"-258"0,0 0-202 16,0 0-85-16,0 0-65 0,0 0-23 15,0 0-22-15,0 0-27 0,0 0 7 16,0 0-3-16,14 3-48 0,-3-1 83 0,4 0 46 16,7 0-22-16,4 0 3 0,0-1-29 15,6-1-40-15,0 0-26 0,-1 0-29 16,4 0-18-16,0 0 0 16,-2 0-28-16,-2-1-28 0,-1 0-67 0,-4 1-9 15,-3-1-54-15,-5 1-71 0,-2 0-114 16,-5 0-147-16,-1 0-108 0,-5 0-350 15</inkml:trace>
  <inkml:trace contextRef="#ctx0" brushRef="#br0" timeOffset="62970.61">10263 4357 1499 0,'0'0'621'0,"0"0"-259"15,31 5-126-15,-15-1-43 0,6 0-20 16,-1 1-4-16,1-1 16 0,-2 1-55 15,-1 0-32-15,-4-1-19 0,0 0-31 16,-5 1-20-16,-1-1-28 0,-6 0-21 16,1 0-4-16,-3-1 3 0,-1 2 8 15,0-1 14-15,-5 2 69 0,0-1 23 16,-7 2 8-16,-3-1-33 0,0 0-34 0,-7 0-33 16,1 1-51-16,-2-2-52 0,2 1-42 15,2-1-63-15,3 0-69 0,4 1-136 16,-2 0-209-16,4-2-383 0,2 2-250 0</inkml:trace>
  <inkml:trace contextRef="#ctx0" brushRef="#br0" timeOffset="64270.545">10594 4348 1210 0,'0'0'580'0,"0"0"-191"16,0 0-88-16,0 0-4 0,0 0-34 16,0 0-42-16,0 0-30 0,0 0-23 15,0 0-13-15,0 0-32 0,0 0-39 16,-1 0-18-16,1 0 1 0,0 0-2 0,0 0 1 16,0 0-20-16,0 0-12 0,0 0-12 15,0 0-3-15,0 0 3 0,2 0-19 16,0 0-3-16,2 0 0 0,1 0-78 15,5-1-40-15,1 0 18 0,6 0 55 16,2-1 20-16,0 1 13 0,1 0 12 0,0-1 3 16,-3 2 9-16,-2 0 7 0,0 0-16 15,-8 0 10-15,2 0-13 0,-3 0-14 16,-4 2-2-16,-2-1-6 0,0 2-6 16,-1-1 28-16,-6 2 25 0,-2 1 80 15,1 1-34-15,-7 1-11 0,0 0-48 16,0-1 4-16,3 1-16 0,2-3-12 15,6 1-25-15,2 0-66 0,2-1-73 16,3 1-16-16,7 1 46 0,0 0 10 16,4 0 6-16,4 0-84 0,2 0-49 0,-1-2-14 15,-1-1-79-15,-2 1 71 16,-4-1 80-16,0 1 205 0,-4-1 42 0,-5 2 127 16,-2-1-42-16,-1 1 61 0,-5 0 109 15,-4-1-20-15,-3 2-94 0,-4-2 44 16,-1 2-71-16,-3-1-38 0,0 0-71 15,1-1-31-15,2 1-14 0,3-1-2 0,1 0-23 16,4 0-47-16,2-1-130 0,4 0-155 16,1-1-255-16,2-1-440 0,0-1-232 0</inkml:trace>
  <inkml:trace contextRef="#ctx0" brushRef="#br0" timeOffset="64620.753">10997 4336 2422 0,'0'0'448'16,"0"0"-320"-16,0 0-76 0,0 0 9 16,0 0-29-16,-29 0 6 0,21 5 61 15,0 2-35-15,0 4-10 0,3 2-10 0,-2 2-28 16,5 0 0-16,2 0-16 0,6-2 48 15,2-1 21-15,1-1 36 0,5-3-80 16,0-4 22-16,2-1 32 0,-1-3 6 16,4-1-3-16,-3-4-16 0,1 0 15 15,-3-3-6-15,-4 0 6 0,-1-2-16 0,-5 0 41 16,-1-1-35-16,-3-2-34 0,-4 1-35 16,-2-1 41-16,-4 0-3 0,-4 0-40 15,0 2-52-15,-3 0-13 0,-1 3-31 16,-2 1-53-16,4 3-56 0,-1 4-98 15,2 0-67-15,3 4-74 0,0 3-242 16,4-1-539-16</inkml:trace>
  <inkml:trace contextRef="#ctx0" brushRef="#br0" timeOffset="65067.558">11233 4259 316 0,'0'0'1631'15,"0"0"-1171"-15,0 0-334 0,0 0-68 16,0 0 45-16,0 0 71 0,-11 24 31 0,9-15-10 16,-1 2-61-16,2 1-42 0,-2 1-38 15,2 0-19-15,0-1-32 0,0-1 13 16,1-1 38-16,0-1-23 0,0-2-19 0,0 0-12 15,1-2 0-15,0 0 0 0,-1-1-3 16,1-1-26-16,0-1-9 0,-1-1-31 16,0 1-36-16,0-2-19 0,0 1-13 15,0-1 22-15,0 1-1 0,-1-1-9 16,0 0-62-16,1 0-84 0,0 1-43 16,-1-1-60-16,1 1-114 0,0-1-258 15</inkml:trace>
  <inkml:trace contextRef="#ctx0" brushRef="#br0" timeOffset="65437.718">11367 4324 2463 0,'0'0'608'0,"0"0"-355"0,0 0-161 15,0 0 35-15,0 0-10 0,0 0-77 16,0 0-40-16,0 0-3 0,0 0-10 16,-40-2 11-16,26 4 0 0,-2 2 2 15,3 0 2-15,-2 1 36 0,3 0-10 16,3-1-28-16,2 1-17 0,2-1 15 15,3-1-24-15,1 0 1 0,1 1 0 16,0 0 25-16,2 2 12 0,3-1 33 0,2 2 18 16,1-1 3-16,1 1-3 0,2-2 3 15,4-1-25-15,2-1-41 0,-3 0-56 16,3-2-23-16,-2 0-43 0,1-1-116 16,-1 0-205-16,-6 0-337 0,4 0-813 0</inkml:trace>
  <inkml:trace contextRef="#ctx0" brushRef="#br0" timeOffset="66965.948">10805 4586 10 0,'0'0'1972'0,"0"0"-1260"0,0 0-365 16,0 0-132-16,40-11-56 0,-19 5-23 15,7 1-12-15,3 0-42 0,3 0-35 16,-1 0-44-16,-1 0 35 0,-1 0-38 0,-3 0 2 16,-4 0-2-16,-1 0-1 0,-4 0-1 15,-4 1-8-15,-1 1-13 0,-3 0-17 16,-6 1-33-16,0 1-19 0,-3 0-50 16,-2 0-59-16,-2 1-103 0,-4 0-82 15,-3 0-22-15,-2 3 2 0,-5 0-36 16,-5 2-119-16,3-1-42 0</inkml:trace>
  <inkml:trace contextRef="#ctx0" brushRef="#br0" timeOffset="67125.523">10884 4588 473 0,'0'0'1049'0,"0"0"-747"15,0 0-152-15,0 0-76 0,0 0 43 16,0 0 132-16,0 0 97 0,0 0 4 16,24 23-44-16,-3-22-81 0,8-1-95 15,3 0-71-15,2-2-42 0,0-2-17 16,-1-1-31-16,-2 0-39 0,-1 0 7 0,-4-1-54 15,-4 0-35-15,-2 2-126 0,-4-2-271 16,0 1-161-16,-8 2-700 0</inkml:trace>
  <inkml:trace contextRef="#ctx0" brushRef="#br0" timeOffset="72841.357">8712 4951 855 0,'0'0'1250'16,"0"0"-807"-16,0 0-198 0,0 0-20 0,0 0-27 16,0 0-83-16,0 0 3 0,0 0-29 15,0 0-36-15,8-14-53 0,-1 10-38 16,2-1 1-16,6 1 37 0,0-1 3 15,2 0 38-15,5 0 19 0,-1 0 22 16,2 1-3-16,-1 0-29 0,2 0 7 16,1 2 3-16,-2-1-20 0,-4 1-21 15,-2 1-17-15,-3 1 1 0,-3 0-3 16,-5 0-2-16,1 3-32 0,-6 1-19 16,-1 1 28-16,-2 3 25 0,-8 3 47 15,-3 2 15-15,-6 2-21 0,-4 1-21 0,-5 1-20 16,-1 0-2-16,3 0 2 15,-3-2 0-15,7-1 1 0,2-2 18 0,6 0 2 16,6-3-2-16,0-1-16 0,6-1-3 16,2-1-14-16,1 0-33 0,7-1 47 15,0-2 25-15,6 0 15 0,6-2-40 16,1-1-18-16,4-1-17 0,1-2-19 0,-1-2-24 16,3 0 15-16,-5-1-19 0,1-1-76 15,-3 1-76-15,0 0-134 0,-3 0-250 16,-4 1-447-16,3-3-295 0</inkml:trace>
  <inkml:trace contextRef="#ctx0" brushRef="#br0" timeOffset="73756.347">9298 4865 677 0,'0'0'658'16,"0"0"-167"-16,0 0-108 16,0 0 5-16,0 0-11 0,0 0-70 0,0 0-56 15,0 0-4-15,0 0-71 0,0 0-53 16,0 0-94-16,-28-6-29 0,15 6-12 16,-4 0-7-16,1 2-7 0,-2 1-8 0,1 0 15 15,3 0 18-15,2 1-1 0,2-1 0 16,0 0-2-16,3-1-8 0,3 0-4 15,-3 0-3-15,4 0 4 0,1-1-17 16,1 0-9-16,1-1-18 0,0 0-14 16,0 0 4-16,2 0-4 0,-1 0 28 15,-1 0 17-15,2 0 28 0,0 0 38 16,-1 0 6-16,2 1-6 0,-1-1-6 16,-1 0-10-16,-1 1-9 0,0-1-13 15,0 0-2-15,0 2-36 0,0-1-22 0,0 3 31 16,0 1 29-16,0 2 24 15,0 1 14-15,1 1 13 0,0 0-19 0,1 0-20 16,1-2-9-16,-1-1 16 0,2 0 19 16,1-2-13-16,-3 0-3 0,0-2-19 15,0-1-2-15,0 0-1 0,1-1-2 0,0 0-26 16,3 0-22-16,-1-1 28 0,1-1-23 16,4-2 11-16,-1 0-27 0,4-1 1 15,-2-1-13-15,2 0 45 0,4 0-11 16,-3 2-15-16,5 0 26 0,-2 2 28 15,0 1 28-15,-2 1 45 0,2 1 7 16,0 3-55-16,-3 0 17 0,-3 2-4 16,1 1-4-16,-2 1-34 0,-2 1-10 15,-5 0-15-15,0-1 25 0,-3 2 41 16,0-2 6-16,-3 1 13 0,-2-2 9 16,-6 1 4-16,0-1-4 0,-5-1-10 0,-2 0-7 15,0-1-27-15,-3-1-7 0,-2-2-18 16,-1-1-22-16,2-1-67 0,0 0-18 15,2-1-41-15,1-1-42 0,3-1-48 16,4 0-114-16,0 0-225 0,4 0-438 16,-1-2-353-16</inkml:trace>
  <inkml:trace contextRef="#ctx0" brushRef="#br0" timeOffset="74112.513">9489 4855 2123 0,'0'0'440'0,"0"0"-298"0,-21 23-7 15,13-9 109-15,2 1-59 0,2 2-13 16,4 0-76-16,2-2-33 0,7-1 10 15,2-2-1-15,5-2-15 0,0-3-16 0,3-2-19 16,0-3 0-16,2-2-6 0,-2-4 6 16,1-2 6-16,-1-3 22 0,-3-2-3 15,-1 0-8-15,-4-1-21 0,-2-1-2 16,-4-2-16-16,-4 1 9 0,-1-2 10 16,-6 1-16-16,-3 0-3 0,-2 1-12 15,-5 1-35-15,-2 1-70 0,-4 4-75 16,-3 1-67-16,-3 5-50 0,3 2-34 15,-3 2-140-15,1 5-159 0,9-2-179 16</inkml:trace>
  <inkml:trace contextRef="#ctx0" brushRef="#br0" timeOffset="74567.431">9717 4825 977 0,'0'0'648'0,"0"0"-310"0,0 0-111 16,-3 28 58-16,3-17 37 0,0 2-39 16,3 0-79-16,-2 0-105 0,1-1 0 0,1 1-49 15,3-3 7-15,-3 0-19 0,1-1-12 16,-1 0 2-16,0-2-12 0,-1-1-13 15,1 0-3-15,-1-3-1 0,-1 1-15 16,-1-3-12-16,0 1-32 0,0-1-7 16,0-1-6-16,0 0-38 0,0 0-17 0,0 0 10 15,0 0-4-15,0 0-32 0,0 0-46 16,0 0-32-16,0 0-28 0,0 0-51 16,0-1-102-16,0 0-239 0,0-1-36 15</inkml:trace>
  <inkml:trace contextRef="#ctx0" brushRef="#br0" timeOffset="74967.464">9910 4872 1882 0,'0'0'402'16,"0"0"-321"-16,0 0 6 0,-27 1 97 15,15 1-23-15,2 1-7 0,0 1-12 16,-1 0 1-16,2 1-37 0,1-1-65 15,-2 2-22-15,1-1-16 0,2 1 23 16,3-1 25-16,0-1 9 0,2 0-16 0,1 0-9 16,1-1 3-16,1 1 32 0,3 1 11 15,0 0-14-15,3-1-17 0,3 0 3 16,1 1 16-16,0-1-8 0,1-1-24 16,3-1-12-16,-1-1-25 0,0 0-43 15,0-1-77-15,0 0-55 0,0 0-81 16,0-1-174-16,-5 0-291 0,7 0-777 0</inkml:trace>
  <inkml:trace contextRef="#ctx0" brushRef="#br0" timeOffset="75794.901">10123 4917 2299 0,'0'0'786'0,"0"0"-467"16,0 0-170-16,0 0 13 0,0 0-42 15,0 0-35-15,41 2 27 0,-20-2 21 16,6 1-24-16,1-1-19 0,2 0-28 16,0 0-37-16,2-1-25 0,-2 1-18 0,-1-2-94 15,1 1-143-15,-4 0-89 0,0-1-177 16,2 0-467-16,-9 0-527 0</inkml:trace>
  <inkml:trace contextRef="#ctx0" brushRef="#br0" timeOffset="76284.717">10794 4805 745 0,'0'0'1479'0,"0"0"-1058"0,0 0-228 15,-39 9-7-15,24-3 3 0,3 4-20 0,-3 2-10 16,0 2-52-16,5 3-31 0,2 1-32 15,6-1-6-15,2 1-19 0,6-2 35 16,6-1 43-16,7-2 1 0,2-1-48 16,4-3 6-16,5-3-23 0,-1-4-33 15,3-2-49-15,0-1-20 0,-5-5 18 0,3-1 16 16,-4-1 33-16,-5-1-26 16,-5-1 28-16,-3 1 22 0,-4-2 64 0,-4 0-18 15,-5 0 1-15,-1-1 40 0,-6 0 2 16,-6-1-2-16,-2 0-8 0,-7 0-101 15,-2 0-9-15,-7 2-40 0,-2 2-47 16,-6 2-31-16,3 3 37 0,-1 2 3 16,3 2-13-16,7 0-98 0,3 4-156 15,6 0-127-15,3 2-186 0,4-2-482 16</inkml:trace>
  <inkml:trace contextRef="#ctx0" brushRef="#br0" timeOffset="77903.044">11255 4913 2624 0,'0'0'527'0,"0"0"-332"15,0 0 11-15,1 26 104 0,1-14-61 16,0 0-100-16,2 2-40 0,-2 1-75 15,3-1 0-15,-1-1-10 0,0-1-24 16,2-2-2-16,-1-1-42 0,1-1-58 16,-3-2-113-16,2-2-97 0,-3-1-96 15,-1-1-262-15,-1-2-582 0</inkml:trace>
  <inkml:trace contextRef="#ctx0" brushRef="#br0" timeOffset="78181.919">11216 4828 1596 0,'0'0'655'0,"0"0"-457"0,30-13-198 16,-16 9 93-16,5-1 101 0,2 1-4 16,4 3 12-16,-3 0 12 0,0 1-36 15,-1 2-55-15,-3 2-31 0,-2 1-48 16,-2 1 28-16,-6 2-28 0,-1 1-40 15,-3 0 27-15,-3 0 0 0,-1 1 10 16,-5 0 3-16,-3 0-5 0,-3 0-2 16,-1 0 0-16,-4-1-17 0,0 0-20 15,-2-2-28-15,2-2-41 0,2 0-63 16,0-2-98-16,3-1-109 0,2-1-138 0,6-1-210 16,-3 0-410-16</inkml:trace>
  <inkml:trace contextRef="#ctx0" brushRef="#br0" timeOffset="78642.631">11448 4810 1106 0,'0'0'729'16,"0"0"-401"-16,0 0-140 0,0 0 132 16,10 32 17-16,-6-22-52 0,-2 0-53 15,1 1-67-15,-1-2-49 0,2 0-34 16,-1-2-25-16,-1-1-26 0,0-2-28 15,0-1 0-15,-2-2 0 0,0 0 19 16,0-1 16-16,0 0-15 0,0 0-1 16,-2-2-7-16,1-2-15 0,1 0-12 15,0-2-46-15,0-1-36 0,4-1-16 0,-2 0 63 16,6-1-13-16,0 0 38 0,0 1-35 16,2 0 57-16,-2 2 10 0,1 2 12 15,-3 0 28-15,0 3 20 0,-1 0-14 16,0 1-21-16,-3 0-35 0,1 1-12 15,2 3-4-15,0 1 16 0,1 1 0 16,1 2 2-16,1 0-2 0,0 1 22 0,2 1-6 16,-1-2 6-16,2-1 6 0,0-1 9 15,1-2 26-15,-2-1 7 0,2-2 8 16,-1-1 6-16,-2-2-13 0,-2-2-18 16,-1-2-6-16,0 0-16 0,-6-3-31 15,0 0-1-15,0-2-55 0,-2 1-19 16,-6-2 29-16,-1 2 27 0,-1 0-37 15,-3 2-25-15,-2 2-26 0,0 0 0 16,2 3-9-16,-2 2-26 0,0 1-172 0,1 1-147 16,0 3-155-16,3 0-358 0,-1 3-259 0</inkml:trace>
  <inkml:trace contextRef="#ctx0" brushRef="#br0" timeOffset="79231.117">11852 4665 1995 0,'0'0'344'16,"0"0"-283"-16,-11-23 72 0,3 14 138 16,4 1-59-16,-2 1-59 0,-1 2 16 15,3 1-38-15,1 1-72 0,-2 1-59 16,1 1-54-16,0 1-22 0,-1 5 0 16,-2 3 43-16,-4 4 33 0,-1 5 35 0,2 2 6 15,-2 4-3-15,4 1-3 0,3 1-34 16,2-1 1-16,3-2 31 0,0-2 21 15,3-3 25-15,2-1-25 0,0-4-13 16,-1-2-22-16,3-3 3 0,-4-2 13 16,2-2-4-16,-3 0 4 0,0-3 15 15,1 0-12-15,2 0 3 0,-3 0 6 0,2-5-28 16,0 1-19-16,0-3-29 0,4-1-36 16,-3-1-14-16,3 0 0 0,0-1 4 15,2 0 27-15,0 1-44 0,-1 1-57 16,-1 1-29-16,1 2 31 0,0 1 3 15,-2 1 92-15,-3 1 52 0,3 2 1 16,-6 0-1-16,1 0-3 0,0 2 3 16,1 0 3-16,-1 2 26 0,0 0 19 15,2 2-48-15,0 0 4 0,-2 2-2 0,0 0 55 16,0 1-9-16,2 0-28 0,-1-2 66 16,1 1-16-16,0-2-44 0,-1 0-13 15,-2-2 7-15,2 0-20 0,2-2-90 16,-2-1-146-16,2-1-202 0,-2 0-200 15,-1-1-536-15,6-4 424 0</inkml:trace>
  <inkml:trace contextRef="#ctx0" brushRef="#br0" timeOffset="79498.403">11971 4590 909 0,'0'0'739'0,"0"0"-356"0,0 0-247 0,0 0 52 15,0 0 103-15,1 33-95 16,0-17 13-16,3 4 27 0,-3 1-29 0,1 1-20 16,0-1-61-16,2 0-72 0,-2-1-32 15,0-3-6-15,4-2-16 0,-3-1-1 16,0-3-3-16,0-1-21 0,0-3-22 0,-1 0-95 15,0-2-96-15,1-1-119 0,-1-1-241 16,-1-2-440-16,1-1-335 0</inkml:trace>
  <inkml:trace contextRef="#ctx0" brushRef="#br0" timeOffset="79681.128">12114 4737 2730 0,'0'0'577'0,"0"0"-498"0,0 0-79 16,0 0-28-16,-31 0-11 0,23 2 20 15,-2 2-3-15,3 0 0 0,0 1-58 16,-1-1-135-16,4 1-210 0,-2-1-207 0,3-1-572 16</inkml:trace>
  <inkml:trace contextRef="#ctx0" brushRef="#br0" timeOffset="79902.537">11847 4735 2614 0,'0'0'775'0,"0"0"-461"0,0 0-191 0,0 0 31 16,0 0-59-16,0 0-95 0,0 0-12 16,0 0-74-16,0 0-125 0,0 0-201 15,16-2-816-15,-7 2-701 0</inkml:trace>
  <inkml:trace contextRef="#ctx0" brushRef="#br0" timeOffset="82499.15">8909 5196 973 0,'0'0'322'0,"0"0"-55"0,0 0 9 0,26 0-29 16,-12-1 3-16,2-1-40 0,4-1-20 15,1 0 0-15,8 0-30 0,-1-1-26 16,4 0-3-16,6-1-32 0,0-1 47 15,2 2-32-15,2-3-45 0,0 2-47 16,0-2-21-16,2 1 12 0,-6-1-13 16,1 1-11-16,-7 0-5 0,2 0-25 15,-3 0-15-15,-4 0 2 0,-4 0-32 16,-3 1 29-16,-4 0 25 0,0 1-15 16,-7 0 5-16,-2 1-12 0,-2 1 29 15,-4 1-17-15,0 0 14 0,-1 1-14 0,0 0 13 16,0 0-19-16,0 0-35 0,-1 0-94 15,0 0-145-15,1 0-118 0,-2 1-70 16,-3 0-115-16,2 0-138 0</inkml:trace>
  <inkml:trace contextRef="#ctx0" brushRef="#br0" timeOffset="83204.171">8936 5281 20 0,'0'0'600'0,"0"0"-66"16,0 0-176-16,0 0-88 0,0 0 0 0,0 0-40 15,0 0-62-15,0 0 35 0,0 0-19 16,33-7-27-16,-17 5-45 0,2-1-41 16,4 1-23-16,3-1-7 0,7 0 29 15,3-1 45-15,3 1 56 0,2-1 18 16,3 0-72-16,0 0-86 0,4 0-15 16,-4-1 0-16,-2 0-14 0,-2 0 0 15,0-1 1-15,-4 1-1 0,-2 0-2 0,-5-1-19 16,2 2 19-16,-8-1-2 0,-1 1 2 15,-1-1-25-15,-1 1 0 0,-5 1 0 16,0 0 0-16,-4 1-1 0,-4 0 11 16,1 0-4-16,-5 1-3 0,-2 1 6 15,0-1-22-15,-1 1 0 0,0 0-9 16,-2 0-26-16,1 0-28 0,0 0-1 16,1 0-35-16,-2 0-23 0,0 0-103 15,-1 0-202-15,1 0-262 0,-2 1-588 16</inkml:trace>
  <inkml:trace contextRef="#ctx0" brushRef="#br0" timeOffset="95342.375">8542 4897 835 0,'0'0'645'16,"0"0"-297"-16,0 0-180 0,0 0-28 16,0 0 12-16,0 0 16 0,0 0 52 0,0 0 21 15,0 0-26-15,0 0-81 0,19-2-29 16,-10 1 3-16,7-2 29 0,5-2 21 16,10-1-1-16,5-2 1 0,7-1-2 15,10-1-23-15,5-1-15 0,5 0-69 16,4-1-27-16,2 1-21 0,-2 0-1 15,0 1-19-15,-2 0 1 0,-1 0-1 16,-3 1-89-16,-6 1 9 0,-2 1 5 16,-7 1 1-16,-5 1 10 0,-5 0 27 15,-5 1-7-15,-8 1-12 0,-2 1-10 0,-9 0 6 16,-3-1-3-16,-4 3 28 16,-2-1 53-16,-3 0 0 0,0 1-39 0,-3-1-43 15,0 0-86-15,1 1-129 0,-4-1-240 16,1 1-117-16,0 0-146 0</inkml:trace>
  <inkml:trace contextRef="#ctx0" brushRef="#br0" timeOffset="99207.51">9150 5460 849 0,'0'0'1018'0,"0"0"-642"0,0 0-137 15,0 0-42-15,0 0-1 0,0 0 3 16,0 0-23-16,0 0-48 0,0 0-33 16,0 0-12-16,-10-3-30 0,12 1-43 15,2 0-10-15,5-1 0 0,0-1 0 0,5 0 44 16,2 0 19-16,4-1 22 0,3 1 7 15,1-1 8-15,5 0 36 0,0-1-49 16,3 2-12-16,-2 0-23 0,-4 0-21 16,1 1-15-16,-6 2-16 0,-4 1-13 15,-2 0-11-15,-10 0-20 0,2 1-9 16,-6 2-31-16,-1 3-3 0,-4 1 81 16,-4 3 6-16,-6 3 81 0,-2 2-28 15,-4 1-13-15,-4 1 4 0,0 0-13 16,0-2 0-16,2 0-9 0,1-1 21 15,6-1-3-15,0-2-3 0,6-2-15 0,3-1-21 16,4-2-1-16,2-1 0 0,0-1-22 16,4-1-2-16,6-1 2 0,1-1 10 15,3-1 12-15,4 0 0 0,3-1-14 16,0-4-4-16,4 0-44 0,-1-1-50 16,-1-1-54-16,0 0-16 0,-1 0-96 0,1-1-196 15,-3 1-260-15,-6 2-303 16,2-4-223-16</inkml:trace>
  <inkml:trace contextRef="#ctx0" brushRef="#br0" timeOffset="99740.445">9679 5362 802 0,'0'0'1265'16,"0"0"-932"-16,0 0-136 0,0 0-23 15,-30 30 51-15,21-17-29 0,3 2 17 16,-2 4 41-16,3 0-62 0,2 1-97 0,2-1-70 16,1-1-3-16,6-3 44 15,4-2-3-15,1-2 2 0,4-3-8 0,3-2-1 16,1-2-19-16,2-3-34 0,-2-1-3 15,1-2-53-15,-2-3-9 0,0-1-16 16,-6 0 31-16,-1 0 28 0,-1-1-22 0,-5 0 41 16,-1-1 32-16,-3 1-4 0,-2 0 10 15,-4 0 43-15,-4 1-44 0,0 1-37 16,-6 1-12-16,-1 2 8 0,-4 1-24 16,-1 1 0-16,-1 1 3 0,1 2 4 15,0 1-1-15,3 1-6 0,1 0-4 16,5 0-69-16,5 0-88 0,4-2-89 15,2 1-117-15,1-1-207 0,6 1-137 16,-3-2-477-16</inkml:trace>
  <inkml:trace contextRef="#ctx0" brushRef="#br0" timeOffset="100101.114">9951 5340 2195 0,'0'0'466'0,"0"0"-366"15,0 0-13-15,-33 6-17 0,23 0-18 16,-1 3 21-16,3 2 33 0,0 2 25 16,2 2-42-16,2 2-32 0,3-1-9 15,1 1-48-15,5-1-9 0,4-3 9 16,3-3 3-16,3-3 63 0,5-2 7 15,-1-4-9-15,3-1 2 0,-1-3-9 16,0-3-29-16,-1-1 0 0,-4-2 4 16,0-1 21-16,-5 0-12 0,-1-2-10 0,-4 1 39 15,-3 0-20-15,-3 0 44 0,-4-1 18 16,-5 1-19-16,0 0 0 0,-5 2-93 16,-2 0-41-16,-5 2-58 0,-3 2-47 15,-2 2-48-15,1 1-32 0,1 2-87 0,2 3-48 16,4 2-120-16,2 1-167 0,5-1-582 15</inkml:trace>
  <inkml:trace contextRef="#ctx0" brushRef="#br0" timeOffset="100516.003">10128 5272 1279 0,'0'0'520'0,"0"0"-276"0,0 0-50 0,0 0 127 16,0 0-57-16,7 30-7 0,-4-19-24 15,-1 2-49-15,-1 0-51 0,0 0-35 16,0 1-38-16,0-1-16 0,-1-1 7 16,1 0-7-16,-1-1-3 0,0-2-7 0,0-1-33 15,0 0 2-15,0-2 13 0,0-1-16 16,0-1-1-16,0-1-2 0,0-1-44 16,0 0-13-16,0-1-28 0,0 0-35 15,0-1-4-15,0 0 23 0,0 1 15 16,0-1 25-16,-1 0 3 0,1 0-25 15,0 0-32-15,0 0-36 0,0 0-49 16,0 0-94-16,0 0-76 0,0 0-101 16,0-1-70-16,1 0-91 0</inkml:trace>
  <inkml:trace contextRef="#ctx0" brushRef="#br0" timeOffset="100887.045">10319 5331 88 0,'0'0'2244'16,"0"0"-1805"-16,0 0-397 0,0 0-41 16,0 0 102-16,-32 7-3 0,20-3 9 0,-4 1 22 15,4 1 6-15,0 2-55 0,-1-1-59 16,3 1 2-16,-1-1-22 0,5-1 35 16,2-1 6-16,1-1-9 0,3 0-33 15,2 0 27-15,1 0 21 0,2 0 4 0,3 1 6 16,2-1-32-16,1-1-28 0,0-1-18 15,1-1-32-15,3-1-26 0,-3 0-72 16,1-3-110-16,2 1-196 0,-2-1-250 16,-2 1-637-16</inkml:trace>
  <inkml:trace contextRef="#ctx0" brushRef="#br0" timeOffset="101676.383">10461 5386 443 0,'0'0'1729'0,"0"0"-1190"0,0 0-259 16,0 0-21-16,0 0 37 0,39 3-27 15,-22-3-43-15,3 1-22 0,1-1-40 16,3 0-37-16,-1 0-41 0,6 0-39 15,-5 0-29-15,-1-1-18 0,1-1 0 16,-2 1-3-16,-7-1-49 0,3 0-69 0,-4 1-43 16,-2-1-54-16,-2 0-8 0,0 1-58 15,-3 0-85-15,-3 0-102 0,1 0-62 16,-4-1-64-16,-1 1-90 0,0 0-43 16</inkml:trace>
  <inkml:trace contextRef="#ctx0" brushRef="#br0" timeOffset="102002.725">10701 5323 2209 0,'0'0'521'15,"0"0"-290"-15,38 4-87 0,-18 0 115 16,0-1-24-16,1 1-65 0,-1 0-25 16,-4 0-41-16,2 0-16 0,-6 0-54 15,-2 1-34-15,0-1-13 0,-7 0 10 16,0 0-12-16,-3 0 15 0,0 1 0 16,-3 1 40-16,-2 0 13 0,-6 1 16 15,1 0-20-15,-7 1-21 0,-1 0-9 0,1-1-10 16,-3-1-9-16,1 0-43 0,0-1-1 15,2 1-18-15,2-1-60 0,3 0-158 16,0 0-157-16,4-1-293 0,3 0-675 16</inkml:trace>
  <inkml:trace contextRef="#ctx0" brushRef="#br0" timeOffset="105320.852">9389 5734 282 0,'0'0'567'0,"0"0"-114"15,0 0-160-15,0 0-79 0,0 0 23 16,0 0-13-16,0 0-37 0,0 0 1 15,0 0-30-15,0 0-23 0,0 2-20 16,0-2-48-16,0 0-38 0,0 0-16 16,1 0-11-16,-1 0-2 0,0 0-17 15,0 0-9-15,0 0-63 0,0 0-14 16,0 0 7-16,0 0 2 0,0 0 36 16,0 0 44-16,0 0 14 0,0 0 4 0,0 0 8 15,0 0-8-15,0 0 12 0,0 0 0 16,0 0 19-16,0 0 4 0,0 0-4 15,0 0-3-15,0 0-3 0,0 0 0 16,0 0 3-16,0 1 4 0,0-1-7 16,-1 0-7-16,1 0-6 0,0 0 6 0,0 0-2 15,0 0-19-15,0 0-1 0,0 0-3 16,0 0-13-16,0 0 3 0,0 0 12 16,0 0 1-16,0 0 12 0,0 0 1 15,0 0 0-15,0 0-13 0,0 0 1 16,0 0 0-16,0 0 1 0,0 0-2 15,0 0-1-15,0 0-12 0,0 0-3 16,0 0 13-16,0 0-10 0,0 0-3 16,0 0-3-16,0 0-26 0,0 0-13 15,0 0 42-15,0 0-12 0,0 0-5 0,0 0 8 16,0 0 2-16,0 0 1 0,0 0-1 16,0 1 20-16,0-1 1 0,-1 0 2 15,1 0 0-15,0 0 13 0,0 1 6 16,0-1 16-16,0 0 14 0,-1 0-8 15,1 0-5-15,0 0-17 0,0 0 0 0,0 0-6 16,0 0 3-16,0 0 0 0,0 0-3 16,0 0-11-16,0 0 0 0,0 0-1 15,0 0 0-15,0 0 15 0,0 0 0 16,0 0-15-16,0 0-1 0,0 0-3 16,0 0-10-16,0 0 10 0,0 0 1 15,0 0 0-15,0 0 2 0,0 0 13 16,0 0 6-16,0 0-3 0,0 0-15 15,0 0-1-15,0 0-22 0,0 0-14 16,0 0-15-16,0 0-16 0,0 0-7 0,0 0 13 16,-1 0 12-16,0 0 17 0,1 0-45 15,0 0-56-15,0 0-6 0,-1 0 13 16,1 0 35-16,0 0 26 0,0 0-22 16,0 0-108-16,0 0-150 0,0 0-159 0,0 0-162 15</inkml:trace>
  <inkml:trace contextRef="#ctx0" brushRef="#br0" timeOffset="107258.358">11037 5355 1061 0,'0'0'1304'0,"0"0"-762"15,0 0-257-15,0 0-69 0,0 0 7 0,0 0-97 16,0 0-95-16,0 0-12 0,28-22-16 16,-16 14 10-16,-3 1 9 0,3-3 35 15,-2 2-16-15,0-1 18 0,-1 1 8 16,0 0 14-16,-3-1-19 0,3-1-9 16,-1 1-28-16,-2 0-12 0,2 0-1 15,-3 2-2-15,-1 0-9 0,3 2-1 16,-4 0 0-16,-1 2 0 0,0 1-1 15,0 0-10-15,-2 2-20 0,0 0-9 16,0 0-13-16,0 0-25 0,1 2 8 16,0 1-15-16,0 3 29 0,2 3 56 0,3 3 15 15,-3 3 36-15,0 2-30 0,-2 2 11 16,-1 0 10-16,1 0-40 0,-1-1 1 16,0-1 9-16,1-1-1 0,0-2-11 15,0-1-1-15,0-2-12 0,0-1-2 16,2-3-46-16,-2 1-33 0,1-3-4 0,-1-1-34 15,0 0-30-15,-1-1-35 0,1 0-81 16,-1-1-127-16,0 1-126 0,0-2-148 16,0 1-484-16</inkml:trace>
  <inkml:trace contextRef="#ctx0" brushRef="#br0" timeOffset="107516.668">11087 5486 3044 0,'0'0'792'0,"0"0"-487"0,0 0-234 16,0 0 48-16,0 0-36 0,30-7-11 0,-17 3-4 15,6-2-7-15,2 0-8 0,1 0-53 16,2-1 0-16,-2 2-19 0,-1 0-15 15,-2 0-18-15,-1 1-35 0,-5-1-52 16,0 2-67-16,-4-1-1 0,-2 1-74 16,0 1-145-16,-4 0-310 0,-2 1-465 0</inkml:trace>
  <inkml:trace contextRef="#ctx0" brushRef="#br0" timeOffset="107997.137">11453 5225 1888 0,'0'0'796'0,"0"0"-391"16,0 0-238-16,0 0-69 0,0 0-34 15,0 0 3-15,0 0-4 0,-33 17-9 16,24-5-16-16,1 4 44 0,0 3 3 16,3 3-12-16,-1 1-36 0,3 0-21 15,3-1-15-15,6-3 77 0,3-3 17 16,6-3 21-16,3-2-38 0,0-4-7 15,3-4-18-15,0-3-22 0,3 0-28 16,-2-5 9-16,0-3-12 0,-2-1 3 16,-3-1 0-16,-3-1 13 0,-2-2 24 15,-6-1-40-15,0 0 0 0,-4-1 1 0,-2-1 11 16,-2 1 7-16,-6-1-4 0,0 1 7 16,-6 1-4-16,-1 1-18 0,-3 0-58 15,-2 3-26-15,0 2 4 0,-1 2-47 16,0 3-79-16,2 3-87 0,1 0-62 0,1 3 29 15,-1 3-107-15,6-1-156 0,1 1-169 16,6-2-367-16</inkml:trace>
  <inkml:trace contextRef="#ctx0" brushRef="#br0" timeOffset="108397.889">11675 5176 1415 0,'0'0'396'16,"0"0"-107"-16,0 0-30 0,-2 36 138 16,1-21-101-16,0 1-8 0,0 2-133 15,-1 1-63-15,2-1-70 0,0-2 4 16,0 0 5-16,0-1-30 0,0-3 41 16,3 0 36-16,-2-4-18 0,0 0-22 15,0-3-5-15,0 0-33 0,0-2-18 0,0-1 17 16,-1-1-12-16,0 0-18 0,0 0-48 15,0-1-54-15,0 0-35 0,0 0-13 16,0 0-30-16,0 0-52 0,0-1-47 16,1 0-62-16,-1 0-131 0,1 0-67 0,2 0-121 15</inkml:trace>
  <inkml:trace contextRef="#ctx0" brushRef="#br0" timeOffset="108949.496">11871 5262 170 0,'0'0'2465'0,"0"0"-1957"16,0 0-403-16,0 0-76 0,0 0 41 15,0 0-32-15,0 0-37 0,0 0 34 16,-30-5 35-16,22 5-6 0,1 3-38 16,-1-1-26-16,0 1 0 0,1 0 3 15,-2 0 16-15,3 2-16 0,-3 0 13 16,0-1 0-16,0 0 19 0,4 0-32 15,-1 0 16-15,-2 0 3 0,3-2 3 16,2 1 0-16,-1 0-12 0,0-1-11 16,1 0 1-16,0-1 10 0,1 0-11 0,2 0-1 15,-1-1 0-15,1 0 1 0,0 1 14 16,0 0-13-16,0-1-2 0,1 0 0 16,0 0 1-16,0 0 20 0,0 0-9 15,1 1-13-15,1 0 0 0,-2 1 21 16,2 0 10-16,3 1 32 0,-1 0 29 15,5 1-8-15,0 1-6 0,5 1 6 0,2-2 3 16,0 1-22-16,3 0-31 16,-1-1-15-16,0 0-7 0,-2-1-12 0,1-2-14 15,-5 0-48-15,-1-1-41 0,-1 1-33 16,-2-1-37-16,0 0 3 0,-4 0-41 16,0-1-62-16,-4 0-136 0,-1 0-161 0,0 0-218 15,-1 0-593-15</inkml:trace>
  <inkml:trace contextRef="#ctx0" brushRef="#br0" timeOffset="112232.074">10943 5522 2315 0,'0'0'1376'16,"0"0"-939"-16,0 0-281 0,0 0 43 16,0 0 13-16,0 0-36 0,0 0-51 15,27-26-73-15,-16 19-3 0,0 0-23 16,1-1-26-16,2 1-85 0,-1 1 60 0,-1 1-24 16,-1 1 3-16,-2 1-39 0,-5 1-44 15,2 0-19-15,-3 1-16 0,-1-1-38 16,0 2-78-16,-1-2-80 0,1 2-201 15,-2 0-446-15,0 0-345 0</inkml:trace>
  <inkml:trace contextRef="#ctx0" brushRef="#br0" timeOffset="147666.824">7706 5204 928 0,'0'0'466'15,"0"0"-209"-15,0 0-143 0,0 0-30 16,0 0 17-16,0 0-4 0,0 0-12 16,0 0-1-16,0 0 13 0,0 0 3 15,-3-2-16-15,3 2-9 0,0-1 5 0,0 1-9 16,0-1 19-16,0 1-6 0,0 0-17 15,0 0-22-15,-1 0-3 0,1 0-10 16,-1 0 0-16,-2-1-3 0,3 0 3 16,-3 1-10-16,1-2-22 0,0 0-23 0,-4 1 19 15,4-1 3-15,-1 1-15 0,-2-1 15 16,2 1 0-16,-2-1 2 0,2 1-1 16,1-2 16-16,1 1 7 0,-3-1-20 15,2 0 42-15,1 0-19 0,0 0-24 16,1 1 15-16,0-1 22 0,0 1-17 15,0-2-22-15,2 1-18 0,2 0-52 16,-1-1 9-16,2 1 16 0,2 1 26 0,0 0 3 16,3-1 16-16,-2 1 18 0,3 1 1 15,-3-1-6-15,2 1 10 0,-2 1-22 16,1 0 24-16,-1 0-9 0,-3 0-16 16,0 2 0-16,-1 0-32 0,-1 1 0 15,1 0 29-15,-2 1 3 0,0 2 1 16,-1 0 50-16,-1 2 48 0,0 0 3 15,0 0-51-15,-2 0-49 0,-1 0 15 0,-2-1-16 16,0 0-1-16,-1-1 29 0,1 0-4 16,-4 0 0-16,0 0-9 0,-1-2-15 15,2 0 40-15,0-1-6 0,0-1-35 16,1-1 0-16,1-1-24 0,0 0-14 16,1 0 35-16,1 0-38 0,2 0-1 0,-3-1 14 15,2-1 2-15,2-1-28 0,1-2-54 16,0 0 31-16,0-1-6 0,2-1 32 15,0 0 0-15,4-1 28 0,-4 1-79 16,3-1 47-16,0 2-45 0,3 0 4 16,-2 2-79-16,0 0-12 0,0 1 12 15,0 2-101-15,-1-1-88 0,-1 2-187 16,1 0-97-16</inkml:trace>
  <inkml:trace contextRef="#ctx0" brushRef="#br0" timeOffset="152704.979">11028 5574 85 0,'0'0'616'0,"0"0"-280"0,0 0-206 0,0 0-62 15,0 0-19-15,0 0 26 16,0 0 117-16,0 0 46 0,0 0 34 0,0 0-32 15,-6 0-36-15,7 0-11 0,0 0-28 16,0 0-101-16,2-2 19 0,2 1-12 16,1-2 8-16,1 1-78 0,6-1 0 0,4 1 0 15,1-1 0-15,5 0-1 0,1-1 2 16,7 2-2-16,0-1 0 0,3 0 3 16,3-1-6-16,-4 1-7 0,2-1-15 15,-3 0-20-15,0 0-25 0,-1-1-30 16,-2 2-25-16,-2 0 6 0,0 0-20 15,-1-1-71-15,-3 2 2 0,1 0 20 16,-4-1 13-16,-1 1 2 0,-6 0 60 16,1 0 86-16,-2 0 27 0,-5 1 49 15,-1 0-13-15,0 0 6 0,-2 1 14 16,-3-1-14-16,-1 1-6 0,0 0-36 0,-2 0-88 16,-3 0-58-16,0 0 9 0,-2 0-120 15,-1 0-164-15,-1 2-29 0</inkml:trace>
  <inkml:trace contextRef="#ctx0" brushRef="#br0" timeOffset="153108.243">11028 5643 1113 0,'0'0'290'15,"0"0"-163"-15,0 0-111 0,0 0 29 16,0 0 40-16,0 0-7 0,0 0-16 0,0 0 6 15,0 0 33-15,41-2 19 0,-19-1 9 16,4 1-38-16,0-1-30 0,5-1-12 16,4 0-46-16,-3 0 42 0,2 0-16 15,-1-2 26-15,2 2-39 0,-4-2-16 16,0 1-16-16,-3 0-31 0,0 1 46 16,-5-1 1-16,-4 2-20 0,-2-1-9 15,-1 1-48-15,-4 1-4 0,-1-1-71 16,-1 1-11-16,-3 0 17 0,-2 1-65 0,-2 0-108 15,1 0-121-15,-3 1-234 0</inkml:trace>
  <inkml:trace contextRef="#ctx0" brushRef="#br0" timeOffset="159201.73">4083 2378 64 0,'0'0'489'0,"0"0"46"16,0 0-122-16,0 0-110 0,0 0-95 15,0 0-20-15,0 0-7 0,0 0 3 16,0 0 10-16,0 0 18 0,-13 12 25 15,13-12 11-15,0 0-32 0,0 0-21 0,1 0 4 16,0-1 0-16,5-1-25 0,-3-1-53 16,6-3-66-16,3-3-39 0,4-1 8 15,2-1-10-15,1-1-14 0,1 0-16 16,-2 0 4-16,-3 2 11 0,-1 0 0 16,1 2 1-16,-6 2 0 0,-1 1-3 15,-4 2-22-15,-1 1-6 0,-2 2-18 16,0 0-16-16,-1 0-25 0,0 4-25 15,1 2 6-15,1 4 109 0,0 4 33 16,-2 6 5-16,-2 3-10 0,-3 3 7 0,2 1-33 16,-4 0-3-16,-1-1 1 0,3-3-2 15,-1-2-20-15,0-3 0 0,0-1-18 16,2-2-32-16,-1-1-63 0,-1-2-73 16,0-2-60-16,2-1-89 0,-4-3-109 0,3-1-152 15,0-2-433-15</inkml:trace>
  <inkml:trace contextRef="#ctx0" brushRef="#br0" timeOffset="159375.727">4070 2598 248 0,'0'0'2596'16,"0"0"-2039"-16,0 0-382 0,0 0-175 0,0 0 22 15,31-16-22-15,-18 9 28 16,2-1 20-16,3-1 5 0,2-1-43 0,3 0-10 15,-1 0-101-15,1-1-156 0,0 0-107 16,-1 1-278-16,-6 2-479 0</inkml:trace>
  <inkml:trace contextRef="#ctx0" brushRef="#br0" timeOffset="159684.981">4411 2320 3022 0,'0'0'694'0,"0"0"-467"15,0 0-190-15,0 0 4 0,-26 1-41 16,16 5-66-16,1 4 22 0,0 3 25 16,4 2 19-16,-1 5-1 0,5 1 1 15,1 1-19-15,5-1 16 0,3-1-28 16,7-4-32-16,1-4 9 0,2-4 19 16,3-5 32-16,0-3 1 0,-1-4-4 15,0-4 6-15,-3-3 35 0,-1-1 15 0,-6-2 0 16,0-2-5-16,-5 1 46 0,-1-1-16 15,-4 0 4-15,-3 0-38 0,-3 1 58 16,-4 0-30-16,0 1 15 0,-3 2-22 0,-4 0-62 16,3 3-22-16,-3 2-62 0,1 2-65 15,1 2 27-15,2 3-26 0,2 1-6 16,2 5-105-16,4 1-185 0,3 3-261 16,1-2-368-16,1 6-171 0</inkml:trace>
  <inkml:trace contextRef="#ctx0" brushRef="#br0" timeOffset="159914.792">4626 2257 1656 0,'0'0'2201'0,"0"0"-1784"0,0 0-417 15,0 0-69-15,0 0-31 0,0 0 88 16,-10 37 12-16,4-17 30 0,2 1-30 0,-1 1-2 15,2 0-1-15,1-3-35 0,2-4-22 16,0-2-3-16,1-2 4 0,1-1-64 16,0-2-95-16,1-1-53 0,-1-1-13 15,-2-2-122-15,1-2-141 0,-1 0-125 16,1-2-423-16</inkml:trace>
  <inkml:trace contextRef="#ctx0" brushRef="#br0" timeOffset="160168.156">4703 2324 2456 0,'0'0'567'15,"0"0"-346"-15,0 0-103 0,-35 10 22 0,24-3-33 16,-3 2-24-16,1 1 5 0,2 3-31 15,2 0-32-15,5 0-25 0,3 0-13 16,2-3-18-16,6 0 31 0,5-3 9 16,5-2 42-16,1-1-1 0,5-3-50 15,1-1-129-15,2-3-80 0,-1-1-195 16,-5-1-377-16,9-3-865 0</inkml:trace>
  <inkml:trace contextRef="#ctx0" brushRef="#br0" timeOffset="160608.073">5012 2390 3238 0,'0'0'666'0,"0"0"-666"16,0 0-66-16,0 0-98 0,34 3 88 0,-15-2 63 16,4 0-12-16,4-1 22 0,2 0 3 15,1-1-2-15,-1 0-33 0,-1-1 19 16,-2 0-51-16,-5-1-166 0,1 1-190 0,-2 0-194 15,-7-1-422-15</inkml:trace>
  <inkml:trace contextRef="#ctx0" brushRef="#br0" timeOffset="160879.457">5218 2275 2899 0,'0'0'419'16,"0"0"-419"-16,0 0-150 0,0 0 102 16,39 12 48-16,-21-7-1 0,-3 2 2 0,2-1 25 15,-4 1 63-15,1 1 58 0,-2-1-68 16,-2 2-21-16,-2-1-24 0,-3 0 1 16,-2 1-3-16,-3 0 15 0,0 1 1 15,-6-1 2-15,-3 1 10 0,-3 0 0 16,-3 1-31-16,-4-2-29 0,-1 1-88 0,1-2-32 15,2 0 13-15,0-1-23 0,5 0-80 16,3-2-200-16,4 0-320 0,-3 0-774 16</inkml:trace>
  <inkml:trace contextRef="#ctx0" brushRef="#br0" timeOffset="162489.756">5567 2278 1668 0,'0'0'601'0,"0"0"-304"0,-28 2-100 15,18-2 2-15,1 0-7 0,1 0-22 16,5 0-34-16,1 0-12 0,2 0-13 16,0 0-35-16,0 0-76 0,2 0-60 15,1 0-51-15,6-1-57 0,0-1 85 0,5 0 54 16,4-1 29-16,3 1 39 0,-1-1-38 15,0 1 2-15,-3 0 19 0,0 2-9 16,-3 0-13-16,-4 0-19 0,0 1 6 16,-2 3-28-16,-5-1-1 0,1 1 36 0,-4 1 6 15,-1 2 64-15,-5 1 47 0,-1-1-32 16,-5 3 13-16,0-2-35 0,1 1-19 16,-1-2-25-16,5-2-13 0,3-1-26 15,4 0-40-15,0-1-64 0,4 1 16 16,4 0 60-16,6 1-4 0,3-1 4 15,2 0-4-15,3 0-31 0,-1-1-33 16,0 0-7-16,-2 1 59 0,-3 1 9 16,-3 1-7-16,-5 1 6 0,-2 0 62 0,-4 2 26 15,-3 2 68-15,-7 0 35 16,-2 0 38-16,-8 1-33 0,-3-1-9 0,-4-1 15 16,0 1-9-16,-5-3-18 0,3 0-21 15,1-2-23-15,0-1-40 0,6-1-29 16,2-2-14-16,4 0-128 0,3-2-197 0,7 0-219 15,3-3-66-15,1-1-162 0,6-5-570 16</inkml:trace>
  <inkml:trace contextRef="#ctx0" brushRef="#br0" timeOffset="162774.246">5889 2300 1322 0,'0'0'1954'0,"0"0"-1776"15,0 0-178-15,0 0-45 0,-33 34 45 16,26-19 51-16,-2 0-3 0,4 1-4 0,4-2-40 16,1-1-4-16,4-3 3 0,4-2 19 15,1-2 22-15,3-4 16 0,3-2 19 16,0-1 6-16,-1-7-25 0,3 0-29 16,-4-3 4-16,-4-1-32 0,1 1 73 15,-8 0-1-15,-1 1 44 0,-2-1 27 0,-7 0-35 16,2 0-15-16,-6-1-95 0,-1 2 17 15,-3-1-18-15,-1 3-61 0,0 1 2 16,-1 1-6-16,2 2-59 0,3 2-69 16,1 2-90-16,3 2-122 0,0 2-293 15,5 0-603-15</inkml:trace>
  <inkml:trace contextRef="#ctx0" brushRef="#br0" timeOffset="163143.259">6131 2187 2707 0,'0'0'660'16,"0"0"-421"-16,0 0-239 0,0 0-82 15,0 0 9-15,0 0 73 0,-13 32 133 16,5-17 9-16,3 2-31 0,-1 4-33 16,1-1-28-16,-2 0-37 0,4 2-1 15,-2-4-12-15,2-2-4 0,3-2 2 0,-3-2-18 16,0-2 19-16,2-1 1 0,0-2-40 15,1-1-36-15,-1-1-28 0,0-1-44 16,1-1-40-16,0 0-38 0,0-2-66 16,0 0-159-16,0-1-240 0,0 0-601 15</inkml:trace>
  <inkml:trace contextRef="#ctx0" brushRef="#br0" timeOffset="163382.62">6182 2304 2728 0,'0'0'558'16,"0"0"-430"-16,-27 11-58 0,13-3 37 16,1 1-53-16,3 1-28 0,0 1 15 15,3-2-16-15,4-2-25 0,3-1-25 16,1-1 25-16,5 0 42 0,5-2 5 15,0 1-47-15,5-3-22 0,3 0-126 16,3-1-135-16,3-2-303 0,-8-1-616 16,11-3-346-16</inkml:trace>
  <inkml:trace contextRef="#ctx0" brushRef="#br0" timeOffset="166874.295">6527 2341 375 0,'0'0'2219'0,"0"0"-1810"0,0 0-409 0,0 0-267 15,0 0 67-15,40 1 151 0,-18-1 49 16,5 0 83-16,3 0 47 0,3 0 21 16,3 0-45-16,-2 0-42 0,1 0-45 15,0 0 4-15,-2-1-22 0,-2 1-1 16,-3 0-4-16,0-1-111 0,-4 0-117 15,0 1-103-15,-5-2-161 0,-4 0-15 16,-3 1-157-16,-2-1-17 0</inkml:trace>
  <inkml:trace contextRef="#ctx0" brushRef="#br0" timeOffset="167150.586">6855 2270 2553 0,'0'0'255'0,"50"5"-255"0,-25-2-103 15,7 1 58-15,4 2 32 0,-5-1 13 16,0 0 18-16,-6 1-5 0,-3 0 32 16,-3-1 3-16,-5 1 39 0,-6-1-6 15,-1-1-69-15,-7 2 17 0,-1-1-29 16,-8 3 122-16,-2-1 9 0,-8 2-41 15,-7 0-5-15,-1-1-85 0,-5 0-41 16,1 0 22-16,-1 0-22 0,4-2-42 16,5 2 28-16,4-2-54 0,6 0-176 15,3-1-414-15,2 1-778 0</inkml:trace>
  <inkml:trace contextRef="#ctx0" brushRef="#br0" timeOffset="168352.46">7375 2198 170 0,'0'0'2345'15,"0"0"-1741"-15,0 0-374 0,0 0-160 16,0 0-70-16,0 0-121 0,0 0 121 16,3 30 96-16,-3-15 59 0,0 3-15 15,-2 1-5-15,-3 3-47 0,2-1-31 16,-1 0-26-16,-2-2-28 0,3-2-1 16,-2-2-2-16,3-3-17 0,0-2-30 15,1-3-31-15,1-2-45 0,0 1-45 0,0-3-70 16,0 1-104-16,1-3-231 0,0 1-420 15,3-2-342-15</inkml:trace>
  <inkml:trace contextRef="#ctx0" brushRef="#br0" timeOffset="168851.11">7507 2235 1816 0,'0'0'1575'15,"0"0"-1166"-15,0 0-409 0,0 0-3 0,0 0-120 16,0 0-39-16,0 0 89 0,0 0 73 16,39 3 149-16,-18-3-10 0,1 0-57 15,7 0-28-15,-4 2-23 0,4-1-31 16,-3 1 0-16,-3 0 0 0,0 0-2 15,-6 0 0-15,0 0 2 0,-4 0-12 16,-4 0-4-16,-1 0-6 0,-5-1-10 16,-1 0-15-16,-2 2 6 0,0 0 41 15,-2 2 41-15,-1 3 41 0,-4 2-10 0,1 2-15 16,-2 2-13-16,-2-2-6 0,0 2-16 16,1 0-22-16,1-1-14 0,-1-1-19 15,3-1-76-15,0-1-65 0,0-1-31 16,0-2-56-16,4-2-123 0,-3 0-216 15,-1-2-474-15</inkml:trace>
  <inkml:trace contextRef="#ctx0" brushRef="#br0" timeOffset="169049.662">7600 2386 2534 0,'0'0'1227'0,"0"0"-1051"0,0 0-176 16,35-10-110-16,-15 5 50 0,1 0 32 16,4 0-13-16,-2-1 3 0,1 1-25 15,-2-1-67-15,0 1-90 0,-1-1-103 16,1 0-158-16,-2 0-245 0,-3 1-487 16</inkml:trace>
  <inkml:trace contextRef="#ctx0" brushRef="#br0" timeOffset="169342.88">7936 2237 1785 0,'0'0'990'0,"0"0"-794"0,0 0-113 16,0 0 29-16,-33 1-6 0,23 6-40 15,0 1 1-15,-1 3-6 0,-2 3-7 0,4 3-23 16,0 3-2-16,3 1-1 0,5 0-3 16,1-1-25-16,9-3-29 0,1-4 29 15,9-3 0-15,1-3 54 0,3-5 19 16,5-2 5-16,-1-3-27 0,2-5-17 15,-3-1 1-15,-2-3-1 0,-4 0 4 16,-5-2-35-16,-3 0 25 0,-5 0 20 16,-5 0-26-16,-2-1-19 0,-2 0 22 15,-7 1 19-15,-3 0-13 0,-6 1-15 16,-2 2-16-16,-3 2-163 0,-3 3 84 16,0 3-18-16,2 2 2 0,1 3 35 0,-1 4-28 15,3 2-20-15,2 2-169 0,-1 2-249 16,5-1-506-16,-3 5-480 0</inkml:trace>
  <inkml:trace contextRef="#ctx0" brushRef="#br0" timeOffset="170689.52">7737 2429 1373 0,'0'0'618'15,"0"0"-339"-15,0 0-231 0,0 0-9 0,0 0 55 16,0 0 58-16,0 0-4 0,-4 25-71 16,3-18-25-16,-2 1-14 0,2 0-22 15,-2-1 7-15,2 0 12 0,-1 0-35 16,1-2-74-16,-2 0-128 0,3-2-160 16,0 0-199-16,0 0-492 0,0-3 313 0</inkml:trace>
  <inkml:trace contextRef="#ctx0" brushRef="#br0" timeOffset="171491.257">8308 2348 2493 0,'0'0'739'0,"0"0"-364"0,0 0-217 15,0 0 22-15,0 0-88 0,0 0-90 16,0 0-2-16,40 0 76 0,-19-2 23 0,2 0-18 16,5-2-28-16,-2 0-32 0,-3 1-21 15,-3-1-19-15,-3 1-58 0,-3 2-101 16,-4-1-43-16,-1 1-21 0,-3 1-54 15,-3 0-104-15,-3 0-293 0,0 0-490 0,-7 4 128 16</inkml:trace>
  <inkml:trace contextRef="#ctx0" brushRef="#br0" timeOffset="171640.856">8314 2408 2357 0,'0'0'568'0,"0"0"-466"0,0 0-79 16,0 0-23-16,0 0 73 0,31 7 7 15,-17-7-32-15,3 0 0 0,2-2-22 16,1-1-26-16,-1 0-58 0,1-2-156 16,0 1-191-16,2-1-346 0,-7 0-553 0</inkml:trace>
  <inkml:trace contextRef="#ctx0" brushRef="#br0" timeOffset="172261.216">8623 2279 2544 0,'0'0'652'15,"0"0"-499"-15,0 0-153 0,0 0-115 16,0 0-125-16,0 0 169 0,39 4 71 16,-20-2 57-16,1 1 23 0,2-1-15 15,2 2-30-15,-2 0-13 0,-2 0 23 0,-1 2 60 16,-2 0-44-16,-4 2-61 0,-2-1-13 16,-6 1-32-16,0 1 4 0,-5 0 41 15,0 0 26-15,-8 2 48 0,-3 0-1 16,-2 1 25-16,-2-2-44 0,-2 1-51 15,0-2 3-15,3-1-6 0,1-1-50 0,-1-1-64 16,8-1-129-16,-2-1-234 0,6-1-513 16,2-3-492-16</inkml:trace>
  <inkml:trace contextRef="#ctx0" brushRef="#br0" timeOffset="172929.643">9004 2303 1919 0,'0'0'792'0,"0"0"-441"0,0 0-348 16,38-14 90-16,-19 8-10 0,3 0-35 16,0 1-17-16,2 0 58 0,-3 1-6 15,-4 1 47-15,-1 1-7 0,-2 0-6 16,-4 2-39-16,-2 0-59 0,-6 0-19 16,-1 3-72-16,-1 1-4 0,-4 4 76 0,-6 3 79 15,-4 3 37-15,-2 2-15 16,-5 3-29-16,-5 0-31 0,2-1-23 0,4 0-18 15,3-3 25-15,4-2-25 0,5-3-3 16,3-2-16-16,4-3 4 0,1 0 15 16,6-2 0-16,-1 1 84 0,8-2 15 0,5-1-27 15,2-1-72-15,5-2-134 0,4-3-156 16,0-3-177-16,3 0-283 16,-11 0-630-16</inkml:trace>
  <inkml:trace contextRef="#ctx0" brushRef="#br0" timeOffset="173217.873">9329 2263 2028 0,'0'0'1084'0,"0"0"-829"16,-31 13-188-16,19-5 22 0,-5 3-23 0,4 2-43 16,-2 2 27-16,6 1-37 0,3 0-13 15,4 0-7-15,3-2 7 0,8-1-2 16,2-4 2-16,5-2 7 0,3-3 37 15,3-4-13-15,2 0 29 0,1-5-3 16,-4-2 6-16,-1-3 9 0,-6 0 23 16,-2-1 42-16,-4 0 56 0,-6-1-42 0,-2-1-21 15,-2 0-50-15,-4-1 5 0,-6 0-85 16,-1 1-27-16,-4 0 26 0,-1 3-66 16,-2 2-34-16,0 3-29 0,1 2-21 15,5 3-33-15,-1 0-111 0,5 5-156 16,4 1-302-16,-1 0-545 0</inkml:trace>
  <inkml:trace contextRef="#ctx0" brushRef="#br0" timeOffset="173520.104">9488 2228 3217 0,'0'0'467'0,"0"0"-467"0,-30 14-31 15,17-3 31-15,-4 4 34 0,3 2 14 0,3 1 5 16,3 1-37-16,5-2-3 0,3-1-13 16,5-3 19-16,6-3 34 0,7-2 41 15,1-2-21-15,3-4 18 0,1-2-13 16,3-2-13-16,-1-5-6 0,-2-1-3 16,-3-2 6-16,-1-1-3 0,-6 0 2 0,-4-2 1 15,-1 1 15-15,-6-1-37 0,-2-1-28 16,-2-1 19-16,-8 0-31 0,1 0-3 15,-8 1-114-15,0 1-28 0,-3 3 12 16,-1 4-47-16,0 3 49 0,1 3-96 16,1 5-171-16,-2 2-306 0,8 0-524 15</inkml:trace>
  <inkml:trace contextRef="#ctx0" brushRef="#br0" timeOffset="173817.351">9693 2176 2684 0,'0'0'335'0,"0"0"-335"16,0 0 0-16,-13 26 9 0,10-11 110 15,-4 2-42-15,2 0 15 0,0 1 48 16,3 0-60-16,1-2-23 0,1 0-56 16,0-3 2-16,0-1 19 0,1 0 16 15,0-3-3-15,-1-1-35 0,0-1-26 16,1-3-75-16,-1-1-74 0,1-2-70 16,-1-1-82-16,1 0-151 0,2 0-207 0,-1 0-394 15</inkml:trace>
  <inkml:trace contextRef="#ctx0" brushRef="#br0" timeOffset="174065.267">9816 2262 2855 0,'0'0'563'15,"0"0"-468"-15,0 0-66 0,-29 4-1 16,15 0 33-16,0 3-11 0,1 0 7 15,1 1 3-15,2 0-29 0,4 0-31 16,2 0 0-16,3 0 20 0,1-1-1 16,2-1 25-16,3-1 41 0,5 1 10 15,0-3-8-15,2 1-18 0,2-2-69 0,2-1-25 16,-1 0-97-16,2-1-45 0,-1-1-72 16,0-2-129-16,-5 0-319 0,3-1-991 15</inkml:trace>
  <inkml:trace contextRef="#ctx0" brushRef="#br0" timeOffset="177890.607">4911 1952 1300 0,'0'0'970'0,"0"0"-970"0,0 0-46 16,-33 23-12-16,20-11 58 0,-2 2 46 0,2-1 47 15,4 1-28-15,0 0-63 0,6 0-1 16,0 0 2-16,3 1 68 0,3 0-49 16,2 0 27-16,8 0-14 0,1-1 20 15,6-1 10-15,0 0-36 0,3-2 13 16,-2 0-17-16,2-1-25 0,-3 1-19 0,-1 0-4 15,-4 1-22-15,-4 1-6 0,-4 1 22 16,-4 1 19-16,-3 2 10 0,-4 0 84 16,-3 1-10-16,-4 2-3 0,-3 0-17 15,3 2-19-15,-3 1-35 0,1 1-3 16,7 1 1-16,-2 2-1 0,8-1-12 16,0 1 14-16,5 0-1 0,4-1-59 15,5-2-49-15,1-2 36 0,3-2 58 16,-3-1-6-16,2-3 1 0,-2-1 19 15,1-3 1-15,-2-1-28 0,-3-1 28 0,-1-2-125 16,-2-1-46-16,1-1-58 16,-5 0-117-16,-2-1-135 0,-1-1-291 0</inkml:trace>
  <inkml:trace contextRef="#ctx0" brushRef="#br0" timeOffset="187365.578">6307 1939 1539 0,'0'0'1323'0,"0"0"-981"0,0 0-208 15,0 0 22-15,0 0-156 0,0 0-16 16,0 0-73-16,0 0 7 0,0 0 62 16,-29 15-27-16,27-7 27 0,1 0 20 15,1 1 1-15,1 0 1 0,4-1 1 0,5 1 29 16,0-1 12-16,5 0-9 0,0-1-31 15,0-1 8-15,-3-1 20 0,1 1-17 16,-2-1-15-16,-2 1-19 0,-5 0 7 16,3 2 12-16,-4 1 19 0,-3 2 4 15,0 1 15-15,-2 3-6 0,-6 1-17 16,2 3 46-16,-4 0-42 0,1 1-19 16,2 1-24-16,2 0 23 0,3 0-30 15,2 0 5-15,4-1 4 0,6-1 19 16,-1 0-13-16,2-2-3 0,0-1 6 15,0-2 0-15,0 0-6 0,-2-1 16 0,0 0-10 16,-3-1-15-16,-1-1 26 0,-3 0 2 16,-2 0 0-16,0 0 25 0,-5-1 23 15,-1 2-4-15,-3-2-9 0,3 1 10 16,-1 0-45-16,-2 0-13 0,3 0-15 16,1 2-11-16,2 1 11 0,0 2 28 0,3 0 0 15,0 2-31-15,6 0-84 16,-3-1-57-16,3 1-37 0,-2-1-64 0,4-1-34 15,-5-1-8-15,2-1-159 0,-3-5-628 16</inkml:trace>
  <inkml:trace contextRef="#ctx0" brushRef="#br0" timeOffset="199174.029">7688 5256 245 0,'0'0'300'0,"0"0"-72"0,0 0-49 15,0 0-75-15,0 0-52 0,0 0-39 16,0 0-13-16,0 0-1 0,0 0-1 16,0 1 1-16,0-1 1 0,0 0 33 15,0 0 25-15,2 0 43 0,-2 0 29 16,0 0-3-16,0 0-13 0,0 0-13 16,0-1 13-16,1 1 9 0,-1 0-6 15,0-1-7-15,0 1 0 0,0 0-6 0,0 0-30 16,0 0-26-16,0-1-25 0,0 1-10 15,0 0 29-15,0-1 35 0,0 1 3 16,0-1 1-16,0 0-46 0,0-1 58 16,-1 0-16-16,-1 1-29 0,-1-2-3 0,2 1-29 15,0 0 9-15,1-2 7 0,-2 1-1 16,1-1-31-16,0 0-22 0,-2 0-23 16,1-1-9-16,0 0 19 0,2 1-39 15,0-2 61-15,-1 1 13 0,-3 0 0 16,4 0-25-16,0 0-20 0,0 0-10 15,0 0 20-15,0 0-36 0,5 1 29 16,-5 1 39-16,3-1 3 0,1 1-29 16,0 0 27-16,1 0-74 0,1 0 75 15,2 1-31-15,0 0-26 0,-1 0 7 16,3 1-4-16,-2 1 29 0,1 0 25 16,0 0 0-16,-4 0 2 0,3 1 18 0,-3 2-18 15,1-1 0-15,-1 3 38 0,2 0 13 16,0 2-20-16,-2-1-9 0,2 1 12 15,-3 0-6-15,1 1 26 0,-3-1-10 16,2 1 10-16,-3-1-17 0,0 0-2 16,-1 1 31-16,0 0-45 0,-2 0 62 0,-2-1-55 15,1 0-13-15,-3 0 28 0,1-1-40 16,-3-1-2-16,-1 0 77 0,-2 0-78 16,1-1 33-16,0-1-34 0,-3 0 0 15,2-2 0-15,-4-1-19 0,5 0-26 16,-3-1 3-16,1-3-28 0,2 0-26 15,1-2 0-15,2 0 12 0,1-2 10 16,1 1 42-16,2-2 6 0,2 0-64 16,0 0-33-16,1-1 71 0,2 1-90 0,3-1-127 15,0 1-92-15,3 2 23 0,-2 1-76 16,4 2-130-16,1 0 237 0</inkml:trace>
  <inkml:trace contextRef="#ctx0" brushRef="#br0" timeOffset="200022.056">7793 5208 212 0,'0'0'714'15,"0"0"-317"-15,0 0-175 0,0 0-69 16,0 0-33-16,0 0-3 0,0 0 48 16,0 0-103-16,0 0-56 0,0 0-6 15,0 0 0-15,25-1 10 0,-23 1 19 16,2 0-3-16,-1 0 0 0,-2 0-26 15,0 0-13-15,0 0 0 0,-1 0-16 16,1 0 29-16,0 0 0 0,0 1 37 16,-1 0-35-16,0 0-1 0,0 1 54 15,-2-1 42-15,1 2 0 0,-1 0-52 0,-2 0 42 16,-1 0-54-16,3 1-20 0,-4 1-12 16,2-1 1-16,-3 0 24 0,3 1-26 15,-1-2 0-15,1-1 1 0,-1 1-1 16,3-2-33-16,0 0-41 0,2-1-10 0,-1 0-3 15,1 0-7-15,0 0-3 0,0 0 0 16,0 0-65-16,-1-1-20 0,1 0 19 16,0-1-169-16,0 0-326 0,0 1 20 15</inkml:trace>
  <inkml:trace contextRef="#ctx0" brushRef="#br0" timeOffset="-161574.377">8007 7426 2149 0,'0'0'768'0,"0"0"-234"16,0 0-205-16,0 0-109 0,0 0-16 16,0 0-33-16,0 0-13 0,0 0-22 15,0 0-13-15,3 1 2 0,1-2-2 0,3 0-65 16,1-1-47-16,7-1-11 0,3 0 0 15,3 1 1-15,2-1 1 0,3 0-2 16,-4 0-13-16,-3 0-30 0,-2 1-36 16,-3 0-38-16,0 0-36 0,-3 1-88 15,-3 0-116-15,-2 1-164 0,0 0-126 0,-5 0-318 16,0 0-285-16,-4 4 524 0</inkml:trace>
  <inkml:trace contextRef="#ctx0" brushRef="#br0" timeOffset="-161416.799">8034 7484 1849 0,'0'0'357'0,"0"0"-292"16,0 0-63-16,0 0 102 0,0 0 35 15,0 0 70-15,0 0 48 0,0 0-7 16,41 15-91-16,-23-15-98 0,2 0-45 16,0 0-16-16,1-3-28 0,-1-1-102 15,-1-2-273-15,-4 2-285 0,5-3-1009 0</inkml:trace>
  <inkml:trace contextRef="#ctx0" brushRef="#br0" timeOffset="-160631.896">8711 7224 1590 0,'0'0'484'0,"0"0"-348"16,-51-1-116-16,27 3 9 0,-6 2 81 15,1 2 136-15,-1 0 31 0,3 0-56 16,0 1-68-16,6 0-19 0,6 0-29 16,5 1-70-16,3-1-35 0,6 1-19 0,2-1-10 15,9 2 4-15,5-1 25 0,6 1 25 16,7-1 7-16,5-1-32 0,4-1-2 15,-2 0-39-15,0-1-1 0,-4 1 23 16,-4 0 18-16,-6 0 1 0,-7 1-13 16,-6 1-22-16,-4 0 35 0,-4 1 49 15,-4 1 12-15,-8 0 5 0,-1 1-12 16,-8-1 28-16,-5-1 3 0,1-1-6 16,-2-1 0-16,-1-2-20 0,2-1 7 0,4-1-18 15,1-1-30-15,4-1-18 0,4-1-31 16,3 0-115-16,6 0-118 0,3 0-104 15,1-3-139-15,3 0-664 0,8-5-110 0</inkml:trace>
  <inkml:trace contextRef="#ctx0" brushRef="#br0" timeOffset="-160398.521">8817 7352 2365 0,'0'0'374'15,"0"0"-287"-15,-19 24-58 0,15-13 116 16,-2 2 50-16,3 1-29 0,1-2-71 16,2-1-15-16,6 0-77 0,1-3 25 15,5-2 1-15,0-1-27 0,1-2 1 16,3-1-3-16,-4-2-22 0,-2 0-76 0,2-3-129 16,-4 0-77-16,-1-1 37 0,-3-2 74 15,-2 1 25-15,-2 0 35 0,0-1-133 16,-3 1-75-16,-4 0-73 0,4 1-579 15</inkml:trace>
  <inkml:trace contextRef="#ctx0" brushRef="#br0" timeOffset="-159903.496">8933 7351 1216 0,'0'0'1446'0,"0"0"-1041"0,0 0-303 15,0 0-6-15,0 0 28 0,0 0-44 16,0 0-32-16,0 0-4 0,0 0 67 0,0 0 31 16,0 24-51-16,0-15-25 15,0 1-13-15,0-1-52 0,0 1 2 0,0-1 13 16,0-2-15-16,0 1 9 0,0-3-10 0,1 0-23 16,-1-1-8-16,0 0-38 15,1-1-88-15,-1 0-109 0,0 0-139 0,0 0-164 16,0-1-472-16,0-1-302 0</inkml:trace>
  <inkml:trace contextRef="#ctx0" brushRef="#br0" timeOffset="-159388.837">9010 7361 1947 0,'0'0'379'0,"0"0"-379"16,0 0 23-16,0 0 38 0,0 0 97 16,-4 29 16-16,4-23 26 0,0 1-17 15,2 0-97-15,0-1-38 0,1-1-29 16,1-1-16-16,-2-1 16 0,0-1 10 0,-1-1 6 16,2-1 3-16,-2 0 35 0,0-1 67 15,0-1 40-15,2-3-80 0,2-1-100 16,-2-2-3-16,1 0-12 0,-1-2-17 15,0-1-37-15,4 0-16 0,-3 1-45 16,0 1 92-16,1 1 38 0,-1 1 0 16,1 3 22-16,-3 0 7 0,1 2-29 15,1 1-31-15,-1 1-64 0,1 1-45 0,2 4 53 16,-2 0 54-16,4 3 33 0,-3 2 61 16,0 1-7-16,-1 0-22 0,0 0-9 15,-1-1-1-15,-1 0-22 0,-1-1-36 16,0-2-85-16,2-1-132 0,-3-1-156 15,1-3-291-15,0-1-629 0</inkml:trace>
  <inkml:trace contextRef="#ctx0" brushRef="#br0" timeOffset="-159078.261">9198 7310 1292 0,'0'0'433'0,"0"0"-109"0,-1 26-42 15,1-14-1-15,0-1-33 0,0 0-7 16,0 0-104-16,0-1-38 0,0-1-25 15,0-2-39-15,0 1-33 0,0-2-1 16,0-2 11-16,0 1-12 0,0-1-22 16,0-2 3-16,0-1-13 0,0 0-89 15,1 1-135-15,-1-2-152 0,0 0-340 16,1-2-742-16</inkml:trace>
  <inkml:trace contextRef="#ctx0" brushRef="#br0" timeOffset="-158698.348">9350 7232 550 0,'0'0'378'0,"0"0"-46"0,0 0 13 16,0 0 55-16,0 0-102 0,0 0-52 16,-22 29-46-16,12-20 25 0,2 0-23 15,-3 1 5-15,1 1-29 0,-1 0-67 16,1 0-17-16,1 0-15 0,1-1-29 16,-1 0-2-16,4-2-23 0,-2 0 0 15,3-3-3-15,2-1-21 0,-1-1-1 0,2-1-13 16,1-1 10-16,0-1 1 0,0 0-1 15,0 0-13-15,0 0-9 0,0 0-35 16,2 0-28-16,1 2 50 0,2 0 16 0,1 1 0 16,-1-1-19-16,3 0-63 15,0 1-80-15,2-1-81 0,-3-1-72 0,6 0-102 16,-2 0-135-16,0-1-158 0</inkml:trace>
  <inkml:trace contextRef="#ctx0" brushRef="#br0" timeOffset="-157839.026">9733 7171 840 0,'0'0'1321'0,"0"0"-927"16,0 0-158-16,0 0-63 0,0 0-9 15,0 0-43-15,-35-12-51 0,26 16-25 16,-5 3-7-16,-1 3 23 0,1 3 18 15,-2 6 63-15,2 2-6 0,-3 5-45 16,2 1-34-16,5 0-57 0,0-2-12 0,7-2-32 16,3-4-69-16,3-4 50 0,9-3-16 15,1-3-54-15,6-4-13 0,4-3-116 16,2-2-65-16,-3-4-116 0,2-4-49 0,-3-2 46 16,-1-1 68-16,-4-2 46 15,-2-1-30-15,-6 0 78 0,-2 1 284 0,-4 1 183 16,-2 0 329-16,0 3 81 0,0 3-5 15,-2 2-21-15,1 3-90 0,1 1-167 16,-1 1-246-16,0 5-63 0,-2 3-1 16,0 3 41-16,0 3 13 0,2 2-15 15,1 0 7-15,3 0-45 0,5-3 11 16,2-4 13-16,3-3-6 0,4-2-9 0,0-4-10 16,0-2-23-16,2-4 4 0,-2-2-6 15,-3-2-51-15,-2-1 6 0,-4-2 29 16,-6 1 21-16,-2-2-34 0,-1 1 54 15,-6-1 64-15,-4 0 0 0,-1 0-42 16,-1 0 6-16,-4 2-28 0,2 2-19 16,4 2-70-16,0 3-67 0,4 2-120 15,0 2-210-15,4 1-290 0,2 1-429 0</inkml:trace>
  <inkml:trace contextRef="#ctx0" brushRef="#br0" timeOffset="-157537.214">9964 7249 395 0,'0'0'2470'0,"0"0"-2060"15,-36 6-308-15,19-2-23 0,1 1 35 16,3 1-12-16,1 0-36 0,6 0-66 16,3 0-9-16,4-1-20 0,7 3 27 15,6-1-20-15,5-2-35 0,3 1-35 16,3-1-51-16,0-2-87 0,1 0-42 15,-4 1 82-15,-4-1 190 0,-2 1 39 16,-7 0 12-16,-1 1-50 0,-5-1 80 16,-3 1 130-16,0 0-54 0,-1 0-10 0,-7 1-26 15,4 0 15-15,-6-1-4 16,-1 0-12-16,-3-1-45 0,4-1-28 0,-3-1-33 16,4-1-14-16,-1-1-113 0,4 0-120 15,-2-1-135-15,5-3-142 0,-1 0-498 16,3-6-608-16</inkml:trace>
  <inkml:trace contextRef="#ctx0" brushRef="#br0" timeOffset="-157276.302">10066 7051 349 0,'0'0'1236'15,"0"0"-963"-15,0 33-62 16,0-15 116-16,-1 3 22 0,1 2-76 0,0 2-24 16,0 0-121-16,0-1 5 0,0-1-16 15,0-2-38-15,0-3-43 0,1-2-34 16,-1-2-3-16,1-2 1 0,-1-3-28 16,1-2-86-16,0-2-92 0,0-2-69 15,3-1-20-15,-2-2-21 0,-1 0-23 0,3-3-109 16,0 0-585-16,6-5 326 0</inkml:trace>
  <inkml:trace contextRef="#ctx0" brushRef="#br0" timeOffset="-157134.681">10195 7204 160 0,'0'0'1710'0,"0"0"-1499"15,-30 20-127-15,17-10 49 0,-5 2 96 16,-2 1-67-16,2 1-62 0,-2 0-100 0,1-1-117 15,1 0-414-15,5-4-721 16</inkml:trace>
  <inkml:trace contextRef="#ctx0" brushRef="#br0" timeOffset="-149411.573">1893 8262 284 0,'0'0'355'16,"0"0"-55"-16,0 0-7 15,0 0-49-15,0 0-42 0,0 0-52 0,0 0-17 16,0 0-13-16,0 0-39 0,0 0-36 15,5-5-12-15,-4 5 5 0,-1 0 5 16,0 0-8-16,0 0-15 0,1 0-17 0,-1 1 8 16,4-1-11-16,-3 1 0 0,1-1 0 15,-1 1 71-15,2-1 13 0,1 2-36 16,0-2-25-16,3 0 12 0,-2 0-19 16,1 1-16-16,2 0 0 0,-2-1 0 15,0 0 20-15,3 0-20 0,-2 0 0 16,3 0-1-16,-1 0-3 0,0 0-6 15,1 0 10-15,1 0 0 0,0 0 3 16,-1 0-3-16,1 0 0 0,1 0-1 0,1 0-1 16,-2 0 1-16,4 0 1 15,-3 0 0-15,-1-1 3 0,2 0 12 0,1-1-14 16,-3 1 1-16,1-1-2 0,-1 0-20 16,1 0 3-16,2 1-12 0,-1-1 13 0,1 0 0 15,1 0 3-15,2 0 13 0,-2 0-1 16,1 0 0-16,-1 1-15 0,2-1 3 15,0 1 12-15,0 0-1 0,2 0 2 16,-4 0-20-16,3 0-9 0,0 0-9 16,-3 0 18-16,3-1 1 0,-3 0 19 15,2 0 10-15,1 1-8 0,-4-1-1 16,0 1-1-16,1-1 3 0,-2 1-1 16,0 0-2-16,1 0 1 0,-1 1-2 15,-2-1-9-15,1 0 10 0,2 1 0 16,-4 0-2-16,5 0 2 0,-3-2 16 15,-1 2 4-15,3 0-20 0,1 0 16 0,-2-1-13 16,0 0 0-16,5-1-1 0,-4 0 0 16,2 1 0-16,-3-2 1 0,4 2-2 15,-3 0 2-15,1-1-3 0,0 0 0 16,-2 0-19-16,3 1 1 0,-2 0 18 0,-3 0 0 16,4 0 3-16,1 1-3 0,-3-1-1 15,2 0 1-15,0 0-3 0,-1 1 2 16,3 0 1-16,-5-1 1 0,2 0 1 15,2 1 21-15,-3 0-23 0,-1-1-1 16,4 1 1-16,-3 0 0 0,-1 0 13 16,4 0-12-16,-1 0 2 0,0 0 0 15,-1 0-3-15,0 0-2 0,2 0-15 0,-2 0 1 16,2-1 16-16,-3 0 13 0,1 0-13 16,2 0-3-16,-2 1-10 0,-1 0 13 15,3-1-13-15,0 1 13 0,0-1-1 16,-1 0 1-16,1 1-42 0,-1-1 6 15,3 1-19-15,-3-1 23 0,1 1 32 16,2 0-34-16,-5-1 34 0,3 1 1 16,1-1 25-16,0 1 6 0,-1 0-13 0,1-1-17 15,0 1-2-15,-1-1 2 0,3 1-4 16,-1-1 2-16,1 1-2 0,2-1 1 16,-1 0-30-16,2 1 8 0,-1-2-3 15,-1 1 23-15,1 0-13 0,0 0-7 16,0 0 23-16,-1 0 0 0,0 1 0 15,0-1 0-15,1 1 20 0,-2 0-20 16,1 0 3-16,-2 0 26 0,-1 0-13 16,3 0-16-16,-4 0 0 0,1 0 4 15,2 0-3-15,-4 1-1 0,2 0 0 0,-1 0 0 16,1-1-4-16,1 1 4 0,-2-1-1 16,2 1-1-16,-3-1 0 0,0 0 1 15,0 0-12-15,2 1-3 0,-2-1 16 16,3 1 15-16,-4 0-15 0,1-1 0 0,0 1-2 15,1 1-17-15,-2-1 19 0,0 0 4 16,0 0-4-16,0 0-12 16,0 1 12-16,-2-1 2 0,2 1 0 0,-2 0-2 15,0 0-1-15,0 1-1 0,-1-1 2 16,3-1 0-16,0 1 1 0,-4 0-1 16,4 0-23-16,2 0 7 0,-3-1-26 15,2 0-36-15,1 0-6 0,2-1-4 16,-1 0 59-16,0 0 13 0,1 0 3 15,-2 0 13-15,2 0 18 0,-3 0 11 16,3 1 4-16,-1-1-4 0,0 0-16 0,1 1 10 16,0 1-14-16,-1-2-9 15,0 2-26-15,3-1 10 0,-4 0-26 0,3 0-30 16,0-1-74-16,-1 1 16 0,0 0-23 16,0-1 13-16,1 0 85 0,0 2 12 15,-1-2 43-15,1 1 2 0,-2 0 20 16,3 0 24-16,-4 0 16 0,2 0-60 0,0 0 18 15,-3 1 2-15,2-1 21 0,-4 0-11 16,2 2-6-16,1-3 7 0,-1 2 9 16,-1-2 43-16,0 1-37 0,4-1-5 15,-4 0-17-15,4 0 13 0,-4 0-20 16,3 0-19-16,0 0-1 0,-1 0-12 16,3 0-10-16,-3-1 11 0,2 1 12 15,-2 0 0-15,-1 0-3 0,1-1 2 16,0 0 1-16,1 1 2 0,-2 0 21 0,2 0 23 15,-4 0 25-15,4 0-29 0,0 0 36 16,2 0-16-16,-1-2-10 0,-2 1-33 16,3 1-17-16,2-1 18 0,-3 0-19 15,0 0 9-15,1 1-10 0,0-1-13 0,1 1-20 16,-1 0 31-16,0 0-43 16,0 0-53-16,1 2-48 0,-1-2-13 0,1 2-53 15,1-2 14-15,-1 0 19 0,0 1 42 16,0-1 91-16,-1 2 17 0,-1-2 58 15,1 1-29-15,0-1 13 0,0 1 114 16,-2 0 17-16,1-1 25 0,1 1-29 16,-2-1 3-16,1 0-49 0,-1 0-45 15,1 0-26-15,1 1-10 0,-1-1 6 16,3 1-19-16,-2-1 17 0,1 1-14 16,-2-1-3-16,3 0-2 0,-1 0-31 0,0 1-6 15,0-1-6-15,-1 1-14 0,-2-1 17 16,1 0-4-16,1 0 27 0,0 1 17 15,-2-1 2-15,1 1 17 0,0-1 29 16,1 1 2-16,-2-1 27 0,1 1-29 16,1-1 9-16,-4 1-3 0,3 0 3 15,1 1 33-15,-5-1-23 0,4 0-24 16,-3 0-40-16,3 0 1 0,0 0-2 16,-4-1-1-16,4 1-1 0,-5-1 1 0,2 0 1 15,2 0 0-15,0 0 19 0,-4 0-3 16,1 0 0-16,3 0 14 0,-5 0-1 15,1-1 10-15,2 1-10 0,-2-1 0 0,0 0 6 16,-2 0 11-16,1 0-4 0,0 0-23 16,2 0 0-16,-1 0-16 0,-2 0-2 15,3 0-1-15,1 0-1 0,-4 0-22 16,3 0 0-16,2 0-12 0,-3 0 12 16,1 0-3-16,2 0-9 0,-1-1 34 15,1 1-38-15,-2 0 36 0,0-1 3 16,2 2-2-16,0-3 0 0,-1 3-19 15,1-2 20-15,0 1-10 0,-1-1 10 16,3 1 0-16,1 0-1 0,-4 0-17 16,2 0 18-16,1 0 1 0,-2 1 0 15,1 0-26-15,-1 0-9 0,2 0-4 0,0 0-7 16,-1 0 4-16,1 1-45 0,1-1 18 16,0 1-2-16,-2-1 9 0,2 0 7 15,0 0 54-15,0 0 1 0,-1 0 17 16,0 0-7-16,1 0-10 0,0 0 0 0,-2 0 26 15,0 0-24-15,1 0 18 0,0 1-4 16,0 0-15-16,-1-1-1 0,0 1 1 16,-1 0 2-16,2 0 26 0,-2 0-27 15,-1 1-2-15,0-2 0 0,2 1 9 16,-3 1-9-16,3-2 0 0,-3 1 13 16,1-1-13-16,2 0 1 0,-2 0 0 15,1 0 2-15,-1 0 19 0,1 0-5 16,2 0 8-16,-1-1-25 0,1 1-4 15,2 0 2-15,-2-2 1 0,0 2 0 0,2-1 1 16,-2 1-3-16,2 0-19 0,-3 0 22 16,1 0 0-16,1 0 0 0,-1 0-15 15,-3 0-5-15,2 0 1 0,0 0 19 16,1-1-16-16,0-1 12 0,0 1 2 0,0-1 2 16,1 1-39-16,1 0 26 0,1-1 13 15,-2 0 0-15,-1 1 20 0,2-1 15 16,-2 1 8-16,2-1 12 0,0 1-26 15,-1 0-16-15,0 0 0 0,0 0-13 16,1 1-19-16,-1 0-7 0,2 0-10 16,-1 0 23-16,2 0-29 0,-1-1 9 15,2 1 20-15,-1-1 12 0,0 0-35 16,-1 0 36-16,3 0 12 0,-3 1-12 16,1-1 0-16,1 1 0 0,-2 0 43 0,0-1-21 15,1 1 1-15,-1-1 10 16,1 1 6-16,0 0 6 0,2 0-32 0,-2 0 16 15,1-1-13-15,-3 1-14 0,3 0 17 16,-2 0-19-16,3-1 0 0,-2 1-2 16,3 0-20-16,-3-1 21 0,2 1-8 15,-1-1 7-15,1 1 4 0,-1 0 22 0,-1-1-22 16,0 1 11-16,1-1 0 16,-1 0 7-16,1 1 6 0,-1-1-25 0,2 0 16 15,-2 1-17-15,2-1 0 0,-3 1 3 16,2-1 17-16,-3 1 12 0,1-1-31 15,-1 1-1-15,0 0 11 0,0-1-9 16,-1 1 19-16,-2-1-18 0,1 1 10 16,2 0 6-16,-3-1-19 0,0 1 2 15,1-1 11-15,1 0 7 0,-2 1-20 16,0 0 13-16,-1-1 0 0,2 0-13 16,0 0 16-16,-2 1-16 0,0-1 17 15,0 1-17-15,1-1 0 0,-4 0 20 0,4 1-20 16,-3 0-1-16,2 0-1 0,-4 0 0 15,4 0-11-15,0 0 12 0,2 0 1 16,-2 0 0-16,2 0-1 0,1 0 1 16,-1 0 0-16,2 0 0 0,0 0 3 15,1 0 17-15,-1 0-17 0,0 0 29 0,1 0-15 16,-2 0-4-16,0 0 16 0,-2 0-16 16,0 0-11-16,1 0-2 0,-5 0 1 15,2 0 2-15,1 0 13 0,-2 0-3 16,-1 1-12-16,3-1 18 0,-3 1-19 15,2 0 2-15,-2 0-2 0,0-1 1 16,0 1-1-16,1 0 16 0,-2-1-13 16,0 0 26-16,-1 1-13 0,1 0 7 15,-4 0-1-15,3 0-19 0,-2 0-2 16,1 0 0-16,-3 0 0 0,3 0 1 0,-1 0 11 16,2 0-13-16,-3 0 2 0,3-1-2 15,-3 0 0-15,1 0 2 0,-4 0 14 16,1 0 7-16,0 0-1 0,-2 0 10 15,-1 0 23-15,-1 0 51 0,-1 0 19 0,0-1-35 16,-1 1-29-16,0 0-17 0,0 0-5 16,0 0-20-16,0 0-19 0,0 0-13 15,0 0-6-15,0 0-10 0,0 0-12 16,0 0-4-16,0 0-13 0,0 0-35 16,-1 0-38-16,1 0-49 0,-2 0-20 15,2 0-24-15,-1 0-139 0,0 0-199 16,-1 0-523-16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053.60132" units="1/cm"/>
          <inkml:channelProperty channel="Y" name="resolution" value="1516.9907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1-15T20:15:35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623 2368 370 0,'0'0'1155'0,"0"0"-859"16,0 0-176-16,0 0-108 0,0 0-12 0,0 0 0 16,0 0 57-16,0 0 47 0,41-12-19 15,-24 8-8-15,10-1-2 0,4-2-23 16,5 1-4-16,6-2 23 0,8 0-6 16,6-1-1-16,5 1 13 0,6-2 23 15,8 1-19-15,4-1-81 0,8-1-21 16,6 1-27-16,5-1-61 0,2 0 9 15,3 0 19-15,4 0 26 0,-1 0 39 0,1 0 16 16,0 0-6-16,-2 1 6 0,-4 1 58 16,-1 0-52-16,-3 2-6 0,-3 1-32 15,-4 1 6-15,-2 0-55 0,-5 1-77 16,-6 0-50-16,-4 1-55 0,-3-1-72 16,-5 1-95-16,-21 1-235 0</inkml:trace>
  <inkml:trace contextRef="#ctx0" brushRef="#br0" timeOffset="490.642">996 2530 55 0,'0'0'571'0,"0"0"-173"0,0 0-200 16,0 0-198-16,0 0-215 0,0 0-32 16,0 0 198-16,0 0 49 0,0 0 254 15,29 2 59-15,-14-4-46 0,5 0-40 0,5-1 10 16,7-3-19-16,5-2 8 0,10-3-51 16,7-1-11-16,8-2-16 0,5-1-62 15,6-1-47-15,9-2-14 0,2 0-21 16,5-1 8-16,2-1 4 0,4 0 4 15,1-1-20-15,-1 1 1 0,2 1 18 16,-4 1 6-16,1 0 1 0,-4 1-25 16,-4 1 15-16,-2 0-16 0,-4 2-13 15,-4 1-38-15,-5 2-87 0,-4 0-106 16,-6 2-91-16,-6 0-154 0,-7 1-77 0,-14 3-491 16</inkml:trace>
  <inkml:trace contextRef="#ctx0" brushRef="#br0" timeOffset="934.455">1397 2659 1228 0,'37'-5'527'0,"-6"-1"-303"15,9-2-127-15,8-1-48 0,13-3 3 16,4-2 42-16,3 0 6 0,4-2-51 16,3 0-43-16,0-3-6 0,2 0-26 15,2-2-3-15,-4 1 16 0,2-1-61 16,-2 0 9-16,-1 1-9 0,-5 0-11 15,1 1-51-15,-7 0-14 0,-3 2-90 16,-4 1-167-16,-17 6-147 0</inkml:trace>
  <inkml:trace contextRef="#ctx0" brushRef="#br0" timeOffset="1402.848">2042 2723 1865 0,'45'-15'552'0,"-11"4"-227"0,8-2-151 16,11-4-94-16,8-2-48 0,6-1-28 0,0-2-1 15,4-1 0-15,-5-1 16 0,4 1 4 16,-3-2-23-16,1 1 0 0,-4 1-1 16,-4 1-57-16,-2 2-16 0,-3 1-61 15,-3 2-126-15,-6 1-198 0,-10 5-253 16,6-3-593-16</inkml:trace>
  <inkml:trace contextRef="#ctx0" brushRef="#br0" timeOffset="6143.648">4402 4159 1450 0,'0'0'459'16,"0"0"-161"-16,0 0-136 16,0 0-52-16,0 0-45 0,0 0-17 0,0 0-12 15,0 0-11-15,0 0 59 0,0 0 13 16,27 0 9-16,-15 0-17 0,5 0 24 15,5-1-21-15,-1 0-12 0,7 0-7 0,5 0-31 16,1 0-41-16,6-2-1 0,3 1-2 16,2-2-21-16,6-1 22 0,3 0-15 15,0 0-31-15,2-1 21 0,-1 1 13 16,-1-1 12-16,-1 1 1 0,-3 1-25 16,-2 0 6-16,-6 1-48 0,-3 1-119 15,-1 0-190-15,-13 1-314 0,4-2-826 0</inkml:trace>
  <inkml:trace contextRef="#ctx0" brushRef="#br0" timeOffset="6921.477">6780 4161 739 0,'0'0'626'0,"0"0"-220"16,0 0-175-16,0 0-82 0,0 0-65 15,0 0 85-15,36 6 79 0,-15-4-38 16,9 0-76-16,4 0 7 0,5-1-19 16,5-1-17-16,3 0-32 0,3-2-47 15,0 0-25-15,0-2 2 0,0 0 25 16,1-1-24-16,1 1 18 0,-3-1-10 16,0 1-12-16,1 0-14 0,-6 1-5 15,-2 0-23-15,-2 1-47 0,-5 1-19 0,-3 1-30 16,-4 0-41-16,-4 1-30 0,-2 1-136 15,-4 1-138-15,-7-1-489 0</inkml:trace>
  <inkml:trace contextRef="#ctx0" brushRef="#br0" timeOffset="12713.312">9557 4634 1002 0,'0'0'371'0,"0"0"-140"0,0 0-84 15,0 0-1-15,0 0-7 0,0 0-6 0,0 0 0 16,0 0 22-16,0 0-9 0,-17-8-17 16,17 8-10-16,0 0-10 0,-1 0-13 15,1 0-9-15,0 0-4 0,0 0-7 16,0 0-6-16,0 0 0 0,0 0-9 16,0 0-17-16,0 0-28 0,0 0-16 15,0 0-2-15,1 0-14 0,0 0 15 16,0 0-18-16,0 0-13 0,3 0 16 15,3 0 16-15,2 0 16 0,6 0 38 0,4 0 3 16,7 0 6-16,6 0 20 0,5 0 5 16,7 0-41-16,5 0-9 0,4 0-4 15,5 0 10-15,1 0-22 0,3 0-22 16,-2 0 0-16,-3 0-3 0,0 0-38 16,-7 0-3-16,-3-1 7 0,-5 1 2 15,-6-1-25-15,-7 0-72 0,-1 0-23 16,-6 0-62-16,-3 0 67 0,-6 0 32 0,-3 0 18 15,-1 0-3-15,-6 0-3 0,0 0-33 16,-3 0 33-16,0 0 41 0,0-1-74 16,-3 1-46-16,-3 0-188 0,0 0-245 15,1 1-149-15</inkml:trace>
  <inkml:trace contextRef="#ctx0" brushRef="#br0" timeOffset="13442.602">9656 4714 258 0,'0'0'300'0,"0"0"-53"0,0 0-110 15,-32 0-101-15,24 0-20 0,-2-1-3 16,3 1 66-16,0 0 18 0,-2 0 37 0,2 0 38 15,-2 2-28-15,5-1 15 0,-2 0-23 16,2 0 30-16,2-1-24 0,2 0-28 16,0 0-46-16,4 1-17 0,4-1 114 15,4 2 109-15,6-2-37 0,7 2-62 16,7-1-25-16,8 0-4 0,8 0-48 16,5-1-16-16,2 0 12 0,6 0 28 15,-1 0-20-15,-2 0 7 0,2 0-22 16,-4 0-22-16,-4 0-28 0,-8 0-21 15,-4 0-14-15,-4 0-2 0,-5 0-3 16,-4 0-10-16,-6 0 10 0,-1 0 2 16,-4 0-11-16,0 0-1 0,-5 0 10 0,-1 0 2 15,-7 0-1-15,0 0 0 16,-3 0 1-16,0 0-2 0,0 0-9 0,0 0 12 16,0 0 34-16,0 0-13 0,0 0-17 0,-1 0-4 15,1 0-25-15,0 0-9 0,0 0-1 16,0-1 4-16,0 1-15 0,0 0-29 15,0 0-34-15,0 0-58 16,0 0-89-16,0 0-208 0,0-1-525 0,0 0-625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053.60132" units="1/cm"/>
          <inkml:channelProperty channel="Y" name="resolution" value="1516.9907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1-15T20:20:24.9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711 3533 1611 0,'0'0'1303'0,"0"0"-1216"0,0 0-87 0,0 0 0 16,-9-27 6-16,14 15-6 0,2-2-13 16,6-4 13-16,2-1 28 0,4-2 39 15,3 0-15-15,3-1 21 0,2 0-25 16,-2 1 13-16,4 1 9 0,-1 1-34 15,-2 1-36-15,2 1-16 0,-6 2 15 16,0 4-3-16,-3 2-21 0,-3 4-26 0,-2 4-32 16,-9 2-77-16,1 8-42 0,-5 6 158 15,-2 5 44-15,-8 7 49 0,-1 5-33 16,-6 4-13-16,-2 2-3 0,-1 1-1 16,-2 0-1-16,3-1-20 0,3-4 22 15,3-5 77-15,6-5 7 0,5-7-57 16,1-6-27-16,6-4 0 0,8-5 10 15,5-2 121-15,4-6 121 0,7-3-68 16,3-6-96-16,2-5-85 0,4-3-3 0,0-4 0 16,-2-1-22-16,1-2-95 15,-3 1-131-15,-5 3-74 0,-5 1-167 0,-6 8-591 16</inkml:trace>
  <inkml:trace contextRef="#ctx0" brushRef="#br0" timeOffset="285.877">1224 3365 2654 0,'0'0'335'0,"0"0"-335"0,34-23-7 16,-14 12 7-16,4-2 13 0,5 0 157 15,-2 0 47-15,0 0-68 0,1 2-82 16,-5 1-32-16,-1 3-8 0,-1 3-27 15,-4 2-60-15,-4 2-19 0,-1 5-64 0,-4 4 28 16,-1 3 57-16,-4 3 57 0,-3 5 1 16,-9 3-48-16,-1 5 48 0,-3 3-1 15,-5 2-2-15,-2 3-17 0,3 0 20 16,-3 1 0-16,0 0 0 0,0 1-73 0,-1 0-138 16,2-2-222-16,0 1-150 0,6-11-237 15</inkml:trace>
  <inkml:trace contextRef="#ctx0" brushRef="#br0" timeOffset="33257.588">606 7548 2977 0,'0'0'346'0,"0"0"-203"15,0 0-102-15,0 0-3 0,-35-10-25 0,25 11 53 16,-2 3-15-16,-3 4-39 0,3 3 23 16,-2 4 3-16,-2 3 0 0,6 4-10 15,-2 4-9-15,6 3 9 0,-1 3 4 16,3 2-10-16,4 1 15 0,0 1-21 15,5-1-16-15,5-3-25 0,3-5-6 16,-1-3-26-16,5-7 10 0,4-4-48 16,1-5-22-16,5-6-6 0,0-3-43 15,4-9-76-15,-1-4-170 0,3-6-144 16,-2-3-214-16,-9 4-455 0</inkml:trace>
  <inkml:trace contextRef="#ctx0" brushRef="#br0" timeOffset="33529.86">759 7597 2519 0,'0'0'547'0,"0"0"-222"16,-31 2-229-16,22 3 5 0,-1 5-69 16,2 2-30-16,4 5 1 0,3 4 0 15,1 4 16-15,5 2-3 0,7 1-13 16,3-1-1-16,5-4-2 0,3-4-6 16,1-7-25-16,2-4 31 0,0-6 13 15,-1-3 16-15,-2-6 6 0,-4-2 2 16,-3-2 20-16,-6-1 15 0,-2-1-18 15,-7 1 40-15,-1 0-2 0,-6 2-21 0,-4-1-8 16,-1 1-62-16,-4 0 45 0,-4 1-44 16,-1-1-4-16,-2 3-37 0,-1 0 39 15,1 1-93-15,3 3 43 0,0 0-48 16,7 2-56-16,2 1-54 0,2 1-107 16,3 2-187-16,2 1-202 0,3-1-355 15</inkml:trace>
  <inkml:trace contextRef="#ctx0" brushRef="#br0" timeOffset="33868.573">870 7603 49 0,'0'0'2207'0,"0"0"-2120"16,0 0-61-16,15 24 29 0,-10-10 107 0,4 2-46 16,2 2 16-16,-2-1-42 15,2 0-49-15,-5-4-41 0,1-3 16 0,-1-3-15 16,-5-3-1-16,1-2 29 0,-1-2 26 15,-1 0 86-15,0-1 50 0,-1-1 82 16,-2-4-106-16,-3-2-167 0,-3-2-76 16,3-3-22-16,-5-2 32 0,2-2 6 15,-1 0 60-15,2 0 25 0,4 0-22 16,-1 1 70-16,3 1-35 0,2 1-37 16,2 2 53-16,5 2 24 0,0 4-21 0,4 3-57 15,0 2-45-15,4 2-2 16,1 5-38-16,2 2 75 0,0 3 10 0,2 2 2 15,-2 2 0-15,-1 0-2 0,-1 0-3 16,-3-1-32-16,0-2-88 0,-4-1-30 16,-1-2-48-16,-3-2-135 0,-1-3-187 0,-3-1-185 15,-1-2-485-15</inkml:trace>
  <inkml:trace contextRef="#ctx0" brushRef="#br0" timeOffset="34079.738">923 7363 3209 0,'0'0'315'0,"0"0"-315"0,0 0-472 16,0 0 389-16,24 28 83 16,-12-13 173-16,3 5 5 0,3 4-19 0,3 1-63 15,-1 1-68-15,1-1-28 0,-1-2-6 16,-2-3-156-16,0-4-29 0,-1-4-56 15,-2-3-84-15,-2-2-193 0,-4-4-262 16,6-3-549-16</inkml:trace>
  <inkml:trace contextRef="#ctx0" brushRef="#br0" timeOffset="34247.731">1127 7420 3213 0,'0'0'508'0,"0"0"-363"0,-31-2-113 15,17 7-32-15,0 2 0 0,2 3-1 16,0 1-15-16,1 4-19 0,2 1 32 16,4 1-60-16,2 2-111 0,3-2-175 0,5 0-116 15,-1-6-661-15,9-2-448 0</inkml:trace>
  <inkml:trace contextRef="#ctx0" brushRef="#br0" timeOffset="34512.149">1160 7432 1982 0,'0'0'237'0,"0"0"-237"0,4 32 13 16,1-18 113-16,1 2-29 0,1-1 78 16,-2-3-104-16,3-1-33 0,-1-3 46 15,2-2 0-15,-4-1-36 0,2-2 22 16,-4-2-38-16,3-1 29 0,-4 0-10 15,-2-1 29-15,1-4 57 0,-1-2-137 16,0-2-48-16,0-3-57 0,-1-1-10 16,-1-1-58-16,-2-1-26 0,3-1 8 0,1 0 46 15,0 0-163-15,7 0-166 0,-2 1-115 16,3 1 32-16,0 4 149 0</inkml:trace>
  <inkml:trace contextRef="#ctx0" brushRef="#br0" timeOffset="34838.067">1351 7336 159 0,'0'0'746'16,"0"0"-182"-16,0 0-200 0,0 0-69 16,-32 27-94-16,24-16-20 0,-2 1-42 15,4 2-39-15,0 1 3 0,3 1-39 16,2 1-19-16,1-1-45 0,2-2-22 16,3-3 9-16,2-4-10 0,3-2 23 15,0-3 20-15,3-2 24 0,3-4 9 16,-4-2-53-16,3-3-51 0,-2-2-23 0,-4-1-7 15,0-1-25-15,-2 0 96 0,-6 1 10 16,1 0 68-16,-2 0-23 0,0 1-13 16,-3 1 90-16,2 1 19 0,-4 1-3 15,2 2-30-15,0 3 48 0,2 0-4 0,1 3-152 16,0 0-187-16,0 5-263 0,3 2 148 16,1 3 302-16,1 2 10 0,0 1 28 15,2-1-38-15,2-3-34 0,2-1 5 16,0-5 10-16,1-1-7 0,2-2 0 15,0-4 3-15,0-1-400 0,-3-2-188 16,-1-2 335-16,-1 2-435 0</inkml:trace>
  <inkml:trace contextRef="#ctx0" brushRef="#br0" timeOffset="35026.562">1415 7290 1910 0,'0'0'298'0,"0"0"-298"0,0 0-61 16,0 0-76-16,0 0 63 0,-8 25 74 15,14-16 133-15,1 1 35 0,6-1-15 16,3 0-44-16,3-1-8 0,3 0-37 16,2-2 17-16,2-2 47 0,-1-1 138 0,0-3-109 15,-3 0-115-15,0 0-42 16,-3-3-89-16,-4-1-77 0,1-1-168 0,-5-1-186 16,-5 1-302-16,0-5-585 0</inkml:trace>
  <inkml:trace contextRef="#ctx0" brushRef="#br0" timeOffset="35508.276">1425 7055 1251 0,'0'0'491'16,"0"0"-163"-16,0 0-328 0,0 0-23 15,0 0-240-15,0 0 263 0,13 25 221 16,-2-8 220-16,4 2-190 0,-2 4 45 0,6 3-164 15,-1 2-72-15,0-1-34 0,2 1-26 16,-2-3-7-16,2-1 7 0,-5-4 0 16,3-2-19-16,-2-3-45 0,-1-3-90 15,-3-3 16-15,1-2-258 0,-3-4-32 0,-1-1-391 16,3-4-327-16</inkml:trace>
  <inkml:trace contextRef="#ctx0" brushRef="#br0" timeOffset="35662.864">1643 7188 1155 0,'0'0'2006'0,"0"0"-1990"0,0 0-16 16,-33 19-109-16,24-8 29 0,4 0 54 16,0 1-25-16,5-1-197 0,0-1-237 15,4-4-265-15,5-1-678 0</inkml:trace>
  <inkml:trace contextRef="#ctx0" brushRef="#br0" timeOffset="35911.942">1666 7234 2357 0,'0'0'233'0,"0"0"-233"16,0 24 13-16,4-15-13 0,2 0 47 15,2-1-46-15,1-4 56 0,1-1 75 16,4-3-19-16,0-2-33 0,-2-3-39 15,2-2-41-15,-2-2-19 0,-6 0-61 16,-3 0 36-16,-3-1 44 0,0 2 55 16,-6-1-4-16,-3 1 58 0,0 1-93 15,-3 0 25-15,1 0-31 0,-2 1-10 16,0 0-54-16,3 3-30 0,1 0-28 0,1 3-29 16,4 0-133-16,-2 3-264 0,4 1-167 15,1-1-284-15</inkml:trace>
  <inkml:trace contextRef="#ctx0" brushRef="#br0" timeOffset="36168.256">1771 7202 473 0,'0'0'723'0,"0"0"-410"0,0 0-33 0,30 16 21 15,-20-10-15-15,-2-1-60 0,-1 0-27 16,-1-2-115-16,-3-1-7 0,-1-1-10 16,-1 0-28-16,-1-1 3 0,0 0 73 15,-1 0 31-15,-1-2-41 0,0 0-105 16,-5-3-108-16,-1-1-74 0,1-2 35 15,-4-1-36-15,1-1 42 0,-1 0 141 16,2-1 32-16,0 0 74 0,5 0 45 16,0 1-49-16,3 0-18 0,1 1-14 15,6 2-70-15,0 0-39 0,5-1 1 0,4 2 3 16,0 0 0-16,5 0 35 0,1 0-26 16,1 0 17-16,1 0-100 0,0 0-78 15,-1 0-216-15,-6 0-409 0,6-4-755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053.60132" units="1/cm"/>
          <inkml:channelProperty channel="Y" name="resolution" value="1516.9907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1-15T20:21:16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3223 4192 303 0,'0'0'330'0,"0"0"-63"16,0 0-13-16,42 25-16 0,-21-22 45 0,4-2-82 15,-1-1-84-15,6-3-3 0,-3-3-49 16,2-3-30-16,-1-1-35 0,-5-1 20 15,-1-2-46-15,-3-1 10 0,-4 1-69 16,-3-1-61-16,-5 0 23 0,-5 1-134 16,-2 0-166-16,-3 1-350 0</inkml:trace>
  <inkml:trace contextRef="#ctx0" brushRef="#br0" timeOffset="104922.839">1781 8231 320 0,'0'0'1049'0,"0"0"-652"15,0 0-147-15,0 0-69 0,0 0-64 16,0 0-65-16,0 0 38 0,0 0 78 16,48-8 38-16,-23 5 48 0,5-1 2 15,3-1 17-15,7-1-49 0,3 0-74 16,1-2-80-16,1 1-41 0,2 0-17 0,-3 1-3 15,-1-1 20-15,1 1-26 16,-3 0-3-16,-1-1-3 0,-4 0-35 0,-2 1 1 16,-3 0-33-16,-4 1-24 0,0-1-29 15,-4 2-26-15,-4 1-19 0,-3 0-80 16,-4 1-69-16,-1 1-9 0,-4 1-98 16,1 0-144-16,-6 0-96 0,0 0-41 15</inkml:trace>
  <inkml:trace contextRef="#ctx0" brushRef="#br0" timeOffset="105596.037">2169 8272 414 0,'0'0'711'0,"0"0"-418"0,0 0-241 15,0 0 153-15,0 0 126 0,47 0 29 16,-22-3 1-16,7-2 2 0,3-1-101 16,6-3-84-16,1 0-54 0,-1-2-14 15,-1 0-50-15,-4 1-27 0,-5 0-33 16,-2 1-54-16,-6 2-91 0,0 1-99 0,-6 1-155 15,-3 1-149-15,-3 1-486 16,-2-1-301-16</inkml:trace>
  <inkml:trace contextRef="#ctx0" brushRef="#br0" timeOffset="115717.865">2603 8131 348 0,'0'0'404'15,"0"0"-94"-15,0 0-86 0,0 0-51 16,0 0-7-16,0 0 6 0,0 0-16 0,0 0-26 16,0 0-33-16,0 0-19 0,0 0-23 15,0 0 6-15,0 0 11 0,0 0 8 16,0 0 17-16,0 0 16 0,0 0-7 16,0 0-9-16,0 0-1 0,0 0 0 15,0 0-13-15,0 0-16 0,0 0-25 0,0 0-27 16,0 0-12-16,0 0-1 0,0 0 10 15,0 0 4-15,0 0-15 0,0 0 2 16,0 0-3-16,0 0-20 0,0 0-2 16,0 0 6-16,0 0-9 0,0 0-10 15,1 0-42-15,-1 0-38 0,0 0-36 16,3 2-13-16,-1 0 103 0,3 0 61 16,-1 2-16-16,1 0 16 0,0-1 13 15,0 0-13-15,0 1-17 0,-1-2-92 16,-2 1-82-16,1 0-45 0,1-1-50 0,-2 0-7 15,0 0-58-15,-1-1-232 16,-1 0-37-16</inkml:trace>
  <inkml:trace contextRef="#ctx0" brushRef="#br0" timeOffset="117057.491">1821 8262 103 0,'0'0'7'0,"0"0"-7"15,0 0-110-15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053.60132" units="1/cm"/>
          <inkml:channelProperty channel="Y" name="resolution" value="1516.9907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1-15T19:15:34.3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5320 2647 1981 0,'0'0'480'16,"-32"5"-309"-16,9-2-107 0,-5 4-51 16,-3 0 0-16,0 3 87 0,-2 1 57 15,0 1 10-15,4 1 31 0,3-1-65 16,6-1-66-16,6-1-67 0,7-2-39 0,7-2-60 16,9 0 42-16,6-2 57 0,8-1 76 15,8-1-76-15,7-2-16 0,5 0-8 16,1-1 23-16,0-1-17 0,3 1 18 15,-4 1 32-15,-5 1 92 0,-2 2 2 16,-5 2-59-16,-6 3-48 0,-4 1-16 16,-4 3-3-16,-7 0-16 0,-5 2-5 15,-1 0 21-15,-9 2 19 0,-4 0 16 16,-7 0-4-16,-3 0 39 0,-5 0-23 16,-4-3-6-16,1-1-23 0,-1-2-4 15,0-2-14-15,4-1 0 0,-2-2-44 0,3-3-91 16,4 0-162-16,2-2-144 0,2-1-254 15,3-1-515-15</inkml:trace>
  <inkml:trace contextRef="#ctx0" brushRef="#br0" timeOffset="231.383">5558 2765 3937 0,'0'0'469'0,"0"0"-469"16,0 0-40-16,0 0 40 0,44-3 0 16,-19-1 1-16,7-2 48 0,6-1 20 15,1 0 42-15,1-2-16 0,2 1-61 16,-1 0-15-16,-2 0-19 0,-4 2-15 16,-2 0-25-16,-6 2-160 0,1-1-117 0,-7 1-48 15,-3 0-78-15,-2 0-182 0,-6 1-475 16,3-3-364-16</inkml:trace>
  <inkml:trace contextRef="#ctx0" brushRef="#br0" timeOffset="471.396">6134 2562 1435 0,'0'0'361'0,"0"0"84"0,7 28 71 0,-5-11-73 16,2 2-86-16,0 3-98 0,-1 1-30 15,0 2-144-15,-1 0-38 0,-1-1-46 16,-1-3-1-16,1-1-41 0,1-3-101 16,-1-2-110-16,-1-2-112 0,0-2-138 15,0 0-303-15,0-5-607 0</inkml:trace>
  <inkml:trace contextRef="#ctx0" brushRef="#br0" timeOffset="659.488">6151 2871 4136 0,'0'0'732'0,"0"0"-631"0,29 1-101 0,-9-4-2 15,6 0-22-15,6 0-43 0,2-1 11 16,-5-1 56-16,-1 0-37 0,-5 0-12 15,-5 0-40-15,-4 0-41 0,-3 1-127 16,0 0-72-16,-4-2-158 0,0 0-233 16,-4 1-642-16,-5-6 145 0</inkml:trace>
  <inkml:trace contextRef="#ctx0" brushRef="#br0" timeOffset="788.147">6119 2714 3491 0,'0'0'555'0,"0"0"-555"0,0 0-82 16,0 0-94-16,33-23-156 0,-20 17-237 16,3 0-173-16,-3 1-343 0,-1-2 25 0</inkml:trace>
  <inkml:trace contextRef="#ctx0" brushRef="#br0" timeOffset="928.978">6167 2633 2824 0,'0'0'1551'0,"0"0"-1368"15,0 0-165-15,24-25-18 0,-13 15-12 16,4 0-127-16,5 0-29 0,-1 0 18 16,2 0 21-16,1 1-148 0,0 2-88 15,2 1-273-15,-9 2-458 0,8 2-432 0</inkml:trace>
  <inkml:trace contextRef="#ctx0" brushRef="#br0" timeOffset="7895.853">4663 4788 717 0,'0'0'297'0,"0"0"-297"0,0 0-39 15,0 0-95-15,0 0 76 0,0 0 58 16,0 0 9-16,0 0 96 0,0 0 45 16,0 0 19-16,0 0 7 0,25-9-30 15,-23 8-55-15,-1 0-58 0,0-1-33 0,1 2-42 16,1-1-11-16,-1 0-44 0,0 0 35 15,-2 0-13-15,2 1-39 0,0 0-114 16,3 0-156-16,-4 0-80 0</inkml:trace>
  <inkml:trace contextRef="#ctx0" brushRef="#br0" timeOffset="8343.629">4910 4664 752 0,'0'0'1635'0,"0"0"-1492"0,0 0-143 16,-32 5-156-16,22 1-2 0,-4 1 64 0,0 2 94 16,4 2 110-16,0 0 68 0,6 3-20 15,1 1-16-15,3 2-61 0,3 2 2 16,8 1-28-16,2 0-13 0,7-1-1 16,6-3 72-16,1-2-72 0,5-5-6 15,1-3-35-15,1-5-32 0,1-2-60 16,0-6-8-16,-2-4 90 0,-3-1 10 15,-1-3 3-15,-5 0-3 0,-4-1-26 16,-3 1 26-16,-8-1 51 0,-4 1-51 16,-5-1-22-16,-6 1 22 0,-4-1 0 15,-8 3 0-15,-4 1-3 0,-7 1 0 0,-3 3-38 16,-6 3-98-16,-6 3-157 16,-1 2-119-16,-5 5-130 0,4 3 4 0,-2 2 10 15,16-1 120-15</inkml:trace>
  <inkml:trace contextRef="#ctx0" brushRef="#br0" timeOffset="13379.756">4595 4409 2284 0,'0'0'700'15,"0"0"-269"-15,0 0-187 0,0 0-74 16,0 0-122-16,0 0-48 0,0 0-10 0,34-17 7 16,-20 11 3-16,1 0 0 0,-2 1-22 15,-1 0-19-15,2 1-60 0,-6 1-51 16,3 0-80-16,-2 0-113 0,2-1-138 15,-2 2-221-15,0-1-463 0</inkml:trace>
  <inkml:trace contextRef="#ctx0" brushRef="#br0" timeOffset="13598.276">4814 4242 1319 0,'0'0'1080'16,"0"0"-709"-16,0 0-358 0,0 0-13 16,0 0-119-16,0 0 119 0,6 26 206 15,1-13 54-15,0 3-84 0,-2 0-59 0,5 2-63 16,-2-1-54-16,2-1-25 0,-3-1-141 16,2-2-96-16,-2-1-108 0,0-3-121 15,-1-1-198-15,-2-3-451 0</inkml:trace>
  <inkml:trace contextRef="#ctx0" brushRef="#br0" timeOffset="13887.679">4781 4221 2028 0,'0'0'369'0,"0"0"-311"16,32-27-29-16,-14 17-29 0,5-1 178 15,1 0 12-15,1 3 38 0,0 0-33 16,-3 3-20-16,-1 2-83 0,-4 3-57 0,0 0-35 16,-4 3-24-16,-3 4-10 0,0 0 5 15,-2 2 26-15,-4 2-26 0,-2 2 29 16,-2 0 42-16,-1 0 5 0,-4 2 10 16,-5-1-35-16,-2 1 26 0,-5-1-4 15,1-1-25-15,-3-1-18 0,0-2 8 0,1-1-9 16,4-2-63-16,0-1-89 0,-2-2-115 15,4 1-108-15,3 0-270 0,0-2-451 16</inkml:trace>
  <inkml:trace contextRef="#ctx0" brushRef="#br0" timeOffset="16843.861">5393 4832 828 0,'0'0'1454'16,"0"0"-1202"-16,0 0-252 0,0 0-188 16,0 0 65-16,0 0-87 0,0 0-8 15,0 0 88-15,0 0 127 0,0 0-10 16,0 0 13-16,30-10-46 0,-23 9-25 15,3 0 71-15,0 0 78 0,3-1-23 0,-1 1-29 16,1-1 42-16,-2 1 23 0,-1-1-6 16,1 2-1-16,-2-1 4 0,0 0 54 15,-3 1 40-15,0-1-21 0,5 0-55 16,-3 0-73-16,4-1-17 0,-2 0-16 0,2-1-23 16,2 1-103-16,-1 0-100 15,2-1 42-15,0 1 12 0,2 0-26 0,-2 0-72 16,2 0-16-16,-3 1-92 0,3 1 32 15,1 0 193-15,-5 0 153 0,2 0 58 16,-1 0 99-16,-1 0 146 0,-1 1 59 16,0-1 38-16,2 1-33 0,0-1-72 15,-2 0-24-15,4 0-106 0,1 0-136 16,3-1-29-16,1-1-58 0,3-1-71 16,3 1-88-16,-1 0-227 0,1 1-95 0,-1 1-142 15,-6 0-27-15</inkml:trace>
  <inkml:trace contextRef="#ctx0" brushRef="#br0" timeOffset="16924.676">6291 4785 33 0,'0'0'1414'0,"0"0"-1271"16,28 1-143-16,-14-2-332 0,2 0 101 15,-3 0-134-15,9 0-281 0</inkml:trace>
  <inkml:trace contextRef="#ctx0" brushRef="#br0" timeOffset="17024.41">6559 4784 851 0,'0'0'599'0,"0"0"-599"0,0 0-817 16</inkml:trace>
  <inkml:trace contextRef="#ctx0" brushRef="#br0" timeOffset="21684.913">6988 4619 1642 0,'0'0'478'16,"0"0"-336"-16,0 0-106 0,0 0 67 15,0 0 36-15,0 0 10 0,0 0-11 16,-9-23-3-16,9 19-13 0,-3 1-29 16,0 0-36-16,1 1-22 0,0 1 4 15,1-1 28-15,-1 1 15 0,-2 0-82 0,1 0 0 16,-6 1-44-16,2 0 9 15,-5 0 6-15,0 2-35 0,-2 2 45 0,-3 1 19 16,2 1 1-16,-3 1-1 0,2 2-14 16,1 0 14-16,0 0 1 0,0 1 2 15,2 0 19-15,4-1 10 0,1-1 0 0,3-1-32 16,3-3-1-16,2-1-28 0,0 0 0 16,3-1 17-16,6 1 12 0,2-1 41 15,3 1 7-15,7-2-10 0,3 1-22 16,4-2-3-16,2 0-12 0,2 0-1 15,1 1 0-15,-4 1-23 0,-1 1 22 16,-4 1-18-16,-5 0-3 0,-3 2 6 16,-4 0-6-16,-2 2 22 0,-3 0 60 15,-1 1-15-15,-5 0-44 0,-1 0 31 16,-6 1 28-16,1 0 10 0,-3-1 31 0,-3-1 0 16,-2 1 18-16,0-2-9 15,0-2-28-15,-2 1-19 0,-2-1-13 0,3-1-35 16,-4 0 4-16,0-2-19 0,3-1 0 15,-4-1-19-15,5 0-24 0,-3-1-7 0,5-2-58 16,0-1-8-16,-1 0-31 16,2 0-24-16,0-1-42 0,2 1-13 0,3 1-56 15,1-1-60-15,1 0-118 0,4 1-154 16,0-2-161-16</inkml:trace>
  <inkml:trace contextRef="#ctx0" brushRef="#br0" timeOffset="22368.324">7150 4620 1896 0,'0'0'1108'16,"0"0"-734"-16,0 0-168 0,0 0-23 15,0 0 9-15,0 0-72 0,0 0-32 16,0 0-4-16,0 0 18 0,0 0-21 15,0 0-81-15,9 8-16 0,-6-2-2 16,2 2 18-16,2 2 56 0,-2 3-10 16,0 2-3-16,1 0 1 0,-3 0-20 15,1 0 12-15,-2-1-35 0,-1-1 0 16,0-1 17-16,0-2-18 0,0-1-37 0,-1-2-40 16,0-1-41-16,0-1-40 0,0-2-39 15,0-1-39-15,0-1-86 0,0-1-86 16,-1 0-164-16,0 0-193 0,0-2-531 15</inkml:trace>
  <inkml:trace contextRef="#ctx0" brushRef="#br0" timeOffset="22745.904">7105 4591 2353 0,'0'0'1209'0,"0"0"-1032"0,0 0-177 0,0 0-22 16,0 0-3-16,21-24 37 0,-9 20-12 16,1-2 48-16,3 2 74 0,3 0 7 15,2 2-68-15,2 0-36 0,-1 2-23 16,-1 2-2-16,0 2 1 0,-3 2-1 0,-5 1 1 15,-2 2-2-15,-1 1-20 0,-4 0 8 16,-1 0 13-16,-3 1 38 0,-2 0-35 16,-1-1 22-16,-3 1 6 0,-5-1-12 15,-5-1 18-15,-1 0-5 0,-3-1-20 16,0-1 7-16,-1 0-4 0,-2-3-1 16,2-1-14-16,0 0-19 0,6-3-31 15,0 0-46-15,0-2-59 0,5 0-81 16,-1-1-128-16,3-1-138 0,3-1-273 15,1 2-505-15</inkml:trace>
  <inkml:trace contextRef="#ctx0" brushRef="#br0" timeOffset="23294.246">7513 4530 359 0,'0'0'2041'0,"0"0"-1657"0,0 0-252 15,0 0-26-15,0 0 13 0,-33-6-49 16,23 6 16-16,1 1 45 0,-2 3 34 15,3 0-11-15,-3 0-40 0,2 2-39 16,0 2-12-16,3 1-22 0,0 3 10 16,1 1-17-16,0 1 19 0,4 1-3 15,1 0 0-15,1 0 12 0,5 0 3 16,3-1 6-16,2-1 31 0,3-1-12 16,5-2-10-16,1 0-25 0,2-3-18 15,0-2-19-15,1-3-15 0,-1-1-3 0,-2-1-11 16,0-3-26-16,-5-1-18 0,-1-1-22 15,-1 0-22-15,-3 0-43 0,-2 1-25 16,-4 0-45-16,0 2-53 0,1-1-26 16,-4 1-104-16,-1 2-171 0,0-1-176 15,0 0-459-15</inkml:trace>
  <inkml:trace contextRef="#ctx0" brushRef="#br0" timeOffset="23988.633">7009 4911 1698 0,'0'0'577'0,"0"0"-315"16,0 0-149-16,0 0 26 0,42 0 18 15,-15-2 39-15,8 0 14 0,6-1 13 16,5-1 7-16,6 0 29 0,5-1-47 16,1 0-76-16,-1-1-46 0,0 1-37 15,-5-2-16-15,-2 1-10 0,-7-1 13 16,-3 0 1-16,-5 2-17 0,-6-1-23 16,-4 1-1-16,-8 0-61 0,-2 2-69 0,-7-1-68 15,-5 2-20-15,-3-2-113 0,-2 1-275 16,-3 1-666-16,-9-2-637 0</inkml:trace>
  <inkml:trace contextRef="#ctx0" brushRef="#br0" timeOffset="28249.648">4459 5397 1615 0,'0'0'1513'15,"0"0"-1131"-15,0 0-217 0,0 0-71 16,0 0 36-16,0 0-24 0,0 0-42 16,0 0-33-16,0 0 7 0,0 0-26 15,-1 1-12-15,1-1-87 0,-1 0-93 16,1 0-63-16,0-1-84 0,-1 0-215 15,0 0-542-15,1-2-482 0</inkml:trace>
  <inkml:trace contextRef="#ctx0" brushRef="#br0" timeOffset="29012.043">4595 5196 2741 0,'0'0'759'16,"0"0"-390"-16,0 0-328 0,0 0-41 0,0 0-25 15,0 0-51-15,0 0 29 0,0 0 47 16,23 32 79-16,-15-18-19 0,3 1 2 16,-3-1-46-16,2 1-16 0,-5-1-1 15,2-2-21-15,-1-2-6 0,-1-2-48 16,-3 0-50-16,0-1-16 0,-1-3-74 0,0-1-100 15,-1 0-202-15,-1-1-240 0,-1-1-588 16</inkml:trace>
  <inkml:trace contextRef="#ctx0" brushRef="#br0" timeOffset="29318.047">4529 5186 2651 0,'0'0'565'0,"0"0"-565"16,0 0-3-16,34-32-173 0,-18 20 176 15,8 0 37-15,-1 1 47 0,4 1 40 16,0 0 45-16,-3 3-55 0,4 1-35 16,-6 3-28-16,0 3-16 0,-3 1-35 15,-2 5-1-15,-3 3-25 0,-6 3 25 16,-2 2 1-16,0 2 0 0,-6 1 25 0,-2 1-6 15,-6 0 25-15,0 0-3 0,-4 0-3 16,-5-1-13-16,1-2-9 0,-3-1 0 16,1-1-13-16,1-3-3 0,-2-1-58 0,1-3-52 15,0 0-92-15,2-3-187 0,3-1-257 16,4-1-497-16</inkml:trace>
  <inkml:trace contextRef="#ctx0" brushRef="#br0" timeOffset="30320.997">4720 5323 316 0,'0'0'763'0,"0"0"-258"0,0 0-164 15,0 0-49-15,0 0-20 0,0 0-27 16,0 0 12-16,0 0-49 0,0 0-32 0,0 0-30 16,0 0-10-16,1-1-13 0,-1 1-10 15,1 0-9-15,-1 1 0 0,0-1 5 16,1 1-46-16,-1 0-63 0,1 1-22 15,0 0-19-15,3 3 41 0,-2 1 0 16,-1 3 15-16,2 0 22 0,1 2-21 16,-4 1-16-16,1-1-13 0,0-1-83 15,0-1-80-15,0 0-60 0,-1-2-78 16,0-1-149-16,2-1-275 0,-1-1-625 16</inkml:trace>
  <inkml:trace contextRef="#ctx0" brushRef="#br0" timeOffset="32582.023">5440 5673 3350 0,'0'0'657'15,"0"0"-369"-15,0 0-288 0,0 0 0 16,0 0-99-16,0 0 8 0,13 25 91 15,-8-11 27-15,3 2 36 0,-2 2 15 16,3 1-10-16,-1 0-67 0,2-1-1 0,-2 0-20 16,-1-2-57-16,1-1-48 0,-3-4-30 15,-2-2 1-15,0-3 0 0,1-3-24 16,-3-1-70-16,-1-2-172 0,0 0-187 16,0-3-117-16,0 1-406 0</inkml:trace>
  <inkml:trace contextRef="#ctx0" brushRef="#br0" timeOffset="33195.093">5433 5686 2857 0,'0'0'659'15,"0"0"-359"-15,0 0-278 0,0 0 3 16,0 0-50-16,4-23 3 0,5 15-114 16,-1-1 91-16,4-1 45 0,3 1 38 15,3-1-7-15,4 0-15 0,2 1-3 0,3 0 53 16,4 1 28-16,-1 1-15 0,0 1-26 16,-3 2-21-16,0 2-13 0,-6 2-19 15,-5 1-1-15,-2 4-37 0,-8 2 0 16,-1 3 16-16,-5 2 22 0,-3 2 37 15,-4 3 23-15,-6 1 9 0,-5 0 18 16,-3 0-28-16,-5 0-9 0,-1-2 6 16,-3-2-25-16,-1-2-31 0,2-2-23 15,-1-1-48-15,0-2-85 0,4-2-120 16,-1-2-129-16,2-1-240 0,6-1-647 0,-1-1-266 16</inkml:trace>
  <inkml:trace contextRef="#ctx0" brushRef="#br0" timeOffset="37343.583">7856 6091 2459 0,'0'0'553'0,"0"0"-373"0,0 0-180 15,0 0 0-15,0 0 59 0,-31 13-40 16,23-4 90-16,0 1-4 0,3 3 50 16,0 2-22-16,3 2-39 0,2 2-28 15,1 3-35-15,8 0-15 0,3 0 44 16,7 0 41-16,5-3 20 0,6-2-43 16,1-2-41-16,1-3-37 0,2-4-54 15,3-4-145-15,-2-3 199 0,-1-4 134 16,-3-5-87-16,-1-4-46 0,-6-4-1 0,-3-2-31 15,-4-1-122-15,-5-1 94 0,-5-1 59 16,-6-1 109-16,-3 0-75 0,-11-1 41 16,-2 1-75-16,-9 1-66 0,-4 1-18 15,-8 2 12-15,-3 4-19 0,-4 1 47 16,-3 6-22-16,2 2 3 0,1 5 15 0,0 2-12 16,-1 5-139-16,2 3-235 15,-4 3-343-15,11-3-676 0</inkml:trace>
  <inkml:trace contextRef="#ctx0" brushRef="#br0" timeOffset="42172.909">729 5639 1383 0,'0'0'773'16,"0"0"-475"-16,0 0-249 0,0 0 41 0,13 35 139 15,-4-17-11-15,-1 5-32 0,-2 3-94 16,5 1-22-16,-3 2-54 0,1-3-13 15,-3-2 11-15,1-3-14 0,0-4 0 16,-3-2-1-16,1-3 1 0,0-1 0 16,-2-2 2-16,1-2 1 0,-2 0 0 0,0-2-1 15,0 0-2-15,1-2-4 0,-2-1-15 16,0 0-19-16,0-2-32 0,0 0-48 16,-1 0 19-16,0 0 44 0,0-2 10 15,1-1 20-15,-1-2 24 0,1-2-19 16,2-3-153-16,-1-2 67 0,0-3 59 15,0-3 47-15,0-1 39 0,3 0-16 16,-3-1 6-16,-1 1 119 0,1 1-107 16,-1 0 30-16,2 4 38 0,-2 1 3 0,-1 3 25 15,0 4-60-15,0 2 34 0,0 2-3 16,0 2-64-16,-5 0-44 0,2 1-47 16,-6 4-71-16,0 1 1 0,-3 4 43 15,-4 4 52-15,-3 4 22 0,-1 3 2 16,-2 3-2-16,2 0-15 0,0-1 14 15,4-4 2-15,2-4 14 0,4-4 1 16,5-5 3-16,-2-3 4 0,6-1 21 16,1-2 58-16,0 0 31 0,0-3-86 0,1 0-15 15,3-1-32-15,1-3-35 0,-1-2-136 16,4-1 50-16,4-2 74 0,-1 0 5 16,2 1 42-16,3 0 16 0,-2 2-16 15,-4 2-16-15,4 0-32 0,-3 3 46 0,-5-1-1 16,0 3-19-16,-1 0 22 0,-2 1 20 15,-2 0 25-15,-1 1 34 0,0-1-6 16,-3 1-22-16,-1-2-44 0,1-1-7 16,-1-2-64-16,0 0-19 0,-4-3 74 15,2-1-7-15,0-1 17 0,-2-1-1 16,4 0 29-16,2 0 12 0,-1 1 35 16,3-1-74-16,0 1-2 0,0 1-49 15,3 2 14-15,-1 2 15 0,1 2 20 16,-2 2-2-16,3 0 2 0,-4 1-19 15,0 0-9-15,0 0 2 0,0 2-9 0,0 0-3 16,1 3-14-16,1 1 52 0,1 4 26 16,1 2 0-16,0 2 15 0,1 2 7 15,0 1 16-15,-1-1-52 0,0 0 20 16,1-2-19-16,-3-2 10 0,2-2-23 0,-3-1-2 16,-1-2 2-16,0-2 13 0,0 0-10 15,0-3-3-15,0 0-9 0,-3 0-55 16,-3-1-12-16,2 1-4 0,-2-1 6 15,-4-1 13-15,-1 0-25 0,-1 0-49 16,-4-3 3-16,1 0 16 0,-3-1 26 16,-1-1 90-16,1 0 45 0,-1-2 45 15,1 2 94-15,3 1-27 0,3-1 6 16,3 0-57-16,0 2-33 0,4 0-60 16,3 1 9-16,2 0-21 0,0 2 50 15,1 0-51-15,5-1-70 0,3 1-105 0,2 0 139 16,6 0 36-16,10 0 151 0,2-1 14 15,5 0-54-15,2 0-63 0,2 0-7 16,-2 0 0-16,-3 0-25 0,-4-1-13 16,-3 0 19-16,-7 0-21 0,-3 0-1 0,-4 0-3 15,-5 0-35-15,-2 1-19 0,-1 1-16 16,-4-1 3-16,0 1 32 0,-1 0 19 16,-3 0 19-16,1-1 0 0,1 1 0 15,-3-1-3-15,0 0-64 0,-1 0 26 16,2 1 3-16,2 0-29 0,0-1-23 15,0 1-22-15,1-1-52 0,1 1-48 16,0 0-33-16,0 0-11 0,-1 0-36 16,1 0-40-16,0-1-42 0,-1 0-118 15,1 1-4-15</inkml:trace>
  <inkml:trace contextRef="#ctx0" brushRef="#br0" timeOffset="72070.795">3726 6751 101 0,'0'0'0'0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053.60132" units="1/cm"/>
          <inkml:channelProperty channel="Y" name="resolution" value="1516.9907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1-15T20:23:52.1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4772 8758 274 0,'0'0'1251'0,"0"0"-1010"0,0 0-63 0,0 0-119 16,0 0 6-16,0 0 42 0,0 0-4 15,0 0-9-15,0 0-6 0,-21 0 18 16,19 0-3-16,0 0-25 0,2-1-30 15,0 1 7-15,0 0 9 0,0-1 16 16,0 1 4-16,0 0-24 0,0-1-8 16,2 0-17-16,-1 1-35 0,0-1-10 15,0 0-38-15,3 0-48 0,1 1 10 16,4-1 37-16,-2 0 48 0,6 1 0 16,0-1 2-16,2 1 13 0,3-1 2 0,3 0 68 15,1 0 15-15,7-1 58 0,-2-1-2 16,7 0-44-16,0-1-9 0,1 0-14 15,2 0-56-15,-3-1-22 0,2 2-10 16,2-1 0-16,-3 0 25 0,0 1-22 0,-1 0-2 16,-1 0-1-16,-2 1-12 15,1-1 10-15,-4 0-20 0,1 1 9 0,-2-1 11 16,-4 1 2-16,-1-1-19 0,-1 2-9 16,-4-2 3-16,-1 2 2 0,-1 0 2 15,-8-1 20-15,1 1-17 0,-2 1-4 16,-5-1 0-16,0 1-13 0,-1 0-15 15,0 0-30-15,0 0-31 0,0 0-30 16,-1 0-57-16,-1 0-79 0,-3 0-130 16,0 0-226-16,1 0-583 0</inkml:trace>
  <inkml:trace contextRef="#ctx0" brushRef="#br0" timeOffset="1571.268">6405 8760 196 0,'0'0'2077'0,"0"0"-1576"15,0 0-222-15,0 0-173 0,0 0-58 16,0 0-20-16,0 0-15 0,0 0-13 16,0 0-6-16,0 0 6 0,25 1 32 15,-12-2 12-15,3 1-15 0,3-1-16 16,4 0 12-16,2-1 13 0,6 0 10 16,0 0 50-16,3-1 60 0,6-1-35 15,1 0-38-15,4 0-16 0,-1 0-28 0,1 0-18 16,2 0-7-16,-2 1 5 15,0 1-17-15,0 0 5 0,-4 1-7 0,-2-1 1 16,-1 2 0-16,-3-1-3 0,-3 1 0 16,0 0-22-16,-2-1 7 0,-3 1-17 15,-3-1-9-15,-3 1 0 0,0-1-6 16,-3 1 3-16,-3 0-13 0,0-1 26 0,-5 1-29 16,-1 0-35-16,-3 0-156 0,0 0-119 15,-2 0-152-15,-4 0-301 0,0 0-679 0</inkml:trace>
  <inkml:trace contextRef="#ctx0" brushRef="#br0" timeOffset="3535.453">8266 8739 421 0,'0'0'1602'16,"0"0"-1274"-16,0 0-183 0,0 0-132 16,0 0-12-16,0 0 19 0,36 2-20 15,-23-1 9-15,5-1-11 0,-2 0 2 0,6 0 0 16,1 0-2-16,4 0 2 0,2-2 71 15,5 1 42-15,3-1 19 0,1-1-29 16,5 0 6-16,1 0 12 0,2 0-35 16,2 0-19-16,2-1-60 0,2 1-7 15,0 1 0-15,3-1-26 0,2 1-6 0,-1 0-6 16,4 1 13-16,-3 0 22 0,2 0 3 16,2 1 26-16,-3-2 9 0,3 2-9 15,0 0-14-15,-4 0 17 0,3 0 12 16,0 0 1-16,-5 0-7 0,1 0-32 15,-4 0-3-15,0 1 0 0,-2 0-3 16,-4 0 3-16,0 1-16 0,-2 0-38 16,-3 1-32-16,-5 0-36 0,0 0-15 15,-5 0-46-15,-2 0-49 0,-3 1-130 16,-4-2-206-16,-5 0-420 0,2 0 270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053.60132" units="1/cm"/>
          <inkml:channelProperty channel="Y" name="resolution" value="1516.9907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1-15T20:24:23.1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5096 4411 1533 0,'0'0'383'16,"0"0"-139"-16,0 0-154 0,0 0 30 16,0 0 42-16,0 0 22 0,0 0-20 15,0 0-23-15,0 0-42 0,3-9-48 16,-3 9-41-16,0 0-10 0,0 0-29 15,1 0 4-15,-1 0 18 0,1 2 7 16,2 2 42-16,2 1 25 0,5 2-19 0,-4 2 28 16,7 3-22-16,-5 3 35 0,6 1-54 15,-2 2-35-15,-1-1-12 0,-1 1-4 16,1-1-16-16,-1-3-19 0,-2 0-3 0,0-2 52 16,-3-1-11-16,0-2 0 0,1-1-15 15,-2 0 25-15,-1-1-13 0,-2-2-10 16,-1-1-9-16,0-1-29 0,0 0 37 15,-5-1 27-15,0 1 52 0,-3-1 27 16,-2 2-43-16,-2-2-36 0,-5 0 41 16,0 0-38-16,-6 0 29 0,1-1-32 15,-1 1 0-15,0 1-26 0,2 0-24 16,2 2-59-16,1-1-122 0,3 1-206 16,3 1-172-16,-1 2-172 0,6-4-273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053.60132" units="1/cm"/>
          <inkml:channelProperty channel="Y" name="resolution" value="1516.9907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1-15T20:25:11.3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7936 2825 1747 0,'0'0'685'0,"0"0"-353"0,0 0-200 16,0 0-58-16,0 0 6 0,0 0-32 15,0 0 6-15,-22 29 20 0,19-22-33 16,1 0-29-16,0 0-11 0,2-1 1 15,0-1 33-15,1-1 0 0,3-1 3 0,0-1 1 16,5-2 11-16,-2 0 39 0,1-3-10 16,1-3-28-16,1-2-51 0,-2 0-41 15,-5-2-54-15,1 1 22 0,-3-1-22 16,-1 1 31-16,-1 2 3 0,-4-1-47 16,2 2-97-16,-3 1-159 0,0 1-69 0,1 2-295 15,1 2-649-15</inkml:trace>
  <inkml:trace contextRef="#ctx0" brushRef="#br0" timeOffset="628.476">8150 2801 307 0,'0'0'1812'16,"0"0"-1272"-16,0 0-379 0,0 0-119 16,0 0-10-16,0 0 25 0,0 0-12 15,-23 31-9-15,21-22 5 0,2 0-41 16,1-1 2-16,6-1 46 0,-2-2 13 15,2 0-3-15,3-3-4 0,-3-2 35 16,2 0 10-16,-2-3-1 0,2-1-9 0,-3-2 12 16,-1-1-23-16,-4-1 10 15,0-1-85-15,-1 0 19 0,-2 0-21 0,-4 0-1 16,-1 0-6-16,-2 0-19 0,-1 2-60 16,0 2-72-16,-1 2-27 0,1 1-109 15,-1 2-272-15,5 2-574 0,1 6-333 0</inkml:trace>
  <inkml:trace contextRef="#ctx0" brushRef="#br0" timeOffset="1132.49">7961 3022 1948 0,'0'0'518'15,"0"0"-308"-15,0 0-59 0,0 0 7 0,0 0-33 16,0 0-4-16,-8 28-16 0,14-22 10 15,2 1 21-15,7 0 48 0,2-2 4 16,7-1-18-16,2-2-1 0,3-2-42 16,0-3-13-16,0-2-37 0,-2-3-3 15,-2-1-9-15,-5-1-22 0,-4 0-19 0,0-1-24 16,-6 1-45-16,-1 0-56 0,-3-1-26 16,-1 2-43-16,-4 0-23 0,-1 1-108 15,-2 2-262-15,-4 1-488 0,-2 2-692 0</inkml:trace>
  <inkml:trace contextRef="#ctx0" brushRef="#br0" timeOffset="1823.651">7843 2659 1579 0,'0'0'423'0,"0"0"-271"0,0 0-58 15,-34 7 0-15,24-4 13 0,0 2 25 16,-2 0 0-16,3 3 0 0,-1 0-32 0,1 2-4 15,-2 3-3-15,3 2-55 0,0 2 30 16,1 5 11-16,2 2 52 0,-1 2-30 16,3 3 4-16,1 2-20 0,2 1-38 15,5 2-9-15,5 0 9 0,1 0-34 16,7-1-13-16,5-1 0 0,4-1 19 16,7-3 0-16,4-3 15 0,5-4-21 0,4-3-7 15,5-4-6-15,2-5-28 16,2-5-48-16,3-4-84 0,-2-4 157 0,0-5-13 15,-3-4-98-15,-6-4-19 0,-1-1 50 16,-5-3 42-16,-3-2 37 0,-4-1 8 16,-5-2 5-16,-4 0 61 0,-4 0 89 15,-5-1-55-15,-5 0 32 0,-2-1 40 16,-4 0-6-16,-6 0-20 0,-3-1-67 16,-7 0-64-16,-3 2-19 0,-5 0-59 15,-9 2 37-15,-4 1-43 0,-7 2 3 0,-4 3 5 16,-5 2-31-16,-1 4 41 15,-3 1-22-15,1 4 16 0,0 1 5 0,-2 3-52 16,-1 1-74-16,-2 3-74 0,2 0-127 16,-2 3-89-16,2 4-61 0,-1 0-138 15,16-1-132-15</inkml:trace>
  <inkml:trace contextRef="#ctx0" brushRef="#br0" timeOffset="8713.637">6116 3864 1500 0,'0'0'553'0,"0"0"-255"16,0 0-175-16,0 0 9 0,0 0-19 0,0 0-7 16,0 0 19-16,0 0 10 0,0 0-36 15,5 0-45-15,1 0-18 0,4 0 12 16,2-2 34-16,6 1 1 0,6-2-7 16,-1 0-41-16,5-1-10 0,-1 0-9 15,1 0-16-15,-3 0-10 0,2 1 7 16,-4-1 1-16,-2 1-14 0,-1 1-12 15,-1-1-32-15,-3 1-20 0,1 0-9 0,-7-1-42 16,1 3-45-16,-3 0-103 0,-2-1-53 16,-2 1 1-16,-3 0 13 0,-1 0-20 15,0 0-63-15,-4 1 4 0,0-1 77 16</inkml:trace>
  <inkml:trace contextRef="#ctx0" brushRef="#br0" timeOffset="9087.471">6142 3946 285 0,'0'0'443'0,"0"0"-117"0,0 0-82 15,0 0-29-15,0 0-39 0,0 0 19 0,39-8 74 16,-23 7 0-16,2-3-37 0,5 1-45 16,5-1-46-16,2-1-25 0,2 0 31 15,-1 0-45-15,1 1 51 0,-1-1-68 16,-5 1-15-16,0 1-45 0,-5-1-25 15,-2 2-1-15,-4 0-15 0,-1 1 13 16,-5-1-29-16,-1 2-59 0,-5-1-21 16,1 1-8-16,-4 0-21 0,0 0-51 15,-1 0-130-15,-2 0-63 0,1 0-127 16,0 0-152-16</inkml:trace>
  <inkml:trace contextRef="#ctx0" brushRef="#br0" timeOffset="24826.371">9641 4778 111 0,'0'0'2184'0,"0"0"-1626"15,0 0-311-15,0 0-81 0,0 0-13 0,32-4-32 16,-22 1-48-16,3-1 22 0,-1 1 40 16,-3-1 28-16,4 0-24 0,-4 0-14 15,3-1-35-15,-3 0-25 0,3-1-9 16,-3 0-1-16,3-2-21 0,-4 1-6 15,3-1-10-15,-4 0-5 0,2-2-12 16,-3 0 22-16,-1-1-23 0,1-1-27 0,-5-1-20 16,1-1 4-16,-1 0-6 0,-1 1 5 15,-2-1-2-15,-1 1 46 0,-5 0-22 16,-1 1 22-16,-3 0-2 0,-1 1 1 16,-2 0-27-16,-3 0 0 0,-1 1 6 15,-5 1 7-15,-1 0 2 0,1 0-5 16,-6 1 15-16,1-1-16 0,-5 1-3 15,-3 0 3-15,-1-1-27 0,-4 1-26 16,-2 1-8-16,-5-1-4 0,-2 1-30 16,-1 1 20-16,-1 2-1 0,-1 0 3 0,0 2 25 15,0 1-3-15,-1 1 48 0,0 1-16 16,0 2 38-16,2 0-10 0,0 1 29 16,2-1-12-16,-3 1 14 0,-3 0-21 15,0-1-3-15,2 1 1 0,-2 0 2 0,3 0 2 16,2 0-2-16,4 0-15 15,3 0 14-15,8 0-2 0,-1-1 0 0,9 0-1 16,1 0-8-16,6-1 6 0,1 0 6 16,5 0 0-16,1 0 0 0,6-1-22 15,0 0 22-15,5 1-1 0,2-2 0 16,2 1-47-16,0-1-54 0,0 0-36 16,0 0-13-16,0 0 3 0,0 0 35 15,0 0 42-15,0 0 26 0,-1 1 12 16,0-1 33-16,1 1 0 0,-1-1 26 0,0 1 3 15,1-1-3-15,-1 0-26 16,0 0-46-16,1 0-54 0,-1 0-43 0,1 0-61 16,-1 0-95-16,1 0-95 0,-3 0-176 15,2 0-46-15</inkml:trace>
  <inkml:trace contextRef="#ctx0" brushRef="#br0" timeOffset="26933.564">8073 4440 11 0,'0'0'378'16,"0"0"-101"-16,0 0-55 15,0 0 6-15,0 0-10 0,0 0 4 0,0 0 18 16,0 0-3-16,0 0-52 0,-29 11-13 16,25-10 8-16,1 0-5 0,-5 0-5 15,2 0-22-15,-4 0-11 0,0 0-9 16,-4 0-23-16,1 0-19 0,-4 0-20 15,-2-1-28-15,1 1-9 0,-8 0-26 16,3-1-3-16,-1 0 9 0,-6 1-9 16,1 1 0-16,-2 0-2 0,0-1-20 15,1 1 3-15,-1-1 16 0,4-1 2 16,0 0 0-16,1 0-21 0,4 0 6 0,-2 0-22 16,5 0-29-16,-1-2-6 15,2 0 9-15,1-1 62 0,2 0 2 0,6-1 1 16,-1 0 31-16,5 0-10 0,-1-1-2 15,2 0-17-15,0 0 23 0,2 0 57 16,0 0-17-16,1-1-39 0,1 0-25 0,-1 0 18 16,0-1 24-16,-1 0-22 0,1 1 0 15,-1-1 16-15,1 0 0 0,-2 1-38 16,1 0 0-16,-1-1-2 0,1 2 2 16,0-1-19-16,-1 0-13 0,-1 1 7 15,0 0-13-15,2 1 7 0,-1 0-23 16,1 0 16-16,-1 1-32 0,2-1 38 15,-1 2 7-15,-1-1-10 0,2 0 33 16,-1 2 2-16,1-2 1 0,1 2 1 0,-1-1 1 16,0 0 26-16,1 1-17 0,-1-1 8 15,0 1 5-15,-1 0-24 0,2-1 0 16,-2 1 15-16,1 0-13 0,0 0 29 16,1 1-21-16,-1 0-11 0,1 0-22 15,0 0-13-15,-1 0-9 0,0 0 3 16,1 0-1-16,-1 0 7 0,-3 0 13 15,2-1 3-15,0 1 3 0,0 0-10 0,-4 0 7 16,3 0-13-16,-4 0 0 0,5 0 32 16,1 0 0-16,-1 0 51 0,-1 0-3 15,2 0-6-15,-1 1-17 0,0-1-25 16,-1 0-10-16,-1 1 8 0,1 0-18 16,1 0 8-16,-2 0 9 0,1 0 0 0,-1 0-22 15,2 0 25-15,-2-1 11 0,1 1 31 16,2 0-4-16,-4 0-6 0,0 0-19 15,0 0-11-15,1 0 20 0,2-1 3 16,0 1 10-16,-1-1 4 0,0 0 2 16,2 0 3-16,-1 0-9 0,-2-1-10 15,1 0-25-15,1 1 3 0,-3-1 1 16,2 0 10-16,1 1-14 0,0-1-3 16,-2 1-13-16,1-1-18 0,0 1-23 0,-3 0-10 15,3 0 7-15,0 1 12 0,-2 0 7 16,2 1 39-16,-2 1 2 0,1 0 0 15,1 0 16-15,-1 1-12 0,-1 0 24 16,3 0-12-16,-2 0-13 0,2 0 0 16,1-1-1-16,0 0 10 0,0 0 1 15,0-1-13-15,0 0 0 0,1-1 0 0,0 0 3 16,0-1 13-16,-1 0 3 0,1 0 16 16,0 0 16-16,0 0 15 0,0 0 10 15,0 0 9-15,0 0 25 0,0-1 6 16,0 0-12-16,0 1-16 0,0-1-10 15,0 1-16-15,0 0-22 0,0 0-15 16,0 0 0-16,0 0-10 0,0-1-12 16,0 1 9-16,0 0-12 0,0 0-4 15,0 0 1-15,0 0-12 0,0 0 12 16,0 0-10-16,0-1 11 0,0 1-10 0,0 0 9 16,1 0 0-16,0-1 3 15,0 0 1-15,0 0 24 0,2-1 0 0,1 0-25 16,1-2-59-16,2-1 10 0,0 0-16 0,5-1 12 15,-3 0 28-15,6-1 12 16,-3 0 1-16,0 0 11 0,1 0-1 0,2 0 2 16,-5 0 2-16,2 1-2 0,0-1 0 15,-3 2 2-15,-5 1 10 0,2 1 10 16,-5 1 13-16,-1 1-1 0,0 1-23 16,-1 0-11-16,0 0-15 0,-3 0-7 15,3 0-3-15,0 0-28 0,0 1-28 16,0-1-33-16,0 1-37 0,-4 0-3 15,-2 2 27-15,-2 0 51 0,-1 2 10 16,-1 1 66-16,-5 0 9 0,2 1 33 16,2 0-20-16,-1 0 32 0,-2 0 9 0,4-2-9 15,1 1-32-15,1-2 9 0,-1-1-29 16,4 1 10-16,-3-1 1 0,3-1-13 16,4-1 15-16,-1 1-2 0,2-2-12 15,0 0 1-15,1 0 17 0,0 0-6 16,0 0-1-16,0 0 1 0,0 0 3 0,0 1 9 15,0-1-6-15,0 0-19 0,0 0 0 16,0 0-22-16,1 0-3 0,-1 0-1 16,1 0-2-16,0 0-7 0,1 0-18 15,-1 1-14-15,5 0 40 0,1 2 27 16,0-1 51-16,3 1 2 0,0 0 29 16,1-1 3-16,-1 1-16 0,3-2-12 15,-4 0-3-15,0 0-17 0,-1 0-18 16,0 0-19-16,-5-1-2 0,-1 0-17 15,0 0 1-15,-2 0-7 0,0 0 8 0,0 1 1 16,0-1 4-16,0 0-7 0,0 0 3 16,0 0-3-16,0 0-3 0,0 0 1 15,0 0-5-15,0 0-2 0,0 1 0 16,0-1-10-16,0 0 0 0,0 0 0 16,0 0 7-16,0 0 2 0,0 0 10 0,0 0 19 15,0 0 0-15,0 0 29 0,0 0 24 16,0 0 14-16,0 0 8 0,0-1 13 15,0 0 20-15,1 0-8 0,0-2 12 16,1 1 15-16,0-3-37 0,-1 0-90 16,2-1 0-16,-2-1-1 0,0 0-24 15,-1 1 19-15,0 0 6 0,0 1 62 16,0 1-62-16,-1-1-3 0,0 1-22 16,-1 0-18-16,1 1-16 0,1 2-6 15,-1-1 40-15,1 2-3 0,0 0-13 16,0 0-27-16,-1 0-13 0,1 0-24 0,0 0-42 15,0 0-40-15,0 0-31 0,0 0-53 16,0 0-95-16,0 0-154 0,0 0-116 16,0 1-379-16</inkml:trace>
  <inkml:trace contextRef="#ctx0" brushRef="#br0" timeOffset="33917.833">7157 4330 605 0,'0'0'515'0,"0"0"-173"0,0 0-95 15,0 0-42-15,0 0-49 0,0 0-23 16,0 0 3-16,0 0-4 0,0 0-19 16,0 0-16-16,-1 1-26 0,1-1-23 15,0 0-9-15,0 0 6 0,1 0 13 16,-1 0 32-16,0 0 6 0,0 0-7 0,0 0-9 16,0 0 0-16,0 0 2 15,0 0-2-15,0 0-7 0,0 0-4 0,0 0-6 16,0 0-9-16,0 0-16 0,0 1-19 15,1 0-19-15,-1 0-12 0,0-1-23 0,2 0-25 16,-1 2-37-16,3-1-11 0,-1 2 95 16,5 0 13-16,-2 3 32 0,2-1 9 15,1 1 3-15,1-1-21 0,-3-1-11 16,-1 0 14-16,3-2-4 0,-4 0 3 16,1 0 3-16,2-1-6 0,-4 0-9 15,-1 0-10-15,2 0-2 0,-3-1-1 16,1 0-19-16,0 0-3 0,-2 1 3 15,0-1 0-15,0 1 0 0,-1 0-3 16,2-1 3-16,0 0-3 0,1 0-16 16,-1 0 0-16,1 1-6 0,-1-1-1 0,0 0 1 15,0 0 32-15,-1 0 12 0,-1 0 19 16,1 0 0-16,0 0 16 0,-1 0 22 16,0-1 16-16,2-1-16 0,-1 0-6 15,1 0-20-15,1 0-15 0,0 0-14 16,-3-1-1-16,2 0 27 0,-1 0-15 0,-1 1 9 15,1 0 0-15,0-2-19 0,-1 1-1 16,2-2-2-16,-1 0-28 0,-1 0-10 16,2 0-12-16,-2-1 47 0,0 0-10 15,1 0-12-15,-1 0-4 0,0-1-5 16,1 1 15-16,-1 0-26 0,1-1-21 16,-1 1 28-16,1 1 18 0,-1 0 19 0,0 1 2 15,0 0 13-15,0 1 15 0,0-1-4 16,0 1-23-16,0 1-2 0,0 0 0 15,-1 0 0-15,1 1-1 0,0 0-11 16,-1 0-17-16,1 0 10 0,0 1 18 16,0-1 1-16,0 1-3 0,0 0-26 15,0 0-6-15,0 0 7 0,0 0 5 16,0 0-2-16,0 0-10 0,0 0 0 0,0 0 3 16,0 0-6-16,0 0 6 15,0 0-3-15,0 0 3 0,0 0 9 0,0 0 4 16,0 0 0-16,0 0-1 0,0 0-28 15,0 0-22-15,0 0-4 0,0 0 16 16,0 0 16-16,0 0 13 0,0-1 0 16,0 1 6-16,0 0 12 0,1-1 11 0,-1 1 22 15,0-1 27-15,0 1 2 16,0-1-19-16,0 0 39 0,1 1 13 0,-1-1-17 16,0 1-9-16,0 0-58 0,0 0-13 15,0 0-51-15,0 0-42 0,0 0-17 16,-1 0-5-16,1 0 15 0,0 1-10 15,0-1 3-15,-1 1 7 0,1 0 12 16,0 2 53-16,-1 1 48 0,0 1 16 16,0 1 45-16,-3 1 8 0,1 0 18 15,1-1-51-15,-4 0 6 0,3-1-10 0,1 0-6 16,1 0-3-16,-1-2-7 0,-2 2 10 16,2-2-13-16,-2 1 35 0,1 0-6 15,0-1 3-15,2-1-29 0,0 0 13 16,1-1-9-16,-1-1-18 0,0 1 11 15,0 0-12-15,-1 0 15 0,2 0 0 16,-1 0-15-16,1-1-1 0,-1 1-12 16,1-1-17-16,0 1 0 0,0-1 10 0,0 0-13 15,-2 1-1-15,1 1-12 0,1 0 0 16,0-1 27-16,0 2 17 0,-1-2-18 16,0 1 6-16,1 0 13 0,-1-1 15 15,1 1 5-15,-2-1-18 0,2-1-1 16,0 0 22-16,0 0-1 0,0 0-6 15,0 0 0-15,0 0 23 0,0 0 10 16,0 0 9-16,0-1 6 0,0 1-6 16,0 0-6-16,-1 0-11 0,1 0 1 0,0 0 0 15,0 0-17-15,0 0-25 0,0 0-22 16,0 0-20-16,0 0-19 0,0 0-29 16,0 0 3-16,0 0 0 0,0 0-13 15,1 0 0-15,-1 0 13 0,2 0 15 16,-1 1 10-16,1 0 62 0,1 0 1 0,1 1-1 15,-1-2 1-15,0 3 15 0,3-2 13 16,-1 1-13-16,0-1-12 0,-2 0-2 16,1 1 14-16,0-1 0 0,-1-1 4 15,-2 1-20-15,0-1-33 0,0 0-6 16,-1 0 39-16,0 0 7 0,0 0 29 16,0 0-17-16,0 0-6 0,-1 0 0 15,0 0 0-15,0 0 13 0,-2 0 22 16,-2 0-46-16,1-1-1 0,-1 0 5 15,-2 0-6-15,0 0-23 0,2 1-6 16,-4-1-13-16,1-1 16 0,-1 1 26 0,1 0 2 16,2-2 18-16,-3 0-19 0,2-1 2 15,2 1 16-15,-4 0 30 0,6 0-4 16,-2 1 33-16,2-1-40 0,-2 1-25 0,4-1-13 16,0 0-61-16,0 1 29 15,1 0-78-15,-1 0 65 0,1 1 32 0,-1 0-13 16,1 1-97-16,0-1-59 0,0 1-45 15,-2 0-95-15,1 0-82 0,-1 0-173 16,1 0 116-16</inkml:trace>
  <inkml:trace contextRef="#ctx0" brushRef="#br0" timeOffset="51732.06">3157 6568 72 0,'0'0'420'0,"0"0"-149"0,0 0-105 0,0 0-45 15,0 0-23-15,0 0-14 0,0 0 7 16,0 0 20-16,0 0 3 0,0 0 10 16,10 9-40-16,-10-8 10 0,0 0 13 15,0-1 23-15,0 0-10 0,0 0 3 0,0 0-6 16,0 0-17-16,0 0-16 0,0 0-10 16,-1 0 13-16,0 0-10 0,1 0-13 15,-1 0-6-15,0 0-3 0,-1 0-14 16,0 0 20-16,-1 0-42 0,1 0-19 15,-3 0-1-15,2 0 1 0,1-1-1 16,-1 0-15-16,2 0-3 0,0-1 19 16,0 0-1-16,1 1-2 0,0-1 2 15,0 0-12-15,2 0-10 0,1 0 11 16,-1-1-24-16,0 2-34 0,0 0 25 16,2 0 29-16,-2 1-4 0,-1 0-5 0,2 0 10 15,-1 0 15-15,2 0 22 0,-2 1-2 16,2 0 15-16,-3 1 7 0,1-1-17 15,-2 1-25-15,0-2 1 0,0 1 19 16,0-1-19-16,0 1-1 0,0 1 2 16,-3-1 11-16,0 1-12 0,2 0-1 15,-2 1 0-15,0-1-26 0,-1-1 24 0,1 0-30 16,-2-1-16-16,2 0-39 0,0 0-10 16,0-2-15-16,0 1 2 0,2-1 45 15,0-1 26-15,1 1-84 0,0-2 23 16,0 1 32-16,1 0 68 0,2 0-65 15,1 0-42-15,-1 0 49 0,0 1 28 16,2 2 14-16,-1 0 14 0,1 0 2 16,-1 0 26-16,0 2 68 0,0 0 10 15,-2 1-75-15,-2 0-29 0,0-1-29 16,0 1-26-16,0 0-43 0,0 0-158 0,-2-2-334 16,-5 2-480-16</inkml:trace>
  <inkml:trace contextRef="#ctx0" brushRef="#br0" timeOffset="65036.874">3101 6371 297 0,'0'0'577'0,"0"0"-261"0,0 0-150 16,0 0-20-16,0 0-12 0,0 0 19 0,0 0-23 15,0 0-43-15,0 0-19 16,0 0 7-16,0-9-7 0,1 8 6 0,-1 1 1 16,1-1 2-16,-1 1 4 0,1 0-10 15,-1-1-6-15,0 0-10 0,1 0 2 16,-1-1-18-16,0 2 0 0,0-1-4 15,1 0-6-15,-1 1-3 0,1 0-10 16,-1-1-14-16,1 1-1 0,-1 0 1 16,0 0-2-16,0 0-1 0,2-1-18 15,-2 1-13-15,1 0-7 0,2 0-3 0,-2-1 17 16,1 1 8-16,2-1 1 16,-1 1 13-16,-2-1-23 0,1 1 26 0,1 0-2 15,2-1 2-15,-1 1 12 0,1 0 0 16,-3 0-12-16,1 0 0 0,3 0 0 15,-4 0-15-15,2 0 2 0,-2 1-29 0,0 0 7 16,0 0 6-16,-2 1 3 0,1-1-3 16,2 1 27-16,-2 0-37 0,-1-1 37 15,0 1-14-15,0 0-26 0,0 1 42 16,0 0 0-16,-3 0 19 0,1-1 7 16,1 2-26-16,0-2 1 0,-1 0 15 15,0-1 29-15,1 1-16 0,0-1-13 16,0 0 10-16,0-1 3 0,1 0 13 15,-1 0-7-15,1 0 7 0,0 0-13 16,0 0-3-16,-1 0 3 0,0 0-26 16,-3-1-1-16,3 0 24 0,0 0 29 15,-1 0-14-15,2-1-22 0,-1-1-19 0,-1 0-35 16,0 0 34-16,1-1 1 0,0 1 26 16,1 0-1-16,-1 1-25 0,0-2 0 15,0 3 18-15,1-1 7 0,0 0 17 16,0 1-4-16,0 0-3 0,0 1-6 0,0-1 3 15,0 1-13-15,0 0-16 0,0-1-3 16,0 1-1-16,1 0-37 0,0 0-29 16,2 0 9-16,0 0-3 0,1 0 23 15,2 0 9-15,-1 1 27 0,0 0 0 16,-1 1-21-16,3 0-5 0,-4 0 11 16,0 1-1-16,1-1 18 0,-2 0 1 15,-1 1-1-15,0 0-12 0,1-1-11 16,-2 1-6-16,0-1-16 0,0 0 43 15,-2 0 0-15,1 0 0 0,-2 0 2 0,-1-1 1 16,0 2-1-16,1-1-36 0,-4 0-2 16,4-1-1-16,-2-1 38 0,2 0 1 15,-3 0 0-15,3 0-42 0,0-1 16 16,-2 0 26-16,2-1 0 0,-1-1 0 16,0 1-21-16,1-1-21 0,2 0 16 15,1 0-13-15,-1-1 39 0,1 0 16 0,0 1 23 16,0 0-39-16,0 0-2 0,0 1-11 15,1-1-16-15,0 1-23 0,-1 0 30 16,2 1 18-16,0-1-5 0,1 1-27 16,0 0-19-16,-1 1 3 0,1-1 7 15,1 1 3-15,-1 0 41 0,0 0-45 16,3 2 24-16,-3 0 19 0,1 0-10 16,-1 0 10-16,-2 1-26 0,4 0 29 15,-2 0 18-15,-2 1 41 0,0-1-14 16,-1 1 33-16,0-1-7 0,0 0 0 0,0 0-13 15,0-1-12-15,-2 0 2 0,-1 0 10 16,-1 0 0-16,3-2-9 0,-2 2-37 16,0-2-12-16,0 1-22 0,0-1-10 15,-3 0 9-15,4-1-16 0,-1-1-28 0,-1 0 5 16,1 0 60-16,1-1-24 16,-3 0-32-16,3 0 58 0,1 0 29 0,-1 0 4 15,2 1-1-15,0-1 32 0,0 1 30 16,0 0-46-16,0 1-12 0,0-1-36 15,2 0-16-15,1 0-29 0,2-1-30 16,-1 1 14-16,2-1 16 0,-2 1 3 16,2 1-42-16,-2 1 22 0,0 0-6 15,0 1-3-15,0 0 13 0,0 2 25 16,-2 0-15-16,-1-1-53 0,0 1 36 0,-1 1 10 16,0-1-20-16,0 2 23 0,-2-1 52 15,0 0 0-15,-2 0-36 0,-1 0-48 16,0 0-24-16,1-1-48 0,0 0-85 15,-1-1-140-15,2-1-102 0</inkml:trace>
  <inkml:trace contextRef="#ctx0" brushRef="#br0" timeOffset="66617.073">3147 6553 199 0,'0'0'812'0,"0"0"-340"0,0 0-189 16,0 0-111-16,0 0-36 0,0 0-58 15,0 0-20-15,0 0-3 0,0 0-25 16,0 0 8-16,7-21-8 0,-5 16 8 16,-1 2 17-16,2-2 13 0,0 2 10 15,-1 0-4-15,0 1 3 0,-2 1-25 16,4-1-17-16,0 1-19 0,-2 0-13 16,1 0 1-16,0 1 15 0,2 0-19 0,0 0 0 15,0 0-26-15,-2 2 7 0,3 0 16 16,-1 1-10-16,1-1 13 0,-4 2 0 15,1 0 1-15,1 0-1 0,-1 1 3 0,-3 1 10 16,1-1-11-16,-1 0 1 0,0 1 1 16,-1-1 18-16,-5 0-20 0,2 0 11 15,1-1-12-15,-3 0 0 0,0 0 12 16,0-1-13-16,1 0-14 0,-1-1 11 16,-1 0-26-16,2-1-6 0,-4 0 6 15,3-1 9-15,1 0 4 0,-2 0-3 16,3 0 6-16,-1-2-12 0,1 0 25 15,2-1 49-15,-3 0-49 0,3-1-17 16,2-1 14-16,0 0-39 0,0-1 30 16,0 1-124-16,0-1 52 0,3 1 45 0,2 2 20 15,-3-1-14-15,1 2 14 16,1-1-7-16,-1 1 13 0,0 1-11 0,3 0 23 16,-1 1 1-16,-1 0-13 0,0 0 13 15,3 1-1-15,-5 0 1 0,1 1-19 16,1 1 4-16,-1-1 15 0,0 3 29 15,0 0 29-15,-1-1 20 0,-1 2-13 0,-1-1 22 16,0 2-10-16,0-2-64 0,0 0 10 16,-2 0 6-16,0-1 0 0,-2 0-27 15,1-1-2-15,-2 0-17 0,2 0-9 16,0-1-3-16,-4-2 0 0,4 0 16 16,-1 0 1-16,0 0 12 0,2-1 10 15,0-2-10-15,-2 0-29 0,3-1-46 16,0 0 73-16,0-2 2 0,1 1-13 15,0 0 0-15,0 0-100 0,1 0 39 0,1 0 28 16,2 1 14-16,-1 1-4 0,-2 0 11 16,3 1-11-16,0 1-10 0,0 0 27 15,3 0-43-15,-2 1 4 0,-1 0-4 16,-1 0 30-16,2 1 15 0,-2 0 16 16,-1 2 0-16,-1-1 1 0,0 1 33 0,-1 0 29 15,0 0 28-15,0 0 14 0,-1 0 16 16,0 1-65-16,-2-1-16 0,0 1 16 15,-1-1 0-15,1 0-23 0,-1-2-32 16,1 1-24-16,2-1 1 0,-2-1 4 16,0 0-4-16,0 0-3 0,2-1 25 15,-2 0-28-15,0-1-7 0,2-1-61 0,0 0-244 16,1-2 68-16,0 1 113 0,0-1 158 16,1 1-491-16,0-1-62 0</inkml:trace>
  <inkml:trace contextRef="#ctx0" brushRef="#br0" timeOffset="67667.516">3124 6415 164 0,'0'0'271'0,"0"0"-147"15,0 0 16-15,0 0 85 0,0 0-43 16,0 0-25-16,0 0-8 0,0 0 30 16,0 0-16-16,0 0-20 0,0 0-30 15,0 0-54-15,-7-14 28 0,6 13-9 16,1-1 0-16,-1 1-30 0,0 0 11 15,1 0 5-15,0-1-12 0,-3 1 22 16,3-1 4-16,-1 0-11 0,-1 1-2 0,2 0-27 16,-1-2 10-16,0 2-25 0,0-1-10 15,1 0-13-15,0 0-3 0,0 0-26 16,0 0-26-16,0 0-25 0,0-1 25 0,0 1 42 16,0 0 13-16,0 0 0 0,1 1-2 15,0 0-14-15,0 0-7 0,1 0 4 16,0 0-10-16,0 1-10 0,0 0-16 15,-1 0 0-15,1 0 0 0,3 1 13 16,-4 0 13-16,3 1 28 0,2 1 2 16,-4-1 27-16,2 1 37 0,-1-1 9 15,-1 1-22-15,-1-1-30 0,1 0-9 16,-2 1-12-16,0-1 0 0,0 0 2 16,0 1 39-16,0-1-4 0,-1 1 11 15,-1 0-48-15,0-1-1 0,-1 1-1 16,-1-1-2-16,1 1-26 0,-4-1-6 0,4 0 22 15,-3-1 0-15,2 0 13 0,-2-1 1 16,3 0-1-16,1 0-13 0,-2 0 13 16,2-1 14-16,0 0-11 0,0-1 51 15,2-1-54-15,0 0-56 0,0-1 56 0,0 0 4 16,0 0-4-16,2-1-113 0,0 1 29 16,2 0 56-16,-1-1 28 0,-1 2 0 15,4-1 19-15,0 0 13 0,1 1 27 16,3 0 12-16,-2 0-46 0,-2 1 8 15,2 1-14-15,0 1-19 0,-1 0-3 16,-2 0-20-16,0 1 4 0,-1 0-10 16,-2 1 27-16,2 0-24 0,-2 1 26 15,-2 0 6-15,0 0 62 0,0 0 0 16,-1 1-4-16,-4-1-19 0,2 2 7 0,-3-1-15 16,1 0-37-16,-4 0-74 0,1 0-61 15,0-2-23-15,3-1 22 0,-2 1-9 16,-1-2 18-16,4 0-12 0,0-2 6 15,0 0-150-15,1-2-166 0,1-1-151 16</inkml:trace>
  <inkml:trace contextRef="#ctx0" brushRef="#br0" timeOffset="77290.205">7166 7840 461 0,'0'0'372'16,"0"0"-232"-16,0 0-127 0,0 0 42 0,0 0 144 15,0 0-27-15,0 0 4 0,0 0 9 16,28 2 7-16,-20-1-14 0,5-1 1 16,1 1-44-16,-1-1-44 0,6 0-23 15,0 0-1-15,6 0 81 0,-2-2 3 0,7 0-19 16,1 0-39-16,0 0-33 0,1 1-21 15,3-1 2-15,-2 1 23 0,2 0 2 16,-3 0-15-16,3 0-7 0,2 1 10 16,-3-1-32-16,2 0-19 0,-2 1 12 15,2-2 0-15,-2 2-15 0,2 0-2 16,-2 0-1-16,-1-1-16 0,-1 1 6 16,0-1-3-16,-3-1-3 0,2 1 0 15,-6 0-19-15,3 0-6 0,-6 1-16 16,-1 0-36-16,-2 0-25 0,-3 0-52 15,-2 0-96-15,-1 0-164 0,-1 0-206 0,-3 0-467 16</inkml:trace>
  <inkml:trace contextRef="#ctx0" brushRef="#br0" timeOffset="78195.274">9456 7810 329 0,'0'0'587'0,"0"0"-268"15,0 0-198-15,0 0-121 0,0 0-36 16,0 0-78-16,0 0-52 0,0 0 72 0,0 0 94 15,0 0 13-15,21 5 91 0,-16-3-19 16,3 0 29-16,0-1 9 0,-1 1-9 16,3 0-3-16,-2-1 6 0,1 1 13 15,1-2-20-15,-2 2-38 0,3-1 2 16,-2 0-2-16,3 0 5 0,0 0-9 16,1 0 52-16,3-1-20 0,0 0-42 15,3 0-9-15,1 0-49 0,1 0 0 0,0 0 0 16,5-1 0-16,0 0 0 0,-1 0 1 15,4-1 15-15,-4 0-14 0,4 0 40 16,-1 1-42-16,-3 0-26 0,1 0-90 16,-3 1-211-16,-1 0-153 0,-7 0-255 15</inkml:trace>
  <inkml:trace contextRef="#ctx0" brushRef="#br0" timeOffset="79815.852">1320 8349 259 0,'0'0'515'0,"0"0"-232"16,34 0-227-16,-17 0-55 0,0 0 28 15,1 0-29-15,1 0 16 0,2 0-13 16,0-1 49-16,3 1 68 0,3-2 72 15,3 1 33-15,1-1-134 0,0 0-39 16,2 2-33-16,5-1-6 0,0 0 10 0,2 0-22 16,0 1 31-16,1-1-12 0,3 1-18 15,-1-1 21-15,-1 1-23 0,2 0-13 16,2 0 13-16,0 0 0 0,-1 0 3 16,4 0-1-16,-2 0 11 0,3 0 16 15,2 0 0-15,-3 0-29 0,5 0 0 16,-2 0 0-16,2-2 0 0,-1 1 3 15,2-1-2-15,3-1 12 0,-2 1 2 16,3-1-14-16,-3 0 21 0,3 1-9 16,-2-1 12-16,0 1-8 0,1-1-17 15,0 2 0-15,-1 0 0 0,-1 1-1 0,-1 0-32 16,0 0-41-16,-6 0-4 0,1 0-7 16,-2 0-2-16,-1 0 5 0,-4 0 50 15,-1 1 32-15,-1 0 13 0,-1 1 10 0,-5 1 15 16,0 0-37-16,-3-1-1 0,-4 0 0 15,-1 1-4-15,-3 0-18 0,-4 0-76 16,-1 0-97-16,-4 0-75 0,-2 0-98 16,-1 0-50-16,-6 0-10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053.60132" units="1/cm"/>
          <inkml:channelProperty channel="Y" name="resolution" value="1516.9907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1-15T20:27:23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6219 6120 189 0,'0'0'323'16,"0"0"-59"-16,0 0-117 0,34 1-128 15,-23-1 50-15,2 1 41 0,2-1-9 16,0 0-26-16,-2 0-32 0,4 1 9 16,-3-1 16-16,3 1 7 0,-2-1 19 15,0 1-35-15,1 0 48 0,2 1-45 0,-2-1 13 16,3 0-30-16,-1 0 13 0,2 0-38 15,-3-1-18-15,3 0 1 0,0 0 95 16,0 0-47-16,1-1-28 0,-1 0 45 16,3 0 29-16,3-1 45 0,-2 0 32 0,6 0-71 15,1 0-103-15,1 0-16 0,0 1-38 16,0-1-20-16,2 1 48 0,0 0-3 16,0 0 7-16,-1-1 21 0,0 0-1 15,-2 0-34-15,1 0 11 0,0 1 21 16,-2-1-21-16,3 1 8 0,-2-2 14 15,-1 1 1-15,3-1-21 0,0 0 14 16,-1-1 9-16,2 1 19 0,2-1-17 16,-1 0 20-16,0 1-21 0,0-1 0 15,0 1 0-15,2 0 17 0,-2 0-18 16,1 2-9-16,0-1-11 0,-1 2 17 16,-2 0-20-16,5 0 4 0,-3 0-20 0,2 1 26 15,-1 0-13-15,2 0 26 0,-1 0-13 16,1 0-3-16,-1 0-35 0,0 0 28 15,2 0 10-15,-2 0 13 0,2 0 13 16,0-1 19-16,-1 0-19 0,1 0 3 0,2 0 30 16,-1-1-20-16,-1 0 32 15,2 0-10-15,-1 1 7 0,2-1-19 0,0 1 1 16,2-1-37-16,-1 1 0 0,-1-1 2 16,2 0 0-16,0 1-2 0,-2-1-13 15,-3 0-4-15,0 0-5 0,0 0 20 16,-3 0-19-16,1 0 21 0,-2-1 2 15,2 1-1-15,-3-1-1 0,2 0-12 16,1 1 8-16,-4-1 4 0,3 0 0 16,-3 1 13-16,1-1-13 0,-2 0 16 0,0 0 4 15,-2 0-18-15,0 1 11 16,-3 0-11-16,-1 0-2 0,1-1 2 0,-2 2 12 16,-2-1-11-16,-1 0 36 0,1 1 9 15,-1-1-45-15,-3 1 42 0,1 0-7 16,-4-1-2-16,-2 1 5 0,-1-1 14 15,0 0-7-15,-3 0 0 0,-1 1 0 16,-1-1 7-16,-3 0 9 0,2 1-13 0,-3 0-6 16,0-1-14-16,-2 1-17 0,1-1-14 15,0 1-38-15,0 0-16 0,-2 0-4 16,0 0 1-16,0 0-1 0,-1 0-19 16,1 0-42-16,-1 0-58 0,0 0-129 15,-2 2-278-15,1-2-651 0</inkml:trace>
  <inkml:trace contextRef="#ctx0" brushRef="#br0" timeOffset="1822.184">2008 6606 157 0,'0'0'212'0,"0"0"9"16,30 0 4-16,-17 0-36 0,2 0-101 15,3 0-39-15,-2 0-46 0,4 0 53 16,0 0-4-16,2 0 13 0,0 1-29 16,5 0 19-16,-1-1-35 0,1 0-20 0,4 0 19 15,1 0-18-15,0 0-2 16,3-3 2-16,3 2-1 0,-2-2 0 0,2 0 3 16,3 0-1-16,-2 0 33 0,2-1 47 15,1 1-14-15,2 0 10 0,-1-1-10 16,0 2 23-16,-1-1-62 0,4 1 30 15,-3 2-41-15,2-2-17 0,0 1 37 16,0 1-35-16,1-1-3 0,1 1-27 16,0 0 26-16,0 0-19 0,-1 0 18 15,1 0-19-15,-1-1-21 0,0 1 42 16,0-1-114-16,-1 0 84 0,3 0 28 16,-3-1 4-16,2 0 11 0,-1 0 0 0,0-1-7 15,2 1 46-15,-2 0 10 0,2-1-30 16,-2 1 4-16,2 0-10 0,2 0-26 15,-2 1 2-15,1 0 24 0,3 1-26 16,-4-1-37-16,5 0 34 0,-3 1-23 16,-1 0-16-16,4 0-3 0,-2 0-37 0,-2 0 30 15,1 0 4-15,-2 0-17 0,0 0 55 16,-2 0 10-16,-2 0 1 0,0 0 22 16,-2 1-23-16,-1 0 13 0,0 0-13 15,-1 0 19-15,-2 1 53 0,0-1-7 16,0 1 3-16,-1-2-29 0,1 2 0 15,-3-1-38-15,0 0-1 0,1 0-1 16,-3 1 1-16,0-1-30 0,0 1 30 0,-3 0 3 16,0 0-3-16,-4 0-46 0,1 0-22 15,-4 1 10-15,-2 0 22 0,-3-2-3 16,0 1 15-16,-6-1 24 0,0 0 16 16,0 0 14-16,-3-1-17 0,-1 0 13 15,-4 1 16-15,2-1 10 0,-4 0 0 16,-1 0 6-16,0 0 7 0,0 0 3 15,-1 0 7-15,0 0-10 0,0 0-23 0,0 0-42 16,0 0-14-16,0 0-45 0,-1 0-57 16,0 1-95-16,0 0-88 0,-1 0-186 15,-4 0-520-15</inkml:trace>
  <inkml:trace contextRef="#ctx0" brushRef="#br0" timeOffset="18142.894">2338 7694 143 0,'0'0'3629'15,"0"0"-3187"-15,0 0-333 0,0 0-68 0,-34-7 36 16,27 11-55-16,0 2 18 16,0 5 3-16,1 4 19 0,3 5 34 0,1 7-32 15,2 5-18-15,5 6-30 0,5 4-16 16,6-1-4-16,2-2-35 0,9-6 5 16,2-7-31-16,4-8 65 0,3-8 67 0,3-8 19 15,2-4 30-15,-2-10-12 0,-3-5-12 16,1-5-19-16,-5-4-12 0,-2-4-3 15,-4-1-28-15,-2-2-6 0,-8 0 7 16,-4-1-4-16,-7 0-27 0,-4 1-74 16,-4 1 74-16,-6 2 52 0,-6 2-49 15,-6 5 45-15,-4 4-48 0,-4 4-21 16,-6 4-55-16,-2 4-49 0,-3 6-12 16,-2 2 0-16,-1 7-53 0,3 3-16 15,3 5-39-15,2 3-32 0,3 4-101 0,6 5-217 16,3 1-168-16,5-6-637 0</inkml:trace>
  <inkml:trace contextRef="#ctx0" brushRef="#br0" timeOffset="18687.558">2534 8088 3171 0,'0'0'556'0,"0"0"-196"0,0 0-251 16,0 0-13-16,0 0 13 0,0 0-63 15,0 0 26-15,0 0 29 0,0 0-30 0,0 0-71 16,7-2 0-16,-1 17 34 16,-1 6 104-16,2 6 3 0,-1 5-43 0,-3 5-28 15,-3 3-69-15,0-1-1 0,0 1-24 16,-2-2-1-16,-2-1-54 0,1-4-43 15,-1-2-35-15,0-2-12 0,0-3-88 0,2-1-100 16,-2-4-144-16,1-1-142 0,2-3-162 16,-1-4-566-16</inkml:trace>
  <inkml:trace contextRef="#ctx0" brushRef="#br0" timeOffset="19285.203">2609 8566 2032 0,'0'0'1193'0,"0"0"-897"0,0 0-296 16,0 0 35-16,0 0-15 0,0 0-20 15,0 0 0-15,0 0 31 0,-20 34 80 16,13-18-39-16,-3 3-5 0,1 2-4 16,-2 0-1-16,3 0-30 0,-3-1 5 15,3-2-37-15,-3-2 0 0,2-2 31 16,-2-1-29-16,2-3-2 0,-1-1-16 15,1-3-32-15,-2-2-18 0,2-2 6 0,-1-2 19 16,3 0-25-16,-3-4 3 0,3-4 60 16,4-3-35-16,-2-2 32 0,3-4-16 15,2-2 22-15,0-3-13 0,5-2 11 16,0 1-26-16,3 0 28 0,3 0 6 16,-1 3 54-16,0 3 25 0,1 1-41 0,-1 3-12 15,0 3 31-15,-3 3-19 0,3 1 25 16,-1 2-47-16,-1 2-6 0,2 1 3 15,-1 1-6-15,3 0-10 0,0 3 25 16,0 3 28-16,3 1 3 0,2 2-56 16,0 3 32-16,4 3 27 0,0 2-25 15,0 0 28-15,1 1-31 0,3-1-15 16,-1-2-19-16,0-2 0 0,-3-2-39 16,1-3 15-16,-2-2 2 0,-2-2-15 0,-2 0-53 15,-1-3-29-15,-4-1-79 0,-1 0-54 16,-5-1-23-16,2-2-96 0,-5 0-150 15,-1-1-149-15,-1 0-451 0,-2-2 374 0</inkml:trace>
  <inkml:trace contextRef="#ctx0" brushRef="#br0" timeOffset="19786.122">2359 8321 1202 0,'0'0'423'0,"0"0"-257"0,-30 5-95 0,17-3 88 15,4 0 55-15,1 0 87 0,4-1 8 16,4 0 41-16,0-1-22 0,1 0-28 16,3 0-130-16,3 0-78 0,4-1-21 15,7-1 26-15,2-1 18 0,11-1-31 16,2 0 5-16,5-1-15 0,6-1-9 16,-2-1-19-16,-3 0-9 0,0 1-35 15,-4-1-1-15,-7 0-1 0,-1 2-55 16,-6-1-22-16,-5 2-56 0,-5 0-118 15,0 1-163-15,-4 1-186 0,-5-1-410 0,-1 2-528 16</inkml:trace>
  <inkml:trace contextRef="#ctx0" brushRef="#br0" timeOffset="23557.87">4028 7506 1225 0,'0'0'1050'0,"0"0"-646"0,0 0-121 16,0 0 18-16,0 0-21 0,0 0-93 15,0 0-33-15,0 0 0 0,0 0-22 0,0 0-39 16,-16-7-21-16,19 7-20 0,1 0 14 15,3 3-5-15,1 2 35 0,7 0 86 16,6 4-8-16,7 0-15 0,4 1-52 16,5-2-43-16,4 0-38 0,3-1-26 15,-2-3 0-15,1-1 3 0,-1-2 25 16,0-1-4-16,-2-2-11 0,-1-1-13 16,-6-1-21-16,0 0-25 0,-4 0-39 15,-6-1-34-15,-4 1-12 0,-8 1-35 16,-2-1-3-16,-6 1 0 0,-3 0-5 0,-1-1-29 15,-2 0-70-15,-7 1-82 0,0-2-5 16,-5 2-80-16,0 0-71 0,-5 1-177 16,6 1-450-16</inkml:trace>
  <inkml:trace contextRef="#ctx0" brushRef="#br0" timeOffset="24270.088">4143 7516 522 0,'0'0'694'0,"0"0"-349"0,0 0-225 16,0 0-51-16,0 0 25 16,0 0 0-16,0 0 23 0,0 0-4 0,0 0 17 15,0 0 15-15,0 0-9 0,-18 5-33 16,18-5-16-16,-1 0 13 0,0 0 32 16,1 0 21-16,0 0 1 0,-1 0-2 15,1 0 13-15,0 0-13 0,0 0-17 16,0-1-13-16,1-3-20 0,1-1-28 15,0-2-18-15,4-2-53 0,-1-2 25 16,2-2 15-16,2-1 0 0,1-1-24 0,1-1-7 16,0 1-10-16,4-1 14 0,1 0-16 15,0 0-15-15,3 1 14 0,-1 0 1 16,3 2 0-16,-2 0 19 0,3 2-17 16,-2 1-2-16,2 1 0 0,-1 1 1 15,0 3-1-15,-1 1 0 0,-1 2-3 16,-3 2 3-16,1 2 1 0,-4 4 39 0,-2 2 4 15,0 3-35-15,-4 2 3 0,2 2 1 16,-4 3-1-16,1 1 13 0,-1 0-13 16,1 2-10-16,-2-3 10 0,-1-1 26 15,2-2-38-15,-1-1-24 0,0-3 24 16,-2-2-1-16,-1-2-1 0,-1 0-11 16,0-3-18-16,0-1-43 0,0-2-56 15,0-1-44-15,0 0-33 0,0 0-70 16,0 0-116-16,-1-2-158 0,0 0-258 15,-3-3-931-15</inkml:trace>
  <inkml:trace contextRef="#ctx0" brushRef="#br0" timeOffset="25320.536">4232 7633 111 0,'0'0'385'0,"0"0"65"0,0 0-92 16,0 0-23-16,0 0-17 0,0 0-45 0,0 0-14 16,0 0-40-16,0 0 6 0,0 0-13 15,0 0-17-15,-13-11-11 0,12 11-23 16,1 0-44-16,0 0-41 0,0 1-54 16,0 2-22-16,0 1-13 0,0 4 13 0,-1 4 107 15,1 4 100-15,0 5-21 0,0 3-92 16,3 4-36-16,6 1-27 0,3-2-29 15,5 0 9-15,3-5-11 0,3-3-15 16,5-6 15-16,-2-4 37 0,5-3 6 16,-2-5-15-16,1-4 24 0,-2-6-6 15,0-3 10-15,-3-4-53 0,0-3-3 16,-4-2-19-16,-4-1 1 0,-2-1-34 16,-4-1-22-16,-6 0 9 0,-1-2 3 0,-4 1 16 15,0 1 31-15,-7 2 15 16,-2 2-25-16,-1 3 46 0,-3 3-42 0,0 3-10 15,3 3-59-15,-5 5 0 0,5 1 2 16,-1 2-50-16,2 4-57 0,0 1-137 16,2 4-153-16,-1 0-166 0,4-2-144 15,2 4-517-15</inkml:trace>
  <inkml:trace contextRef="#ctx0" brushRef="#br0" timeOffset="25968.744">4475 7959 916 0,'0'0'808'0,"0"0"-429"0,0 0-262 0,0 0-20 16,0 0 23-16,0 0-23 0,0 0-10 16,0 0-6-16,0 0 22 0,0 0 16 15,0 0-1-15,-3 0-12 0,3 0-10 16,0 0 9-16,1 2 6 0,0 0-3 16,2 3-16-16,0 3 100 0,-3 4-6 15,3 5 24-15,-2 5-15 0,2 3-34 16,-3 5-56-16,0 2-32 0,0 3-39 15,0 1-3-15,-1 1-31 0,-2-2-6 16,2-1 3-16,-1-2-22 0,2-2-2 0,-5-2 8 16,4-4-55-16,0-3-74 0,0-3-31 15,1-5-92-15,0-3-98 0,2-5-196 16,4-4-230-16,-5-1-578 0</inkml:trace>
  <inkml:trace contextRef="#ctx0" brushRef="#br0" timeOffset="26334.766">4510 8442 3283 0,'0'0'492'0,"-20"29"-492"0,10-10-32 16,-3 2-53-16,-5 4 43 0,0 1 42 16,1 0 22-16,-2-1 10 0,1 0 94 0,0-2 3 15,4 0-48-15,0-2-81 0,-1 1-6 16,4-3-13-16,2 0-18 0,2-1-29 15,-1-2-16-15,4 0-25 0,0-1-17 16,3-1-32-16,0-2-3 0,1-3 6 16,1-1-30-16,2-2-13 0,0-3-56 15,0-1-114-15,4-2-131 0,-4-1-229 16</inkml:trace>
  <inkml:trace contextRef="#ctx0" brushRef="#br0" timeOffset="26711.133">4501 8463 2981 0,'0'0'638'0,"0"0"-342"16,0 0-252-16,0 0-44 0,0 0 0 16,0 0 0-16,0 0 13 0,28 11 138 15,-15-2 42-15,3 3 39 0,2 1-65 16,3 3-35-16,0 0-49 0,3 0 2 15,-4 1-42-15,2-2-43 0,-3 0-21 16,-1-1-129-16,-4-3 92 0,-4-2 30 0,-1-1-129 16,-3-3-62-16,-3 1-61 0,-2-3-110 15,0 0-204-15,-1-2-368 0,-1-1-340 16</inkml:trace>
  <inkml:trace contextRef="#ctx0" brushRef="#br0" timeOffset="27097.943">4194 8272 2887 0,'0'0'467'0,"0"0"-273"16,0 0-175-16,0 0-17 0,0 0 68 0,0 0-32 16,0 0 82-16,32-7 62 0,-13 5 100 15,6-1 0-15,6-1-42 0,6-1-71 16,5-1-31-16,5-3-65 0,1 0-28 15,3-2-45-15,-1-1-28 0,-2-1-39 16,-4 0-28-16,-2 0-3 0,-6 0 59 16,-5 2-29-16,-4 0-18 0,-5 1-65 15,-4 3-65-15,-6 2-83 0,-2 1-162 16,-6 1-151-16,-3 1-204 0,-1 2-646 16</inkml:trace>
  <inkml:trace contextRef="#ctx0" brushRef="#br0" timeOffset="28504.771">4194 8223 1315 0,'0'0'575'0,"0"0"-237"15,0 0-118-15,0 0-14 0,0 0 0 16,0 0-7-16,0 0 12 0,0 0 12 15,0 0-17-15,0 0-48 0,0 0-14 0,-18-2 1 16,14 0 4-16,-3-1-18 0,-1 0-20 16,-3-2-12-16,1-1-16 0,-3-1-48 15,1 0-35-15,-1-1-37 0,-1 1-15 16,2-1-44-16,1 1-56 0,-1 1-65 16,4 0 13-16,0 1-86 0,3 1-100 15,-1 2-139-15,3 2-139 0,1 0-486 16</inkml:trace>
  <inkml:trace contextRef="#ctx0" brushRef="#br0" timeOffset="29215.5">4894 8107 1322 0,'0'0'1061'0,"0"0"-732"15,0 0-171-15,0 0-1 0,0 0 39 16,0 0-18-16,11-23 50 0,-7 13-22 15,-1-2-37-15,0 0-15 0,1-1-41 16,-1-2-92-16,-1 0-21 0,1-1-25 16,-1 1-102-16,0-1-68 0,-1 1-48 15,3 1-128-15,2 1-161 0,-2 1-68 16,0 2-157-16,-2 3-399 0</inkml:trace>
  <inkml:trace contextRef="#ctx0" brushRef="#br0" timeOffset="30070.411">2790 8304 1459 0,'0'0'809'0,"0"0"-215"0,0 0-172 16,0 0-123-16,0 0-97 0,0 0-95 15,0 0-41-15,0 0-16 0,0 0-5 16,30-2 18-16,-19 6 55 0,-1 0-65 15,1 1-26-15,-1-1-27 0,1 1-56 16,-2-1 31-16,-1 1-96 0,-2-2-125 16,2 1-108-16,-4-1-185 0,-1 0-494 0,-2 0-494 0</inkml:trace>
  <inkml:trace contextRef="#ctx0" brushRef="#br0" timeOffset="30656.087">2336 8347 959 0,'0'0'556'16,"0"0"10"-16,0 0-184 0,0 0-82 15,0 0 34-15,0 0-31 0,0 0-21 16,0 0-105-16,0 0-124 0,0 0-28 16,0 0-3-16,-23 21 31 0,15-11-24 15,-2 2-26-15,-1-1-3 0,1 0-6 16,-1 0-20-16,5-2-99 0,0-1-165 15,-2-1-197-15,5-1-299 0,0-2-743 0</inkml:trace>
  <inkml:trace contextRef="#ctx0" brushRef="#br0" timeOffset="31363.582">2465 7802 2644 0,'0'0'778'0,"0"0"-360"16,0 0-144-16,0 0-28 0,0 0-98 16,0 0-95-16,0 0-22 0,0 0-21 15,0 0-10-15,0 0-34 0,-1 1-65 16,2-1-118-16,2 0-125 0,1-1-129 16,2-1-256-16,0 0-426 0,4-3-299 0</inkml:trace>
  <inkml:trace contextRef="#ctx0" brushRef="#br0" timeOffset="31507.197">2587 7760 2209 0,'0'0'723'0,"0"0"-371"16,0 0-132-16,0 0 1 0,0 0-82 0,0 0-120 16,0 0-19-16,0 0-51 0,0 0-109 15,0 0-218-15,0 0-348 0,-10 3-580 16</inkml:trace>
  <inkml:trace contextRef="#ctx0" brushRef="#br0" timeOffset="31849.282">2474 7907 1687 0,'0'0'412'0,"0"0"-104"0,0 0-76 16,0 0 55-16,0 0 17 0,0 0-43 16,34 3-14-16,-24-6-118 0,1-3-71 15,2-2-58-15,2-1-161 0,-3-1-35 16,0-1-167-16,-2 2-256 0,-1 2-357 16,-1-4-634-16</inkml:trace>
  <inkml:trace contextRef="#ctx0" brushRef="#br0" timeOffset="32982.701">4338 7681 2591 0,'0'0'722'0,"0"0"-294"0,0 0-100 16,0 0-1-16,0 0-86 0,0 0-78 16,0 0-92-16,0 0-71 0,0 0-47 15,0 0-57-15,0 0-72 0,2-3-78 16,0 3-109-16,0 0-117 0,1 0-157 16,1 0-451-16,0 0-413 0</inkml:trace>
  <inkml:trace contextRef="#ctx0" brushRef="#br0" timeOffset="33164.216">4438 7670 2553 0,'0'0'1038'0,"0"0"-788"0,0 0-249 15,0 0 2-15,0 0-3 0,0 0-37 16,0 0-23-16,0 0-60 15,0 0-83-15,0 0-141 0,0 0-277 0,11 0-550 16</inkml:trace>
  <inkml:trace contextRef="#ctx0" brushRef="#br0" timeOffset="33486.552">4362 7738 2396 0,'0'0'673'16,"0"0"-443"-16,0 0-163 0,0 0-19 16,0 0 15-16,0 0 137 0,0 0-14 15,0 0-51-15,40 10-59 0,-28-10-54 16,2 0-22-16,-1-1-79 0,1-2-113 16,-1-2-184-16,-4 1-351 0,2-5-928 0</inkml:trace>
  <inkml:trace contextRef="#ctx0" brushRef="#br0" timeOffset="69932.126">5950 6770 1603 0,'0'0'1209'0,"0"0"-731"16,0 0-123-16,0 0-15 0,0 0-30 15,0 0-90-15,0 0-53 0,0 0-50 16,0 0-19-16,0 28 34 0,0-11-4 16,2 3-3-16,0 3-58 0,-1 2-22 0,3-1-43 15,-4-1-2-15,1-2-1 0,-1-3-29 16,0-2 15-16,0-2-49 0,0-3-64 15,0-1-65-15,0-2-74 0,0-2-94 16,0-3-134-16,2-1-162 0,0-2-141 16,-1 0-411-16</inkml:trace>
  <inkml:trace contextRef="#ctx0" brushRef="#br0" timeOffset="70321.925">5867 6649 1342 0,'0'0'647'16,"-29"2"-378"-16,15 4-133 0,-3 2-4 16,-3 6 55-16,2 4 71 0,2 7 43 0,3 4-63 15,4 7-16-15,4 5-96 0,2 1-93 16,8 0-33-16,5-2-47 0,7-6 47 15,7-5 76-15,7-6 78 0,4-7-85 16,5-5-26-16,1-5-43 0,2-6-9 0,0-4-53 16,0-5-55-16,-1-5 89 0,-5-3 27 15,-3-4 1-15,-2-2-13 0,-9-2 13 16,-2-1 35-16,-9-2-1 0,-4-2 5 16,-7-1-17-16,-5-1 21 0,-8 1 29 15,-9 1 6-15,-5 3-16 0,-6 5 12 16,-5 2-74-16,-8 4-21 0,-1 5-63 15,-8 3-41-15,-5 5-91 0,-4 3-30 16,-3 8 6-16,-1 5 84 0,6 5 86 16,3 5-33-16,8 5-98 0,7 2-286 15,14-6-729-15</inkml:trace>
  <inkml:trace contextRef="#ctx0" brushRef="#br0" timeOffset="71005.186">6584 6689 2443 0,'0'0'959'0,"0"0"-529"0,0 0-75 15,0 0-84-15,0 0-89 0,0 0-90 16,0 0-49-16,0 0-30 0,-3 25 60 16,3-7 59-16,0 5-13 0,-1 4-46 15,1 2-39-15,-1 1-32 0,-1-3-2 16,0-2-13-16,1-3 0 0,1-4-23 16,0-4-34-16,0-3-65 0,0-2-89 15,0-3-125-15,0-2-192 0,0-3-507 16,0 0-325-16</inkml:trace>
  <inkml:trace contextRef="#ctx0" brushRef="#br0" timeOffset="71185.744">6477 6770 3431 0,'0'0'618'0,"0"0"-458"15,32-25-110-15,-12 13 50 0,9-1-35 16,0 0 6-16,5 1-3 0,0 0 6 15,2 0-25-15,-3 2-49 0,-1 0-3 16,-6 3-99-16,0 1-176 0,-7 2-215 16,-4 1-560-16,-4 0-551 0</inkml:trace>
  <inkml:trace contextRef="#ctx0" brushRef="#br0" timeOffset="71354.898">6541 6809 813 0,'0'0'1909'0,"0"0"-1440"16,0 0-323-16,0 0-143 0,29-3 22 0,-11-2-3 15,1-1 10-15,1 0-32 0,1-1-10 16,-1 2-181-16,1 1-283 0,-4 1-300 16,-5 1-555-16</inkml:trace>
  <inkml:trace contextRef="#ctx0" brushRef="#br0" timeOffset="71639.144">6777 6843 2009 0,'0'0'606'15,"0"0"-307"-15,3 24-23 0,-2-13 140 16,1 4-148-16,2 0-56 0,-2 0-50 16,-1-2-50-16,1 1-29 0,0-2-12 15,-1-1-9-15,1-4-16 0,-1-2-30 16,-1-2-15-16,1-1 1 0,-1-2 41 15,0 0 31-15,0-3 40 0,0-2-56 16,0-3-58-16,0-3-89 0,0-2 37 0,0-3-41 16,2 0 72-16,-1-2-4 0,3 0-18 15,1 1-25-15,-2-1 13 0,3 1-63 16,0 3-112-16,0 1-25 0,-1 4-89 16,3 2-106-16,0 2 32 0,-2 2 14 0,3 2-46 15,-2 1-120-15,3 0-39 0,-1 1 81 16</inkml:trace>
  <inkml:trace contextRef="#ctx0" brushRef="#br0" timeOffset="71753.839">6930 6793 82 0,'0'0'665'16,"0"0"6"-16,0 0-145 0,0 0-43 16,13 29 17-16,-13-18-107 0,0 2-129 15,0 2-77-15,0 0-74 0,0 0-88 16,0-1-3-16,-1-1-16 0,1-2-6 16,1-2-28-16,4-2-95 0,-2-3-123 15,5-1-172-15,-1-2-270 0,-3-1-692 0</inkml:trace>
  <inkml:trace contextRef="#ctx0" brushRef="#br0" timeOffset="72372.729">6991 6922 2955 0,'0'0'562'15,"0"0"-474"-15,0 0-34 0,0 0 12 16,37-8-31-16,-22 2 15 0,0-3 10 15,2-1 3-15,-3-1-63 0,1 0 0 16,-3 0-31-16,-3 0 28 0,0 1-57 16,-6 0 17-16,-1 1 43 0,-2 1 12 15,-1 0 42-15,-1 2-29 0,-6 2-23 16,1 1-4-16,1 3-12 0,-5 0-1 0,2 4 15 16,-2 4 26-16,2 2-24 0,-2 3 12 15,4 4 31-15,1 0-43 0,1 1-1 16,5-1-1-16,0-3-22 0,6-2 22 15,5-4 22-15,1-3-10 0,2-3-12 16,2-2 3-16,3 0 1 0,-3-5-4 16,2-2-16-16,-2-2-9 0,-4-2-19 0,1 0-10 15,-3-1 32-15,-3 0 21 0,-1-1-21 16,1 0-3-16,-4-1 25 0,1 1 18 16,-1 1 4-16,-2 3-22 0,0 1-2 15,0 3 1-15,-1 3-33 0,0 2-70 16,0 4-178-16,-1 3 97 0,-2 5 185 15,-1 1 0-15,1 3 61 0,-2 0-61 16,3 1 0-16,1-3 78 0,1-2 65 16,2-1 6-16,2-4-32 0,-1-2 12 15,0-2-19-15,0-1-12 0,-1-2 14 16,0-2 38-16,0-2-26 0,3-3-124 0,-2-2 0 16,1-1-31-16,-2-2 29 0,3 0-29 15,0-2-25-15,0 0 19 0,-1-1-29 16,2 0-40-16,0 1 60 0,-1 1-71 15,3 4-56-15,-2 1 15 0,1 5 15 0,-4 3 16 16,5 0-16-16,0 7 114 0,2 3 29 16,-2 2 121-16,5 4 105 0,-1 0 14 15,2 1-83-15,-1 0-88 0,-2 0-21 16,4-1-48-16,-5-2-3 0,-1-2-64 16,-3-4-146-16,1-2-167 0,-2-3-242 15,-2-2-534-15,-1-2-445 0</inkml:trace>
  <inkml:trace contextRef="#ctx0" brushRef="#br0" timeOffset="72993.384">7502 6613 1513 0,'0'0'433'0,"7"23"-67"15,1-7 108-15,2 4-22 0,2 0-64 0,0 0-63 16,3-1-102-16,-2-1-105 0,-3-2-52 16,1-2-14-16,-2-3-24 0,-1-2 28 15,-4-2-14-15,-2-4-42 0,-1 0-12 16,-1-2 0-16,0-1 11 0,-3 0-11 16,-3-2 12-16,-5-1 0 0,-3 0-3 15,0-1-28-15,-5 0-19 0,-2 1 4 16,2 1 6-16,1 2 21 0,3 1-6 15,2 5-31-15,3 1 19 0,-1 2-14 16,3 1 49-16,1 3-11 0,5-2 12 0,2 0 2 16,9-1 10-16,0-2 2 0,5 0-13 15,5-3-91-15,1-1-7 0,2-2-18 16,1-2-35-16,4-2-112 0,-3-3-47 16,0-2-65-16,-3-2 13 0,0 0 97 0,-4-2 265 15,-2 0 16-15,-1 0 104 0,-9-1 64 16,1 0 3-16,-4-2 10 0,-2 0 8 15,-3 1-9-15,-4 0 11 0,-3 1-42 16,-1 2 21-16,-1 2-85 0,1 3-99 16,-3 1-2-16,3 4-37 0,4 0-29 15,0 2 19-15,2 1-48 0,4 1 41 16,2 1-3-16,6 0 57 0,3 0 32 16,8 1 12-16,1-1 10 0,2 2-54 0,1-2-7 15,2 2 7-15,-3 0 2 0,1 2 58 16,-3-2 66-16,1 2-63 0,-6-2-13 15,-4 1-34-15,-2-1 27 0,-5-1-21 16,-3 0-18-16,-2 0-3 0,-7 0 72 16,-1 0 5-16,-4-1-25 0,-3 0-22 0,-1-2 12 15,-1 0-2-15,0-1-20 0,-2-1-21 16,2-1-15-16,3 0-29 0,-2-1-118 16,6-2-193-16,-2 0-337 0,3-1-597 15,6-4-533-15</inkml:trace>
  <inkml:trace contextRef="#ctx0" brushRef="#br0" timeOffset="79917.639">5948 7280 3367 0,'0'0'513'0,"0"0"-410"0,0 0-71 16,0 0-32-16,0 0-1 0,0 0 1 16,21-26 54-16,-10 21 39 0,1 0-33 15,3 0-60-15,3 1-31 0,1 1 12 16,-1 0 6-16,-2 2 11 0,1 1 2 15,-5 0 1-15,-1 0 2 0,-4 4-3 16,-1 0-13-16,-4 2-3 0,-2 3 16 16,-2 2 25-16,-6 3-9 0,0 2-15 15,-8 2 39-15,1 0-36 0,-4 2-3 16,1-2 52-16,3 0 9 0,5-2-28 16,1-2-22-16,4-3 7 0,5-3 3 0,0-1-22 15,6-3-3-15,3-1 3 0,0-3-55 16,4 0-51-16,5-2-59 0,-2-3-46 15,3-2-124-15,1-2-198 0,-1-1-121 16,-5 2-396-16,3-6-240 0</inkml:trace>
  <inkml:trace contextRef="#ctx0" brushRef="#br0" timeOffset="80295.816">6026 7180 2376 0,'0'0'644'0,"0"0"-596"0,-40 0-48 15,23 4-71-15,-3 1 70 0,0 2 1 16,0 3 73-16,2 4 68 0,3 2-7 16,2 5-20-16,0 3-44 0,2 4-69 15,5 2 0-15,0 3 9 0,6-2 2 16,5 0-12-16,8-5 13 0,6-5 19 0,8-5 75 15,8-6-22-15,2-5-81 16,4-5-4-16,0-4-174 0,1-5 3 0,-1-6-8 16,-4-2 103-16,0-3 21 0,-4-1 55 15,-5-1 26-15,-2 0 6 0,-7 0 89 16,-2 0 32-16,-10-1-39 0,-3 1 54 0,-6-1 17 16,-6 1-40-16,-9 0 8 0,-6 1-32 15,-9 2-33-15,-6 3-88 0,-7 4-43 16,-6 6-53-16,-4 4 24 0,-4 4-71 15,0 6-21-15,0 7-28 0,0 5-249 16,16-4-259-16,-20 15-1032 0</inkml:trace>
  <inkml:trace contextRef="#ctx0" brushRef="#br0" timeOffset="93785.814">6579 7297 3646 0,'0'0'520'0,"0"0"-358"15,0 0-162-15,0 0-67 0,0 0 14 16,0 0 53-16,-22 28 66 0,18-18 21 16,3-1 40-16,1 2-62 0,4-1-35 15,0-1-11-15,4-3-19 0,5-2-7 16,5-3 7-16,3-3 43 0,4-7-42 16,7-6-1-16,5-5-64 0,1-6-32 0,3-4-68 15,0-2-29-15,-1-1-8 0,0 0-52 16,-6 1-96-16,-3 3-15 0,-7 2-52 15,-2 3-92-15,-4 2-116 0,-9 7-158 16</inkml:trace>
  <inkml:trace contextRef="#ctx0" brushRef="#br0" timeOffset="120098.392">3586 7310 1944 0,'0'0'1458'16,"0"0"-1046"-16,0 0-224 0,0 0-68 15,31 27 55-15,-24-19 17 0,3 2 2 0,-2 2-25 16,2 0-10-16,-1 0-27 0,1 0-41 15,0-1-36-15,-5-2-37 0,4-1-18 16,-2-1-1-16,-3-2-23 0,3-1-13 16,-5-3-57-16,-1 0-56 0,0-1-52 15,-1 0-44-15,1-2-114 0,-1-3-124 16,0-1-214-16,0-2-379 0,0-1-67 16</inkml:trace>
  <inkml:trace contextRef="#ctx0" brushRef="#br0" timeOffset="120323.894">3741 7253 2672 0,'0'0'603'0,"0"0"-289"16,0 32-108-16,0-13 58 0,0 3-39 16,-2 4-48-16,1 2-41 0,1 1-38 15,-1-1-58-15,0 0-40 0,1-3-18 16,0-3 6-16,0-1-13 0,0-5-15 15,1-2-19-15,0-3-15 0,2-4-28 16,-1-1-72-16,-1-3-58 0,1-2-61 16,2 0-126-16,-1-1-119 0,-1 0-37 15,0 0-241-15,3 0-504 0</inkml:trace>
  <inkml:trace contextRef="#ctx0" brushRef="#br0" timeOffset="123326.356">3820 7359 696 0,'0'0'1560'0,"0"0"-986"16,0 0-330-16,0 0-55 0,0 0 81 16,1 23 8-16,-1-13-25 0,0 1-47 0,1-1-23 15,-1-1-63-15,4-2-34 0,-3-1-12 16,0-1 12-16,0-3 6 0,1 0 0 16,0-2 0-16,1 0 2 0,0-2 1 15,2-3-10-15,1-1-15 0,1-3-22 16,1-4-5-16,1-3-43 0,5-3-18 15,-2-3-37-15,0-3-18 0,3-2-21 16,0-3-40-16,-3-1-25 0,1 1-59 0,1 1-115 16,-2 2-110-16,1 2-77 0,-2 4-226 15,-3 6-517-15</inkml:trace>
  <inkml:trace contextRef="#ctx0" brushRef="#br0" timeOffset="189938.904">2000 6592 1012 0,'0'0'504'0,"0"0"-224"0,0 0-111 15,0 0-117-15,0 0 3 0,0 0 20 0,0 0 15 16,0 0 30-16,0 0 55 0,-22-5-1 15,21 5-16-15,1 0-46 0,-2 0-32 16,2 0-38-16,0 0-17 0,0 0 11 16,0 0 5-16,0 0-9 0,0 0-16 15,0 0-16-15,0 0-28 0,2 0-45 0,-1 0-14 16,1 0 39-16,0 0 6 0,0 1 42 16,2-1 16-16,0 2 16 0,3-1-32 15,-2 0 9-15,2 0-10 0,4 1 2 16,-2-2-2-16,1 2-24 0,0-1 25 15,3 0-4-15,-1 0-37 0,0-1-1 16,5 1 20-16,-3-1 22 0,3 0 0 16,-1 0 38-16,2 0 20 0,0 0-42 15,2 0-1-15,-3 1-15 0,3 0-23 16,-1 0 23-16,1 0 4 0,3-1 29 16,-2 1-33-16,2-1-17 0,-1 0 17 0,2 0 3 15,2 0 0-15,0 0 7 0,-1-1 2 16,4 1-12-16,-3-1 0 0,4-1-1 15,-1 1 1-15,0 1 13 0,-1-1 11 16,2 1-22-16,-1 0 21 0,0 0-23 16,-3 0 13-16,4 1-13 0,-2 0-9 0,-1 0-6 15,1 0 15-15,-3-1 14 0,4 1-14 16,-1-1-4-16,0 0-12 0,1 0-9 16,2 0-14-16,-1 0 20 0,3 0 16 15,-1 0 2-15,-1 0-12 0,1 0-39 16,2-1 51-16,-5 0-44 0,3 0 17 15,-1 0 8-15,-2 0 20 0,0 0-1 16,-1 1 2-16,-1-1 14 0,0 1 21 16,0 0-4-16,3 0-10 0,-5 0 10 0,3 0 0 15,-2 0-32-15,1 0 0 0,1 1-13 16,-3 0 8-16,5-1 5 0,-4 1 3 16,5-1-1-16,-3 0-2 0,3 0-13 15,0 0 13-15,1 0 8 0,-1-1-7 16,-1 0-1-16,3 0 13 0,-3 0-13 15,2-1-1-15,1 0-2 0,-2 1 3 0,1-1 2 16,0 0-2-16,0 0-1 0,-1-1-2 16,1 1-10-16,0 0 13 0,1-1 13 15,0 0 19-15,1 1-13 0,-3-1-19 16,3 1-1-16,-2-1 1 0,-2 0-1 16,4 1-22-16,-4 0 4 0,1 0-3 0,2-1-4 15,-3 2-16-15,2-1 4 0,-2 0-4 16,0 1 23-16,0-1 19 0,-1 1-3 15,1-1-16-15,-2 1 19 0,0-1 13 16,-1 2 29-16,-3-1-29 0,4 0 64 16,-6 1-13-16,0 0-16 0,0 0-48 15,0 0 0-15,-1 1-2 0,0 0-40 16,-2 1 26-16,1-1-3 0,-2 1 19 16,-2 0 3-16,4-1-1 0,-3 0 0 0,0 0-2 15,1 1 2-15,0-2-2 0,-4 0 1 16,1 1-1-16,-1-1-29 0,-2 0 26 15,0 0-42-15,-3 1-33 0,2-1-57 16,-2 0-84-16,1 1-95 0,-4 1-128 16,-1-1-134-16,-1 0-147 0</inkml:trace>
  <inkml:trace contextRef="#ctx0" brushRef="#br0" timeOffset="191639.144">2038 6735 294 0,'0'0'531'16,"0"0"-241"-16,0 0-124 0,0 0-49 15,0 0 0-15,0 0 7 0,0 0 35 16,0 0 17-16,0 0-30 0,0 0-20 15,0 0-26-15,0 1-28 0,2-1-14 0,-1-1-52 16,-1 1-6-16,1-1-2 0,0 0 2 16,2 0 22-16,-2 1 13 0,3-1 4 15,-2 1-13-15,4 0 25 0,0 0-6 16,1 0-23-16,1 0-22 0,-2 0 0 0,5 1 2 16,-2 0 24-16,3 0-26 0,0 0 26 15,2-1-14-15,1 0 5 0,2 0 0 16,0 0-15-16,2 0 9 0,1 0-11 15,2 0 0-15,0-1-11 0,1 0 9 16,1-1-3-16,2 1 3 0,-1-1 4 16,1 1-1-16,3-1 10 0,-3 0-9 15,3 0-2-15,1 0 4 0,0 0-4 16,-1 0-20-16,2 0 18 0,1-1 2 16,-3 1 14-16,4 0-13 0,-4-1 1 0,2 1-2 15,1 1-1-15,-2-1-1 0,1 1-11 16,-2 1 12-16,2-2 1 0,-2 2-1 15,0-1-14-15,2 0 14 0,-2 0-11 16,3 0 11-16,-5 1 1 0,4-1 1 16,-2 0 0-16,1 1 15 0,0 0 29 15,1 0-42-15,1 0 38 0,-3 0-25 0,2 0-16 16,-3 0 0-16,2 1-12 0,-1 0-5 16,4 1 14-16,-4-1-28 0,-1 0 30 15,4 1-20-15,-3-1-8 0,2 0 26 16,-1 0-13-16,1 0 4 0,-1 0 8 15,0-1 1-15,1 1 3 0,-4-1 29 16,5 0-27-16,-4 0 40 0,3 0-16 0,-2 0-25 16,-1 0-1-16,-1 0-2 0,4 0-11 15,-6 0 0-15,3 0-19 0,-1 0 31 16,0 0 0-16,3 0 1 0,-4 0 25 16,2 0-25-16,0 0-12 0,-1 1 12 15,0-1 1-15,-2 1 0 0,3-1 0 16,-3 0 20-16,3 0-5 0,-3 0-16 15,2 0 16-15,-1 0-16 0,1-1 13 16,-3 1 16-16,5 0-26 0,-5 0 13 0,2 0 10 16,1 0-25-16,0 0-1 0,0 1-29 15,-1 0-9-15,-2 1 2 0,4-1-22 16,-4 0-22-16,2 0 45 0,-1 0-4 16,0-1 37-16,-1 1-24 0,0-1 26 0,0 0 1 15,-2 0 18-15,0-1 4 16,0-1 6-16,-2 1-13 0,1-1 19 0,0 1 10 15,0-1 20-15,2 0 6 0,-1 1-39 16,-2 0-17-16,2 0-15 0,-2 0 0 16,-1 0-20-16,0-1 17 0,1 1 1 15,-1 0-11-15,0 0-38 0,-2 0-17 16,0 0 14-16,0 0 2 0,-3 0 20 16,0-1 22-16,1 1 10 0,-4-1 13 15,-1 1 10-15,-3 0-23 0,2 1-12 16,-2 0-1-16,-3 0-29 0,3 0 6 15,-4 0-12-15,1 0 0 0,-1 0-7 0,-1 0-10 16,3 1 3-16,-2 0-6 16,-1 0 17-16,-1 0-24 0,2 0 43 0,-3-1 30 15,2 1-20-15,-2-1-43 0,0 0-32 16,0 0 6-16,0 0 91 0,0 0 3 16,0 0 33-16,0 0-36 0,-2 0-17 0,2 0-80 15,-3 0-79-15,1 0-127 0,0 0-270 16,-7 0-102-16</inkml:trace>
  <inkml:trace contextRef="#ctx0" brushRef="#br0" timeOffset="212375.601">6171 6071 1786 0,'0'0'681'0,"0"0"-355"16,0 0-220-16,0 0-39 0,0 0 7 15,0 0 16-15,41-13 54 0,-21 9 2 16,3 2-54-16,6-2 25 0,4 1-9 15,3-1-32-15,4 1 12 0,1 0-16 16,2 0-60-16,-1 1-12 0,-2-1-12 0,-5 1-13 16,-4 0-41-16,-1-1-13 0,-5 2-3 15,-5 0-3-15,-2 0-39 0,-3 0-16 16,-7 1-93-16,1 0-71 0,-3 0-35 16,-4 0-69-16,-2 0-37 0,-1 0-59 15,-5 2 5-15,2-2 52 0</inkml:trace>
  <inkml:trace contextRef="#ctx0" brushRef="#br0" timeOffset="212687.855">6120 6171 926 0,'0'0'638'0,"0"0"-115"15,47-4-70-15,-15-1-130 0,4 1-160 16,5-2-31-16,8 0-5 0,-2-1 20 16,4 0-36-16,-5 0-48 0,2-1-37 15,-7 1-14-15,-4-1-12 0,-6 2 0 16,-2 1-28-16,-5 0-17 0,-5 1-24 16,-3 2-24-16,-6 1-31 0,-3 0-19 0,-5 1-27 15,-2 0-33-15,0 0-19 0,-4 0 93 16,-3 1 90-16,1-1 26 0,-5 1 13 15,1 1 0-15,-3 1-60 0,-2 0-24 16,3-2-55-16,0 2-131 0,2-1-172 16,-1 0-216-16,5-1-55 0</inkml:trace>
  <inkml:trace contextRef="#ctx0" brushRef="#br0" timeOffset="213159.095">6146 6255 10 0,'0'0'658'0,"0"0"-136"16,0 0-268-16,0 0 6 0,39 0 279 15,-19-2-129-15,7 0-98 0,0-1-135 0,10-2-18 16,-1 0-51-16,4 0-31 0,0 0 5 16,0-1-37-16,-2 1-20 0,0-1 38 15,-3 1 0-15,0-1-53 0,-8 1-10 16,0 0-54-16,-6 1-9 0,-4 1 0 16,-4 0-42-16,-2 0-32 0,-5 1-29 15,-1 1-71-15,-4 0-68 0,-1 1-25 16,-1-1-40-16,-5 1 26 0,0 0 28 0,-5 0-316 15,4-1-20-15</inkml:trace>
  <inkml:trace contextRef="#ctx0" brushRef="#br0" timeOffset="213412.652">6173 6276 13 0,'0'0'1088'0,"0"0"-392"16,37 0-193-16,-16-2-186 0,4-2-108 15,6 0-39-15,2 0-10 0,5-2 16 16,2 1-26-16,2 0-74 0,-2 0-32 16,-1-1-43-16,-2 2-2 0,-5-1 0 0,-4 0-18 15,-2 2-19-15,-5-1-32 0,-2 1-38 16,-5 1-77-16,-1 0-87 0,-4 0-150 15,-2 1-38-15,-2 0-125 0,-2 1-416 16</inkml:trace>
  <inkml:trace contextRef="#ctx0" brushRef="#br0" timeOffset="-192961.172">6133 6154 733 0,'0'0'625'16,"0"0"-170"-16,0 0-175 0,0 0-79 16,0 0-30-16,0 0-16 0,0 0 19 0,0 0-10 15,0 0-23-15,0 0-32 0,-1 1-33 16,1-1-12-16,0 0-7 0,0 0 7 16,0 0 6-16,0 0-4 0,0 0 4 15,0 1-16-15,0-1-7 0,1 0 9 0,-1 0 14 16,1 0-1-16,1 0-7 0,1 0-20 15,-1 0-42-15,5-1 0 0,4-2 0 16,2 0 53-16,6-1 3 0,1 0 0 16,3 0-3-16,0-1-18 0,3 1-21 15,-1 0-14-15,-2 1-1 0,-2 0-1 16,0-1-14-16,-3 2-2 0,-2 0-10 16,0 0-44-16,-4 1-40 0,1 0-33 15,1 0-6-15,-4 1-13 0,-2-1 5 16,-1 0-19-16,0 0-43 0,-2 1-154 0,-1 0-117 15,-3 0-138-15,0 0-426 0</inkml:trace>
  <inkml:trace contextRef="#ctx0" brushRef="#br0" timeOffset="-192122.319">6402 6095 1136 0,'0'0'550'0,"0"0"-183"0,0 0-124 16,0 0-133-16,0 0 0 0,0 0-7 0,0 0 13 16,38-6 99-16,-24 6-26 0,5-2-67 15,-2-1-36-15,3 0 9 0,0 1-31 16,0 1-23-16,-1-1-6 0,0 1-13 0,-3 0 7 15,1 0-10-15,-2 0-18 0,1 1-1 16,-4 0-3-16,0 0-10 0,-1-1-3 16,-1 1-3-16,-2 0-25 0,1 0-17 15,-4-1 20-15,2 1-7 0,-2 0-92 16,0 0-45-16,-3-1-24 0,0 1-58 16,-1 0-108-16,-1 0-79 0,1 0-47 15,-1 0-144-15,0 0 13 0</inkml:trace>
  <inkml:trace contextRef="#ctx0" brushRef="#br0" timeOffset="-191356.74">6148 6289 245 0,'0'0'322'0,"0"0"-87"0,0 0-23 15,0 0-36-15,0 0-13 16,0 0-1-16,0 0 8 0,0 0-5 0,0 0 27 16,0 0-33-16,0 0-23 0,26-2 93 15,-10 0 6-15,-1 0-64 0,4-1-17 16,5 0-33-16,1-1-44 0,-1 0-30 15,4 1-24-15,-3 0 8 0,3-1 30 0,-1 0-26 16,-1 1-10-16,1-1-25 0,-1 1-2 16,-2 0-20-16,-1 0 22 0,2 0-3 15,-6 0-35-15,1 1 3 0,-2-1-23 16,1 1 7-16,-4-1-16 0,1 1-41 16,0 0-56-16,-1 0-54 0,-3 0-27 15,0 0-4-15,1 1-65 0,-3 0-119 16,0 0-130-16,-3 0-148 0</inkml:trace>
  <inkml:trace contextRef="#ctx0" brushRef="#br0" timeOffset="-190403.988">6167 6299 373 0,'0'0'254'16,"0"0"-117"-16,0 0-7 0,0 0 53 16,0 0 35-16,0 0 0 0,0 0-16 15,0 0-53-15,0 0-132 0,0 0-17 0,0-1-88 16,0 1 10-16,0 1 13 0,0-1 29 16,0 0 36-16,0 0 37 0,0 1 44 15,0-1 26-15,0 0-9 0,0 0 12 16,0 0 7-16,0 0-13 0,0 0-7 15,0 0-3-15,0 0-4 0,0 0-6 16,0 0 0-16,0 0-17 0,1 0-28 16,2 0-4-16,2 0-12 0,0 0 15 15,6-1 55-15,0-1 7 0,5 0 2 0,2 1-6 16,1-1 2-16,4-1 23 0,3 1-26 16,0-2-25-16,0 1-39 0,1-1-18 15,-2 1-12-15,-1 0-1 0,-1 0 0 0,0 1-13 16,-1-1-2-16,-2 0-17 0,0 0-22 15,-2 1-9-15,0 0-39 0,-1-1-12 16,-3 2-14-16,0-1-3 0,1 1 9 16,-4 0 29-16,-1 1 19 0,-2 0-42 15,1 0-106-15,-5 0-128 0,0 0-144 16,-2 0-115-16,-2 1-166 0</inkml:trace>
  <inkml:trace contextRef="#ctx0" brushRef="#br0" timeOffset="-189716.133">6152 6347 450 0,'0'0'649'0,"0"0"-265"0,0 0-195 16,0 0-76-16,0 0 24 0,0 0 9 15,0 0 64-15,0 0-41 0,33-9-53 16,-23 7-19-16,-1 1-4 0,2 0-3 15,0-1 23-15,4 0 5 0,0 0-38 16,2-1-22-16,-1 1-26 0,2 0-19 16,1 0-1-16,-2-1-11 0,2 1-1 15,-1 0 20-15,0 0-18 0,-1 0 20 16,2 0-22-16,0 0-1 0,0 0 1 0,-2 0 0 16,1-1-3-16,-1 0 2 0,-2 1-10 15,-2 0 9-15,1 1-9 0,-1-1 11 16,-3 0 0-16,2 1 13 0,-3-1-13 15,3 0-1-15,-1 1 1 0,-1-1 0 16,1 1-1-16,-1-1-2 0,2 1-10 0,-3-1 13 16,2 1-1-16,-4 0-18 15,0 0-13-15,0 1-6 0,-3-1-1 0,1 1 7 16,0 0-9-16,0 0-11 0,-3 0-15 16,1 0-23-16,1 0-23 0,-1 0-28 15,-1 0-24-15,1 0-13 0,-1 0-26 16,0 0-10-16,-1 0-50 0,0 0-64 15,-1 0-164-15,0 0-108 0</inkml:trace>
  <inkml:trace contextRef="#ctx0" brushRef="#br0" timeOffset="-189150.982">6675 6260 34 0,'0'0'91'0,"0"0"-19"15,0 0 91-15,0 0 10 0,0 0-27 16,0 0-25-16,0 0-23 0,0 0-88 16,0 0-10-16,0 0-108 0,0 0 17 15,1-4 71-15,0 4 20 0,0 0 3 0,0 0-3 16,-1 0 3-16,0 0 16 0,0 0 10 15,0 0 14-15,0 0 19 0,1-1 26 16,1 1 23-16,-1 0-31 0,1-2-80 16,0 2-36-16,4-1-88 0,-3 0-9 15,-1 0-4-15,0 0-7 0,2 1-55 16,-2-1 36-16,1 0 7 0</inkml:trace>
  <inkml:trace contextRef="#ctx0" brushRef="#br0" timeOffset="-188499.586">6720 6240 79 0,'0'0'271'0,"0"0"-10"0,0 0-75 16,0 0-59-16,0 0-46 0,0 0-81 0,0 0-68 16,0 0 52-16,0 0 16 0,5-11 104 15,-5 11-3-15,0-1 6 0,0 0 4 16,1 0-13-16,-1 0-50 0,1 0-15 16,0 0 9-16,0 0-42 0,0 0-49 15,0-1-29-15,0 1 33 0,0 1 16 16,-1-1 29-16,2 0 13 0,-2 1 94 15,0 0 49-15,0 0 10 0,0-1 0 16,1 1-24-16,-1-1-12 0,0 1-20 16,0 0-16-16,0 0-26 0,0 0-10 15,0 0-7-15,0 0-9 0,0 0-19 0,0 0-23 16,0 0-2-16,0 0-18 0,-1 0-5 16,1 0 5-16,0 0 18 0,0 0-21 15,0 0-6-15,0 0-3 0,-2 0 0 16,2 0-4-16,0 0 27 0,0 0 9 15,0 0 29-15,0-1-7 0,0 0-22 16,0 0-84-16,0 0-116 0,0 0 112 0,0-1 59 16,0 2 1-16,0-1 28 0,0 0 19 15,0 1 7-15,0-1-3 0,0 0-7 16,0 0 30-16,0 0 2 0,0 0-16 16,0 0 11-16,0 1 18 0,0 0-6 15,0 0-16-15,0 0 6 0,0 0 3 16,0 0-12-16,0 0-13 0,0 0-11 15,0 0-12-15,0 0-12 0,0 0-14 16,2 0-3-16,-2 0-4 0,1 1 4 0,0 1-9 16,0 0-17-16,-1 1 55 0,2 0 42 15,0 1 42-15,3 0-59 0,-3 0 4 16,0 1 30-16,2-1-18 0,-2 1 17 16,-1-1-32-16,0-1-24 0,1 1 0 15,-1-2-2-15,0 1 0 0,0-2-1 0,2 1-1 16,-3-1 0-16,1 0 0 15,-1 0-11-15,0-1 11 0,0 1-14 0,0-1-23 16,0 0-6-16,0 0 13 0,0 0 31 16,0 0 0-16,0 0-12 0,0 0-7 15,0 0-22-15,0-1-16 0,0 0-10 16,0 1-12-16,0-1-18 0,-1 1-5 16,1-1-1-16,0 1-32 0,-3 0-66 15,2-2-84-15,1 1-144 0</inkml:trace>
  <inkml:trace contextRef="#ctx0" brushRef="#br0" timeOffset="-187329.044">6148 6283 513 0,'0'0'486'0,"0"0"-141"0,0 0-85 0,0 0-39 16,0 0 7-16,0 0-1 0,0 0-17 16,0 0-46-16,0 0-25 0,0 0-36 15,0 0-26-15,-2-2-26 0,2 2 7 16,-2-1 9-16,2 1 0 0,0 0-6 16,-1 0-1-16,1-1-12 0,0 1-13 0,0 0-6 15,0 0 3-15,0 0-13 0,-1 0 9 16,1-1-3-16,0 1-9 0,0 0-13 15,0 0-1-15,0 0-2 0,0 0 2 16,0 0 10-16,0 0 1 0,0 0-13 16,0 1-25-16,0-1 21 0,0 1-37 15,0-1-22-15,0 2-4 0,0 0 16 16,0 1 51-16,0 1 13 0,0 1 22 16,0 1 38-16,-1 0-25 0,1 0-29 15,0-2 6-15,0 1-22 0,1-2 22 16,0 1-2-16,0-1-8 0,1 0 1 0,-1-1 0 15,0-1-3-15,0 1-11 0,0-1 1 16,0 0-1-16,0-1 0 0,0 1-1 16,-1-1-1-16,0 1-1 0,0-1-1 15,0 0-1-15,0 0-19 0,0 0 3 0,0 0-10 16,0 0-2-16,0 0-4 0,0 0 6 16,0 0-6-16,0 0-15 0,0 0-17 15,0 0-29-15,-1 0-32 0,1 0-42 16,-1 0-51-16,1 0-44 0,-2 0-3 15,1 0-8-15,-1 1-137 0,0-1-193 16,0 1-163-16</inkml:trace>
  <inkml:trace contextRef="#ctx0" brushRef="#br0" timeOffset="-185573.712">6178 6044 489 0,'0'0'391'15,"0"0"-150"-15,0 0-81 0,0 0 29 16,0 0 16-16,0 0-13 0,0 0-17 0,0 0-7 16,0 0-15-16,0 0-34 0,-3 0-25 15,3 1-30-15,0-1 14 0,0 0 15 16,0 1-19-16,0 0-16 0,0 0-23 15,0 0-35-15,0 1 0 0,0 0 10 16,0 2 19-16,0 0 35 0,-1 1 3 16,0 1-35-16,0-1 6 0,-1 1 20 15,0 0 9-15,1-1-13 0,-2 1 0 16,2-1-35-16,-1 0 1 0,1-1-20 16,0 0 0-16,0 0-2 0,0-1-1 15,-1 1-10-15,2-2-28 0,0 1-61 0,-1-2-58 16,1 0-9-16,0-1-15 0,0 1-60 15,0-1-38-15,1 0-68 0,1 0-66 16,0 0-82-16,-1-1-177 0</inkml:trace>
  <inkml:trace contextRef="#ctx0" brushRef="#br0" timeOffset="-183718.027">6175 6090 250 0,'0'0'655'0,"0"0"-205"15,0 0-138-15,0 0-75 0,0 0-42 16,0 0-13-16,0 0-14 0,0 0-36 16,0 0-41-16,0 0-53 0,0 0-38 15,-2-3-10-15,2 3-16 0,0 0-16 0,0 1-16 16,-1 0 58-16,1 1 3 0,-1 0 68 16,1-1-7-16,0 0-15 0,0 0-30 15,0 0 16-15,1-1 17 0,1 0 19 16,4 0 2-16,-1 1 52 0,6-1 19 0,2 0-26 15,0-1-32-15,3-1-29 0,0 0-22 16,3-2-33-16,-4 1-2 0,-2 0 12 16,3 1-12-16,-3 0-12 0,-3 0-10 15,1 1-7-15,-3-1 16 0,2 2-6 16,-6-1-16-16,1 1-12 0,-3 0-11 16,0 0-18-16,-2 0-29 0,0 0 2 15,-1 0 7-15,-1 0-4 0,-2 1 75 16,0 1-24-16,-3 1-21 0,-1-1-33 15,-1 0-49-15,-1 1-55 0,1-1-23 0,-2 0-1 16,3 0 33-16,-1-1 35 0,5 0 4 16,-3 1 35-16,1-1 42 0,-1 0 11 15,4-1-17-15,-2 1 88 0,1-1 28 16,2 0 102-16,-1 0 46 0,3 0 20 16,0 0-31-16,0 0-51 0,0 0 0 15,0 0 29-15,3 0-20 0,-1 0-87 0,3 0-36 16,2-1-55-16,1-1 7 0,4 0 48 15,1 0 39-15,3 1 32 0,-2-2 7 16,1 1-62-16,1-1 4 0,-1 1 22 16,-2 0-7-16,1 1 11 0,-1-1-17 15,-2 0-27-15,1 0 1 0,-1 0 10 16,-2 0 18-16,-2 1-31 0,-3 0-25 0,0-1 6 16,-2 2 18-16,-2 0-1 0,0 0-66 15,-2 0 29-15,-2 0 20 0,0 0-36 16,-2 0-29-16,-1 0-108 0,-4 0-13 15,1 0-3-15,-3 0-55 0,0 2 54 16,4-1 82-16,-1 0 82 0,4 0 30 16,0 0 15-16,0 1 23 0,2-2 0 15,2 0-7-15,1 1 20 0,1 0 23 16,0-1 55-16,1 0 45 0,2 0-77 16,2 0-11-16,3 0-12 0,-1 0 68 0,5 0-10 15,3 0 0-15,-4-1-39 0,2 0-23 16,-1 1 7-16,-2-2-33 0,0 2-10 15,-1-1-3-15,1 1 10 0,0-1 10 16,-2 0-7-16,-1 0 13 0,0 0 20 16,3 0 32-16,-2-1 2 0,1 1-2 0,-3-1-29 15,1 1-14-15,4-2-28 0,-3 2-23 16,2-1-3-16,-4 0 1 0,2 0-1 16,0 1-13-16,-3 0-13 0,3 0 10 15,-1 0-4-15,-2 1-19 0,2-1-6 16,-3 1-26-16,2-1-7 0,-3 0 19 15,-1 1 23-15,3 0 14 0,-4 0-14 16,0 0-16-16,0 0 3 0,0 0 23 16,0 0 26-16,1 0 0 0,-2 0-32 15,1 0-4-15,1 0-26 0,-1 0-10 0,-1 0 30 16,0 0 19-16,1 0 6 0,0 0 4 16,-1 0-4-16,2 0 1 0,2 0-36 15,0 0-85-15,-3 0 29 0,2 0 20 16,1 0 29-16,-1 0-9 0,1 0 15 0,1 0 14 15,-3 0-30-15,0 0-6 0,0 0-23 16,1 0 46-16,-2 0 42 0,0 0 13 16,-1 0 19-16,0 0 27 0,0 0 19 15,0 0 16-15,1 0-19 0,0 0-36 16,-1 0-25-16,1 0 3 0,0 0 22 16,1 0 0-16,1-1 13 0,-1 0 19 15,-1 0-15-15,1 0-4 0,-1 1 10 16,-1-1 32-16,1 1 13 0,-1 0 4 15,0 0-20-15,0-1-33 0,2 1-45 16,-2-1-110-16,0 1 12 0,0-1 84 0,0 1 14 16,0 0 52-16,0 0 4 15,0 0-24-15,0-1-29 0,0 1 10 0,0 0 13 16,0 0 59-16,1 0 6 0,-1-1-13 16,2 1-26-16,-2 0-13 0,0 0-10 0,0 0-13 15,0 0 3-15,0 0-5 0,0 0-14 16,0 0-32-16,0 0-23 0,1 0-7 15,-1 0-12-15,0 0-30 0,1 0-72 16,-1 0 53-16,0 0 48 0,1-1 36 16,-1 1 39-16,0 0 28 0,0 0 17 15,0-1-5-15,0 0-24 0,1 0 0 16,-1 0 25-16,1 1-40 0,-1-1 0 16,0 1 87-16,1-1 32 0,-1 1-45 15,0 0-39-15,0 0-17 0,0 0-19 16,0 0 0-16,0 0 1 0,0 0 3 15,0 0-4-15,0 0-17 0,0 0-44 0,0 0-40 16,0 0-13-16,0 0-19 16,0 0-36-16,0 0 19 0,0 0 29 0,0 0 11 15,0 0-14-15,0 1-10 0,0 0 69 16,0 0 65-16,0 1 2 0,0 0 73 16,0 1 186-16,0 0-98 0,0 1-62 0,0-1-13 15,0 0-14-15,0 1-21 0,0-1 15 16,0 0-65-16,0-1 13 0,0 1-16 15,0 0 4-15,0-1 8 0,0 0-11 16,0 1-1-16,0-2 0 0,0 1-17 16,0-1-54-16,0 2-1 0,0-2-6 15,0 0-33-15,0 0 66 0,0 0 32 16,0-1-17-16,0 0 1 0,0 1 9 16,0-1 20-16,0 0 61 0,0 0 18 15,0 0-5-15,0 0 1 0,0 0 0 0,0 0-75 16,0-1-101-16,2 0-146 15,-2-1-307-15,1 1 3 0</inkml:trace>
  <inkml:trace contextRef="#ctx0" brushRef="#br0" timeOffset="-183411.83">6738 6067 280 0,'0'0'353'0,"0"0"-132"0,0 0-165 15,0 0-14-15,0 0-6 0,0 0 19 0,0 0 10 16,0 0 4-16,0 0-17 0,0 0-39 16,-29-8-13-16,23 8-37 0,1 0 14 15,0-1 7-15,-3 1-26 0,-1 0-20 16,-1 0 29-16,1 1 33 0,-2 0 27 15,0 0 32-15,-2 0-13 0,1 0-14 16,2 0 14-16,-5 1-44 0,4-1 17 0,-1-1-19 16,-1 1 0-16,2 0-35 0,-3-1-96 15,0 1-165-15,2-1-164 0</inkml:trace>
  <inkml:trace contextRef="#ctx0" brushRef="#br0" timeOffset="-180891.692">6178 6140 118 0,'0'0'330'0,"0"0"-53"16,0 0-29-16,0 0-37 0,0 0-18 15,0 0-27-15,0 0-27 0,0 0 4 16,0 0 7-16,0 0 5 0,0 0 17 16,-3-2-59-16,3 2 13 0,-1-2 7 0,1 1-14 15,-1-1-93-15,0 0 3 0,-1 1-4 16,2 0-23-16,-2 0 21 0,2 0 6 15,-1 0-27-15,1 1 11 0,-2-1-13 16,1 0-14-16,1 0-2 0,0 0-3 0,-1-1 19 16,-1 0 10-16,1 1 13 0,1-2-21 15,0 1-2-15,-1-1-25 0,0 0 9 16,0 0 13-16,-1 0 3 0,1-1-39 16,-1 1 39-16,1 1 17 0,-1-1-5 15,1 0-5-15,0 0-7 0,-2 1-19 16,2 0 17-16,0 0-14 0,0 0 3 15,0 0 13-15,0 0 29 0,1 1 0 16,-1 1-29-16,1-1-21 0,0 0 21 16,-1 1-1-16,1 0-1 0,0 0 0 15,-1 0-18-15,1 0 1 0,0 0-4 0,0 0 4 16,0 0 17-16,0 0 0 0,0 0 0 16,0 0 1-16,0 0 1 0,0 0 22 15,0 0-21-15,0 0-1 0,0 0 1 16,0 0 22-16,0 0 3 0,0 0-10 15,0 0-16-15,0 0 0 0,0 0-2 0,0 0-15 16,0 0 16-16,0 0-1 16,0 0-11-16,0 0 0 0,0 0-3 0,0 0 0 15,0-1 3-15,0 1-6 0,0 0-10 16,0 0-6-16,0 0-4 0,0 0 10 16,0 0 0-16,0 0-10 0,0 0-3 15,1 0-3-15,0 0 22 0,0 0 10 16,-1 0-35-16,2 0-52 0,0 0-11 15,2 0 69-15,1 2 42 0,2-1 26 16,-2 2 13-16,3-2-19 0,0 0 12 0,-3-1-9 16,3 1-1-16,-1 0 6 0,-3-1-28 15,2 0-3-15,-2 0-62 0,1 0-38 16,-2 0 12-16,0 0 7 0,0 0-11 16,0 0-9-16,-3 0 23 0,0 0-16 15,0 0 2-15,0 0 24 0,-1 0 41 0,-3 0 28 16,1 0-21-16,1 0-12 0,-2 0 9 15,0 0 6-15,0 0 7 0,-3 0 13 16,4 0 0-16,-3 0 62 0,3 0-23 16,-4 0-39-16,4 0-11 0,-3 0 10 15,0 0-9-15,2 0 10 0,0-1 14 16,1 1-14-16,-2 0-22 0,1-1 5 16,0 1-35-16,1 0-46 0,1 0-19 15,0 0 65-15,-2 0-16 0,0 0 29 16,2 0 19-16,1 0 20 0,-2 0 24 0,1 0 15 15,2 0 10-15,-1 0-4 0,0 0 14 16,0 0-13-16,0 0-27 0,0 0-18 16,-2 0 19-16,0 0-18 0,1 0 14 15,1 0-15-15,0 0-1 0,-1 0-19 16,2 0 16-16,-2 0-14 0,1 0 17 16,0 0 1-16,1 1 22 0,0-1 33 0,0 0 45 15,0 0-4-15,0 0-2 0,0 0-21 16,1 0-35-16,-1 0-39 0,0 0-1 15,0 0-12-15,0 0 0 0,0 0 13 16,0 0 2-16,0 0 1 0,0 0-3 16,0 0 1-16,0 0-1 0,0 0 19 0,0 0 40 15,0 0 15-15,0 0 1 0,0 0-23 16,0 0-13-16,0 0-16 0,0 0 0 16,0 0 6-16,0 0 0 0,0 0 7 15,0 0-1-15,0 0-15 0,0 0-20 16,0 0-36-16,0 0-19 0,0 0 0 15,0 0-7-15,0 0-6 0,0 0 6 16,0 1 7-16,0-1 0 0,0 2 35 16,0-1 20-16,0 0 75 0,0 1-36 15,0 0 3-15,3 0 43 0,-3 1 9 0,2 1 16 16,0-1-68-16,-1 2 26 0,1-1 10 16,2 1 0-16,-2-1-49 0,-1 0-7 15,1 1 1-15,-1-2 13 0,1 0-14 16,0 0 7-16,0 0-6 0,-1-1-23 0,-1 0 0 15,3 0-3-15,-2 0-1 0,-1-1 3 16,1 1 1-16,-1-1-16 0,0 0-10 16,0 1 25-16,0-2-12 0,1 1-6 15,-1 0 16-15,0-1-36 0,0 1 10 16,0-1 6-16,0 1 10 0,0-1 0 16,0 0 11-16,0 0 2 0,0 0 23 15,0 0 6-15,0 0 3 0,0 0 4 16,0 0-4-16,0 0-6 0,0 0-7 15,0 0-19-15,0 0-2 0,0 0-33 16,0 0-7-16,0 0 3 0,0 0 7 0,0 0 9 16,0 0 20-16,0 0 0 0,0 0-19 15,0 0-11-15,0 0-5 0,0 0 5 16,0 0-2-16,0 0-1 0,0 0 7 16,0 0 9-16,0 0 17 0,0 0 3 15,0 0 13-15,0 0 0 0,0 0-11 0,0 0-2 16,0 0-19-16,0 0 3 0,0 0 14 15,0 0-1-15,0 0-13 0,0 0 13 16,0 0 3-16,0 0 27 0,0-1 41 16,0 0 23-16,0 0-11 0,0 0-54 15,0 0-26-15,-1-1 0 0,1 0-2 16,-1-1-24-16,1 0 26 0,-1 1 0 16,-1-1-10-16,1-1 10 0,1 1 22 15,-1 0-22-15,0-1-19 0,-2 0-30 16,2 0 17-16,0-1-7 0,0 1 23 0,0 0-23 15,0 0-5-15,0 0 44 0,0 2 45 16,-2-1 20-16,1 1-23 0,1 0 26 16,0 1-13-16,0 0-33 0,1 0 6 15,-1 0-26-15,1 0 13 0,0 0 7 0,0 0-22 16,0 0-70-16,0 1-33 16,0-1 77-16,0 0 26 0,0 1 39 0,0 0 3 15,0 0-13-15,0 0-28 0,0 0 0 16,0 0 0-16,0 0 25 0,0 0 9 15,0 0 1-15,0 0-1 0,0 0-5 16,0 0-8-16,0 0-22 0,0 0 1 16,0 0 12-16,0 0 3 0,0 0-3 15,1 0 0-15,-1 0-11 0,0-1 18 16,0 0-18-16,1 1-2 0,-1-1-42 16,1 1 40-16,0 0-14 0,1-1-17 15,0 1 7-15,-1 0-9 0,-1-1 6 0,1 1 9 16,0 0 17-16,1 0 3 0,0 0 29 15,3 0 29-15,1 0 4 0,0 0-17 16,-1 1-45-16,1 0-1 0,-1 2 0 16,0-2-12-16,-2 0-16 0,1 0 29 15,0 0 2-15,0 1 11 0,0-1-10 16,-2-1 10-16,0 1-12 0,-1-1-1 16,3 1-19-16,-1 0-20 0,-2-1-19 0,2 1-13 15,-1-1-16-15,1 0-11 0,-1 1 14 16,-1-1 16-16,1 0 0 0,2 0 23 15,-2 0-14-15,-1 0 1 0,1 0 16 16,0 0-1-16,-1 0 14 0,1 0-10 16,-1 0-45-16,0 0-30 0,-1 1-46 15,0-1-19-15,0 1 23 0,0-1 26 16,-1 0-43-16,0 1-33 0,-1-1-32 0,1 1 4 16</inkml:trace>
  <inkml:trace contextRef="#ctx0" brushRef="#br0" timeOffset="-180299.441">6108 6061 480 0,'0'0'636'0,"0"0"-265"0,0 0-156 0,0 0-36 15,0 0-17-15,0 0-10 0,0 0-25 16,0 0-27-16,0 0-32 0,0 0-29 16,1-6 12-16,0 6 33 0,2 0-13 15,-1-1 32-15,-1 1-10 0,1 0-26 16,-1-1-9-16,0 1-6 0,1 0 2 16,2-1-19-16,-1 1-6 0,4-1-13 0,-4 0-14 15,2 1-2-15,1 0 2 0,1 0-1 16,-4 0-1-16,1 0-26 0,2 0-5 15,-2 1-21-15,2 0-2 0,-2 0-26 16,3-1-36-16,-3 1-25 0,1-1-75 16,-3 0-121-16,2 1-153 0,0-1-158 15,-2 0-391-15</inkml:trace>
  <inkml:trace contextRef="#ctx0" brushRef="#br0" timeOffset="-141472.704">6777 6094 779 0,'0'0'531'0,"0"0"-306"15,0 0-82-15,0 0 62 0,0 0 15 0,0 0-38 16,0 0-4-16,0 0-36 0,0-18-13 16,0 18-10-16,0 0-10 0,0 0-16 15,0 0-22-15,0 0-17 0,0 0-13 16,0 0-12-16,0 0-6 0,0 0-4 16,0 0 0-16,0 0-19 0,0 0-16 15,0 2-32-15,0 0-25 0,0 2 25 0,-3 1 48 16,1 4 86-16,0 0-25 0,1 2 9 15,-1 1-29-15,-3 0 0 0,3 0-12 16,0-1-13-16,1-1 0 0,-1 0 1 16,-1-1-17-16,1 0-13 0,1-1 13 15,0-2-16-15,1 0 15 0,-1-1-2 16,1-1 0-16,-2 0-23 0,2-2 4 0,-1 1-7 16,1-1-25-16,0-2 0 0,0 1 0 15,0-1 16-15,0 0 24 0,0 0 14 16,0 0 28-16,-2 0-8 0,2 0-1 15,0-1 16-15,0 0 25 0,0-1 1 16,0-1-61-16,0-1-35 0,0-1-32 16,0-1-19-16,0-1 70 0,0-1-38 15,0 0 31-15,0 0 7 0,0 0 16 16,2 0-29-16,-2 0 13 0,0 0-13 0,0 0-12 16,0 1-11-16,0 1 14 15,0 0 15-15,0 2 23 0,1 1 10 0,-1 1-8 16,2 0-1-16,-2 1 0 0,0-1 3 15,0 1-3-15,0 1 0 0,0 0 1 16,0 0 1-16,0 0 13 0,0 0 0 0,0 0-16 16,0 0-12-16,0 0-26 0,0 1-23 15,0 1-39-15,0 0-71 0,0 3 90 16,0 3 81-16,0 1 68 0,0 2 64 16,0 1 4-16,-2 0-43 0,1 1-35 15,-1-1-7-15,1-1-51 0,1-2 0 16,0-1 15-16,0-2 4 0,-1-1-6 15,1-2-13-15,0-1 0 0,0-1 1 16,-1-1 15-16,1 0 19 0,0 0 26 16,-1-1 35-16,1-1 6 0,0-2-80 15,0-2-22-15,0-2-76 0,-2-2-33 16,1-1-44-16,1-2 12 0,0 1 60 0,0 0 7 16,0 1-29-16,0 0 22 0,0 2 7 15,0 2-36-15,0 0 36 0,0 3 74 16,0 0 54-16,-2 2 36 0,2 1 20 0,0 1-10 15,-1 0-45-15,1 0-55 0,-1 0-32 16,0 3-62-16,0 2 46 0,-1 1 48 16,-1 4 55-16,0 2 19 0,0 1 13 15,2 2-52-15,-1-3-25 0,1 0-10 16,1-4 0-16,0-1 24 0,0-3 12 16,0-2-1-16,0-1-9 0,0-1 12 15,0 0 36-15,0 0 9 0,1-1 16 16,-1-1-15-16,1-2-84 0,0-1-20 15,0-2-60-15,-1-2-47 0,1 0-2 16,0-2 23-16,0 0-19 0,0 1-20 16,-1 0 35-16,0 1 19 0,0 2 14 0,0 2-17 15,0 1 19-15,0 2 75 0,-1 1 26 16,0 1-6-16,0 1-20 0,0 1-117 16,0 3 117-16,-2 2 26 0,-1 3 113 15,2 2 42-15,-2 1-16 0,0 2-58 0,3-3-40 16,1 0-38-16,0-2-3 0,0-3 13 15,3-1-20-15,-1-3 7 0,0 0 15 16,1-3-2-16,-1 0 35 0,2-1 44 16,-2-2-3-16,1-3-73 0,3-1-42 15,-1-2-38-15,0-1-51 0,-3-1 41 16,0-1 16-16,-1 0-148 0,0 0-13 16,1 1 23-16,-2 1-8 0,0 0-94 15,0 2-7-15,0 2 54 0,0 1 121 16,0 3 75-16,0 1 29 0,0 0 10 15,-3 1-10-15,3 0-59 0,0 1 30 16,-1 1 29-16,0-1 45 0,0 0 105 0,1 1-30 16,0-1-51-16,0-1-40 0,0 0 29 15,0 0 46-15,0 0 3 0,0 0 26 16,1 0 23-16,0 0-8 0,0-1-18 0,-1-1-21 16,3 0-109-16,1-1 0 15,-3 0-35-15,2 1-29 0,0 0 63 0,-1 0 0 16,-2 2 0-16,1-1-12 0,-1 1 11 15,0 0-21-15,0 0 23 0,0 0 0 16,0 0 42-16,0 0 10 0,0 0-1 16,0 0 7-16,0 0-9 0,0 0-11 15,0 0-12-15,0 0-13 0,0 0-12 16,0 0-1-16,0 0 2 0,0 0 17 16,0 0-3-16,0 0 7 0,0 0 5 15,0 0 5-15,0-1 11 0,0 0-31 0,0 0-13 16,0 0-16-16,0-1 13 0,0 0 3 15,-1 0-22-15,1 0-33 0,0 0 54 16,0 0 1-16,0 0-1 0,-1 1-1 16,0-1 1-16,1 0-19 0,0 0 8 15,-2 0 12-15,2 0 10 0,0 1-10 0,0 0-11 16,-1-1 8-16,1 1 3 0,0 0 19 16,0 0 0-16,-1 0-19 0,1 1 1 15,0-1 18-15,0 1-3 0,0-1-16 16,0-1-2-16,0 0 1 0,0 1-11 15,0-1-7-15,0 1 0 0,0 0 6 16,0-1 12-16,0 1 1 0,0 1 0 16,0 0 0-16,0 0-2 0,0 0-1 15,0 0-1-15,0 0 1 0,0 0-19 16,0 0-4-16,1 0-9 0,-1 0-4 0,1 0 4 16,1 0 15-16,0 0 20 0,0 0 13 15,-1-1 10-15,1 0-22 0,3 0 18 16,-3 0 7-16,-2 0 6 0,0 1-6 15,0 0-7-15,0 0 3 0,1 0-6 16,-1-1-16-16,0 0 0 0,1 1-32 0,0-1-16 16,1-1-16-16,-2 1-4 15,3 0 27-15,-3 1 21 0,0-1-6 0,0 0 7 16,0 1 18-16,0 0 1 0,0 0 19 16,0 0 7-16,0 0 6 0,0 0 4 15,0 0-1-15,0 0 1 0,0 0-11 16,0 0-2-16,0 0-7 0,0 0-16 0,-2 0-2 15,2 0-34-15,0 0-5 0,0 0-1 16,0 0 16-16,0 0 26 0,0 0 2 16,0 0 21-16,0 0-1 0,0 0 4 15,0 0 0-15,2 0-10 0,-2 0-15 16,0 0 0-16,0 0-1 0,0-1 0 16,0 1-1-16,0-1-31 0,0 0-4 15,0-1-2-15,0 2-30 0,0-2 20 16,0 0-10-16,0 0 9 0,0 0 20 15,0 2 29-15,0-2 17 0,0 2 12 16,0 0 13-16,0 0 10 0,0 0-1 0,0 0-2 16,0 0-14-16,0 0-16 0,0 0-19 15,0 0-41-15,0 0-43 0,0 0-16 16,0 2-16-16,0-1-7 0,0 1 61 0,0 2 62 16,0-1 81-16,0 3-16 0,0 0-23 15,0 0-19-15,1 1 22 0,0 0 10 16,-1-1-20-16,1 1-6 0,0 0 26 15,0-1-26-15,0 0-27 0,3 1 40 16,-3-1 3-16,1 0-45 0,-1 1 3 16,0 0-3-16,1 0 23 0,-2 0-20 15,1 0 13-15,-1 0 1 0,0-1-17 16,0 1 0-16,0-1-1 0,0 0 1 16,0-2 34-16,0 0-4 0,-1 0-30 0,1-2-32 15,0 1 30-15,-2-2 1 0,2 1 1 16,-1 0 16-16,1-1 19 0,-1 0-9 15,1 1-4-15,0-2-2 0,-1 2-1 16,1-2-6-16,0 1-11 0,0-1 11 16,0 0 3-16,0 0-4 0,0 0-8 0,0 0-1 15,0 0-3-15,0 0 0 0,0 0-3 16,0 0-1-16,0 0 3 0,0 0 0 16,0 0 0-16,0 0 1 0,0 0 0 15,0 0-2-15,0 0-30 0,0 0-3 16,0 0 35-16,0 2 9 0,0 0-9 15,1 0 1-15,-1-1 1 0,0 0 1 16,0 1 13-16,0-2-13 0,0 1-2 16,0-1-1-16,0 1 0 0,1-1 0 15,-1 1 1-15,0 0 0 0,0 1-1 16,0-1 1-16,0 0 0 0,0 0-1 0,0-1 1 16,0 2-1-16,-1-1 3 0,1 0 8 15,0 0-11-15,-1-1 0 0,0 1 3 16,0 0 13-16,-3 0 13 0,3 1-13 15,-1-1 3-15,0 1 0 0,-1 0 4 16,0-1 9-16,0 1 12 0,1-1 1 0,-4-1-35 16,3 2-9-16,-2-1-2 0,1 1-1 15,2-1-13-15,-4-1 12 0,5 0 3 16,-1 1 1-16,2-1-1 0,-2 1-3 16,1-1 1-16,-1 1-14 0,1-1 16 15,1 0 2-15,0 0-2 0,0 0-10 16,0 0-19-16,0 0-3 0,0 0 0 15,0 0-9-15,0 0-10 0,0 0-1 16,0 0 17-16,0 0 9 0,0 0 1 16,0 0 9-16,0 1 13 0,0-1 2 0,0 0 1 15,0 0 0-15,0 0 1 0,0 0 0 16,0 0-1-16,0 0 0 0,0 0 0 16,0 0 30-16,0 0 11 0,0 0 14 15,0 0-11-15,0 0-21 0,0 0-10 16,0 0-10-16,0 0 10 0,0 0 6 0,0 0 13 15,0 0 0-15,0 0-4 0,0 0-9 16,0 0-3-16,0 0 2 0,0 0-18 16,1-1-12-16,1 1-7 0,-1-1-10 15,0 1-6-15,0-1 3 0,-1 1 15 16,2-1 15-16,0-1-12 0,3 0 14 16,-2 0 3-16,0-1 10 0,2 0 12 15,-2 1-25-15,3-1-19 0,-4-1-6 16,1 0-20-16,0 0-19 0,0 0 10 15,-1 0 5-15,-1-1-5 0,1 0 6 16,1 1-10-16,-2-1 29 0,0 1-77 16,0-1 104-16,0 0 2 0,-1 1 25 0,0 1 33 15,0-1-32-15,0 2 3 0,0 0-13 16,0-1-16-16,0 0-23 0,-1 0 1 16,1 0 6-16,0 0-16 0,0-1 9 15,0 2 1-15,0-2 21 0,0 1-16 0,0 0 17 16,0 1-1-16,0-1-1 0,0 1 2 15,0 0 0-15,0-1 20 0,0 1-19 16,0 0 8-16,0 0-9 0,0-1-13 16,0 1-19-16,0 0 16 0,0 0 16 15,0 1 1-15,0 0 12 0,0-1-12 16,0 1 18-16,0 0 17 0,0 1-1 16,0-1-12-16,0 1 9 0,0-2-32 15,0 0-3-15,0 1-36 0,0-1-22 16,0 1 6-16,0-1-3 0,0 1-3 0,0 0 37 15,0 0 24-15,-1 0 13 0,1 1-13 16,-1-2-2-16,0 1-34 0,-1 0-41 16,0 0 19-16,1 0-20 0,0 0 33 15,0 1 25-15,-1 0-15 0,-1-2-4 16,1 1 9-16,0 0-18 0,0 0 46 0,-2 1 2 16,1-1 16-16,2 1 20 0,0-1 9 15,0 0-19-15,0 0-26 0,-1 0 0 16,-1 1 0-16,1-1 29 0,1 0-27 15,0 1 27-15,1-1 39 0,0 1 10 16,-1-1 3-16,1 1-26 0,0 0-26 16,-2 0-29-16,1 0-1 0,1 0-35 0,-2 0 4 15,2 0 0-15,-1 0 32 0,1 0 11 16,0 0 15-16,0-1-3 0,0 1-23 16,0 0-11-16,0 0-28 0,0 0-3 15,0 0-3-15,0 0 6 0,0 0 7 16,0 0 12-16,0 0 1 0,0 0 5 15,1 0 14-15,1 0 26 0,-2-1 3 16,1 1-6-16,1 0-10 0,-1-1-13 16,-1 0-19-16,2 1-58 0,0-1-8 0,1 0 30 15,-1 1 36-15,-1-1-17 0,-1 1-3 16,1 0-16-16,-1 0 10 0,0 0 6 16,0 0 22-16,0 1-3 0,0-1 20 15,1 1 18-15,0-1-18 0,0 1-1 16,1-1-18-16,2 1 15 0,-3 1 2 15,0 0 2-15,1 0 27 0,1 2 12 16,0-1-6-16,-1 1 28 0,1 0-25 0,1 0-23 16,-1 0 0-16,-1 1 39 0,0 0-49 15,-1 0 0-15,2 0 7 0,-2 0-7 16,-1 0 32-16,0 0-34 0,0 0 34 16,0 0-19-16,0 1-16 0,-1-1 0 15,-3 1-62-15,0 1-48 0,-2 0-117 16,1-1-170-16,-2 0-216 0,3-1-71 15</inkml:trace>
  <inkml:trace contextRef="#ctx0" brushRef="#br0" timeOffset="2687.075">6839 5342 737 0,'0'0'1000'0,"0"0"-588"0,0 0-118 16,0 0-58-16,0 0-30 0,0 0-45 16,0 0-46-16,0 0-35 0,0 0 25 15,0 0 6-15,4 0-31 0,-3 0-27 16,-1 0 1-16,1 0 6 0,-1 0 10 16,1 0-10-16,0 0-13 0,0-1 3 15,-1 1-3-15,0 0-9 0,2 0-7 16,-2 0-11-16,1 0-17 0,0 0-3 15,0 0-3-15,-1 0-26 0,0 0 0 16,1 0-11-16,0 0 8 0,1 0-15 16,-1 1-25-16,0 0-16 0,3 1 9 0,-3 0-4 15,1 0 10-15,-1 1-19 0,1-1 35 16,0 1 3-16,0-1 22 0,-2 1-7 16,0-1 4-16,0-1-9 0,0 1 8 15,0-1 20-15,0 0-28 0,-2 0-37 16,-1-1 36-16,1 1 23 0,0 0-10 0,-5 0 32 15,3-1-16-15,1 1-4 0,-2-1-25 16,0 0-29-16,0 0-35 0,2-2 44 16,3 1 20-16,-2 0 32 0,1-1-21 15,1 0 34-15,0 0 23 0,0 0-21 16,0 1 9-16,0 0 12 0,0-1 57 16,0 1-80-16,1 0 4 0,1-1 9 15,-1 1-13-15,2 0-75 0,1-1 17 16,1 0-3-16,1 1-43 0,-1 0 7 15,4 0 16-15,-1 1 42 0,-5 0-52 16,5 1-39-16,-4 1 98 0,-2-1 32 0,2 2 19 16,-3-1 56-16,-1 1 42 0,0-1 0 15,0 1-7-15,0 1-26 0,-5-1 65 16,1 1 15-16,-3-1-51 0,1 1-32 16,-2 0 28-16,-2-2-55 0,2 1-35 0,1-1-19 15,1 0-19-15,3-1 16 16,1-1-80-16,0 0-120 0,1-1-13 0,0-2 22 15,0 1 3-15,1-2-1 0,0 0 40 16,1-1-278-16,1 0-329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053.60132" units="1/cm"/>
          <inkml:channelProperty channel="Y" name="resolution" value="1516.9907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1-15T20:34:56.7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462 3235 1307 0,'0'0'793'0,"0"0"-550"0,0 0-65 15,0 0-110-15,0 0 51 0,-13-25 45 16,13 18-51-16,6-3-46 0,1-1-25 0,2-2 18 16,4-2-9-16,0-2-9 0,3 0 6 15,4-2 0-15,-1 0 9 0,6 0-19 16,-1-1-12-16,0-1-11 0,6 1-12 16,-4 0-2-16,4 0 1 0,-1 1-2 15,-4 2-16-15,3 1 3 0,-7 2 11 16,0 3-17-16,-7 3-26 0,-2 2-12 15,-1 2-26-15,-6 4-13 0,0 0-12 16,0 3-30-16,-4 4 138 0,-1 3 28 16,0 3 75-16,-3 5 0 0,-6 2-17 15,-1 3-48-15,-3 0-12 0,-1 0-24 0,3-4 20 16,1-2 16-16,5-4-28 0,2-3-10 16,1-3-57-16,2-3-39 0,5-1 6 15,1-2 90-15,5-1 26 0,2-1 6 16,1-3-29-16,6-4-3 0,0-4-205 0,2-2-168 15,-2-1-106-15,-6 2-343 0,4-6-319 16</inkml:trace>
  <inkml:trace contextRef="#ctx0" brushRef="#br0" timeOffset="294.5">865 2918 881 0,'0'0'1525'15,"0"0"-1157"-15,0 0-256 0,0 0-16 16,0 0-80-16,33-15 17 0,-12 6 53 0,4-3-3 16,4-1-22-16,3-1 3 0,-2 0-10 15,1 1-16-15,-1 1 6 0,-6 1-15 16,-1 2-28-16,-4 1 25 0,-3 2-26 16,-5 2-39-16,-2 2-34 0,-5 2-45 15,-1 0-19-15,-2 4 118 0,0 1 19 0,-1 4 41 16,-1 3 36-16,-3 4 89 0,-4 3-17 15,-4 4-16-15,0 1-76 0,0 2-26 16,-2 1-31-16,4 0-16 0,-1 0-28 16,5 0-63-16,-1-2-103 0,4 0-115 15,2 0-261-15,0-7-215 0,-1 7-860 0</inkml:trace>
  <inkml:trace contextRef="#ctx0" brushRef="#br0" timeOffset="52133.681">5863 2298 3052 0,'0'0'674'0,"0"0"-397"0,0 0-194 16,0 0 51-16,0 0 27 0,0 0-71 16,0 0-62-16,0 0-28 0,0 0 1 0,4 13 21 15,3-3 21-15,3 5 25 0,-1 3 18 16,4 4-58-16,-1 5 2 0,0 1-27 16,0 2 16-16,-4 0-19 0,1-2-2 15,-4-2-17-15,1-3-45 0,-3-2-47 16,3-4-37-16,-3-2-17 0,-1-3-37 15,-1-3-82-15,1-3-118 0,-2-1-171 16,0-3-176-16,-2-1-481 0</inkml:trace>
  <inkml:trace contextRef="#ctx0" brushRef="#br0" timeOffset="52437.353">5733 2288 1258 0,'0'0'1488'16,"0"0"-1247"-16,0 0-240 0,42-26 24 0,-20 17 104 15,6 2 43-15,2-1 38 0,3 4-14 16,0 1 2-16,-2 3-37 0,1 2-83 16,-3 3-3-16,0 3-37 0,-5 1-35 15,-3 4 28-15,-1 1-31 0,-6 3-6 16,-2 3-16-16,-5 1 22 0,-6 2 48 15,-1 2-46-15,-9-1 5 0,-3-1-7 16,-3-2-2-16,-4-2 2 0,-1-1 0 16,-1-3 1-16,2-1-1 0,-3-3-38 0,4-1-39 15,1-2-33-15,2-2-100 16,4-1-125-16,2-3-191 0,4 0-164 0,2-2-649 16</inkml:trace>
  <inkml:trace contextRef="#ctx0" brushRef="#br0" timeOffset="53070.914">6206 2406 2005 0,'0'0'1379'0,"0"0"-1011"16,0 0-258-16,0 0-44 0,0 0-38 15,0 0 0-15,0 0 127 0,10 30 59 16,-5-17-68-16,-2 1-69 0,3 1-60 16,-2-1-17-16,0-1-37 0,2-1-28 15,-1-2-103-15,1-1-53 0,1-3-59 16,3 1-30-16,-3-3-91 0,4 0-185 16,-2-2-198-16,1-2-561 0</inkml:trace>
  <inkml:trace contextRef="#ctx0" brushRef="#br0" timeOffset="53516.754">6454 2382 460 0,'0'0'1788'0,"0"0"-1445"0,0 0-143 16,0 0 34-16,-33-14-55 0,23 13-67 15,-2 1-67-15,1 1-29 0,-2 4 6 0,1 2 19 16,0 3 16-16,0 0-6 0,3 3-50 16,-1 0-1-16,5 0-22 0,-1-1 6 15,4-2-19-15,2-2-32 0,1-3 40 16,5 0 27-16,-1-1 32 0,6-3 57 16,0 0 15-16,2-1-12 0,4-1-41 15,0-4-7-15,1 0-44 0,1 0-2 16,0-1 0-16,2 0-20 0,-2 2 10 15,0 1 11-15,-2 2-28 0,2 1-18 16,-1 3 47-16,-6 4 32 0,2 3 15 0,-1 4-6 16,-4 1 9-16,-1 4 1 0,-1 1 5 15,-5 0 49-15,-1 1 1 0,-1-1-16 16,-1-2 44-16,-6-1 8 0,-1-3 3 16,0-2-34-16,-4-2-28 0,0-2-35 0,0-2 4 15,-2-1-36-15,2-3 11 0,-3-1-25 16,2-1-2-16,0-3-31 0,1-3-76 15,-2-3-96-15,5-2-97 0,-1-3-182 16,2-2-546-16,5 2-451 0,-1-9 316 0</inkml:trace>
  <inkml:trace contextRef="#ctx0" brushRef="#br0" timeOffset="54004.007">7100 2353 2610 0,'0'0'604'0,"0"0"-438"0,0 0-33 0,0 0 35 16,4 23 81-16,-2-10-4 0,1 2-83 16,4 2-29-16,-3 0-43 0,2 1-13 15,2-1-27-15,-3 0-50 0,0-3-15 16,1-2-38-16,-1-2-70 0,-2-2-100 15,0-2-119-15,-2-1-145 0,2-2-478 16,-5-2-688-16</inkml:trace>
  <inkml:trace contextRef="#ctx0" brushRef="#br0" timeOffset="54173.97">7077 2479 3720 0,'0'0'677'15,"0"0"-482"-15,0 0-121 0,37-14 46 16,-19 6-77-16,2 1-43 0,4-1-43 0,-3 0 3 16,1 0-37-16,-2 0-68 0,1 0-94 15,-4 0-197-15,-1 4-316 0,6-5-954 0</inkml:trace>
  <inkml:trace contextRef="#ctx0" brushRef="#br0" timeOffset="55039.319">7626 2280 130 0,'0'0'1495'0,"0"0"-1050"0,0 0-280 15,0 0 29-15,0 0 58 0,0 0-4 0,0 0 34 16,0 0-34-16,-8-22-16 0,5 21-40 16,0 0-85-16,-1 1-38 0,-2 0-69 15,0 0-6-15,-7 3-36 0,0 4 42 16,0 3 13-16,-5 4 38 0,2 5 5 15,-2 3-21-15,5 4-7 0,2 3-13 16,0 0-14-16,4 0-1 0,5-2-12 0,2-4-4 16,1-4 16-16,7-3 13 0,5-3 30 15,1-5-21-15,5-2 16 0,3-3-17 16,2-3-8-16,1-3-10 0,2-3-3 16,-1-2-1-16,-4-3-49 0,-1-1-15 15,-3-1 5-15,-3 0 58 0,-3 1-26 16,-2-1-6-16,0 2 12 0,-2 1 38 15,-4 2-32-15,2 1 16 0,-4 2-48 16,1 2-27-16,0 0-89 0,-1 2-114 16,0 1-88-16,2 0-94 0,2 2-34 0,-1 2-81 15,-1-1-463-15</inkml:trace>
  <inkml:trace contextRef="#ctx0" brushRef="#br0" timeOffset="55802.354">7741 2220 1610 0,'0'0'568'0,"0"0"-219"0,0 0-55 0,-2 32 106 16,2-13 1-16,2 4-108 0,3 3-119 15,-1 4-84-15,3-1-46 0,-5 0-44 16,5-1 0-16,-3-3 1 0,2-4 19 16,-3-4 36-16,4-3 12 0,-4-3-53 15,0-4 10-15,0-1-23 0,-1-4 11 16,-1-1 18-16,0-1 40 0,-1 0 31 16,1-3 15-16,0-2-10 0,2-2-107 15,-1-3-21-15,-1-3-10 0,1-3-71 16,-1-1-18-16,1-2 52 0,0 1 44 15,2 1 2-15,-2 2-21 0,5 1-26 0,-4 3-27 16,0 3-7-16,1 2 35 0,-2 3 68 16,0 2-3-16,-2 1 3 0,2 3-135 15,1 1 3-15,1 2 132 0,1 2 56 16,3 2-40-16,1 2-15 0,-4 0 1 0,5 1 20 16,-4-1-9-16,4 0-11 15,-1-2-1-15,1-1 1 0,-2-1-2 0,2-1 0 16,-2-3-44-16,2 0-73 0,-1-3 32 15,-2-1-16-15,0 0-45 0,-1-1-45 16,1-4-120-16,-1 0-91 0,1-2 156 16,-3-1-59-16,2-2 146 0,-4-1-147 15,0 0 189-15,0-1 117 0,-1 1 189 16,0-1-59-16,0 1 49 0,0 1-4 16,1 2 3-16,-1 1 46 0,0 3-27 15,0 1 5-15,1 3-51 0,-2 0-151 16,0 2-61-16,0 3 10 0,2 3 51 0,-1 3 109 15,1 1 0-15,-1 2-29 0,1 1-32 16,0-1-46-16,3-2 0 0,0-1 30 16,2-2-13-16,-1-2-3 0,2-2-16 0,0-1-95 15,3-3-158-15,-1-1-168 0,0 0-350 16,3-3-848-16</inkml:trace>
  <inkml:trace contextRef="#ctx0" brushRef="#br0" timeOffset="56023.772">8218 2343 137 0,'0'0'2368'0,"0"0"-2055"0,0 0-310 16,0 0 23-16,-29 20-26 0,20-9 0 15,4 2 64-15,-3 2-3 0,4 2-7 16,1 0-54-16,3-1-9 0,2-1-62 15,2-2 7-15,6-3 16 0,2-3 22 0,1-1-122 16,2-4-65-16,0-2-37 0,2 0-100 16,-7-2-376-16</inkml:trace>
  <inkml:trace contextRef="#ctx0" brushRef="#br0" timeOffset="56323.305">8301 2177 1512 0,'0'0'293'0,"0"0"-222"0,0 0 75 15,-7 36 55-15,7-19 45 0,0 3-55 16,3 2-1-16,3 1-33 0,2 2-32 0,-2 0 57 15,4 0-32-15,-2-2-77 0,1 0-20 16,0-2-27-16,-3-4 9 0,1-1-32 16,-2-2 0-16,0-4-3 0,0 0 1 15,-1-3-1-15,-3-2-17 0,1-1-49 16,0-2-106-16,-1-1-64 0,0 0-107 0,2-1-254 16,-1 0-500-16</inkml:trace>
  <inkml:trace contextRef="#ctx0" brushRef="#br0" timeOffset="56657.428">8506 2327 1592 0,'0'0'676'0,"0"0"-550"15,0 0-125-15,-34 9 93 0,24-3-33 0,-2 3 26 16,1 0 36-16,0 1 2 0,2 0 0 16,0 1-54-16,4 0-42 0,1-1-17 15,3-1-8-15,1 1 37 0,2-2 29 16,4 0 10-16,4-1-13 0,0-1-16 15,5 0-31-15,1-3-20 0,-3 0-67 16,4-2 1-16,-2 0-27 0,0-1-64 16,-3-1-161-16,1-2-270 0,-5 1-588 15</inkml:trace>
  <inkml:trace contextRef="#ctx0" brushRef="#br0" timeOffset="57008.082">8565 2436 3228 0,'0'0'574'15,"0"0"-561"-15,0 0-13 0,35-11-26 16,-23 5-15-16,1-1 13 0,1-1 28 16,-6-1 40-16,1 1 39 0,-5-1-79 15,-1 0-70-15,-2 0-15 0,-1-1-13 16,-1 0 3-16,-3 0 0 0,-2 0 15 15,0 2 36-15,-1 1 5 0,1 2 23 16,-1 2-16-16,1 2-60 0,0 2-37 16,-2 4 14-16,1 4 34 0,-1 3 60 0,-1 4 21 15,2 1 42-15,-2 3 44 0,7-1-28 16,2 0 0-16,2-2 48 0,8-3 9 16,0-2 0-16,3-1-17 0,1-3-5 15,-1-2-24-15,1-2 26 0,2-3-19 16,-2-1-29-16,0-1-47 0,1-2-97 0,-2-4-151 15,-2-2-112-15,0-1-235 0,-3-1-469 16,0 2-97-16</inkml:trace>
  <inkml:trace contextRef="#ctx0" brushRef="#br0" timeOffset="57369.133">8761 2327 1330 0,'0'0'351'0,"0"0"-279"0,0 26 149 0,2-16 25 16,1 2-42-16,0 0-10 0,0-3-14 16,-1 0 16-16,0-2 54 0,-1-2-78 15,0-2-67-15,0-1-36 0,-1-2-21 16,0 0 12-16,0 0 28 0,0 0 41 16,0-2 48-16,0-1-121 0,0-3-56 15,1-3-91-15,-1-3-1 0,2-1 14 16,1-2-29-16,-3-1 53 0,2 0 54 0,1 0 26 15,1 3-23-15,-1 0 88 0,5 2-69 16,-4 4 19-16,3 1-3 0,-2 2 31 16,2 3-28-16,1 1-40 0,3 2-1 15,-1 4 47-15,2 2 13 0,3 4 5 16,3 2 28-16,1 2 47 0,2 1 54 16,-1 1-21-16,0-1-45 0,-2 1-45 15,-1-2-13-15,-6-1-15 0,0-2-55 16,-4-2-58-16,-5-1-113 0,-2-1-47 0,0-2-187 15,-2-2-573-15,-8 0-796 0</inkml:trace>
  <inkml:trace contextRef="#ctx0" brushRef="#br0" timeOffset="59523.202">8024 2228 813 0,'0'0'1593'0,"0"0"-1196"0,0 0-224 16,0 0 64-16,0 0-20 0,0 0-138 16,0 0-12-16,0 0 56 0,0 0 35 15,0 0-17-15,15-9-55 0,-14 8-33 16,3 0-29-16,-1-1-24 0,1 0-3 15,0 0-15-15,0 1 5 0,-2 0 12 0,-1 1 1 16,1 0 0-16,-2 0 0 16,-2056 0-27-16,4112 0-21 0,-2055 1-33 0,0 2 28 15,0 1 52-15,-1 0-10 0,0 1-5 16,0 1-9-16,-2-1-13 0,-1-1 0 16,0 1 21-16,-2-2 17 0,0-1 3 15,1 1-1-15,1-2-2 0,1-1 0 0,-2 0-16 16,-2 0-66-16,4-1-41 0,-2-2-4 15,0 0-33-15,2 0-70 0,-2-2-85 16,4 0-92-16,0 1-232 0,3-1-612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053.60132" units="1/cm"/>
          <inkml:channelProperty channel="Y" name="resolution" value="1516.9907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1-15T20:39:54.9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951 4197 342 0,'0'0'568'0,"0"0"-353"16,0 0-150-16,-29 11 49 0,18-7 3 15,1 0 29-15,3-1 89 0,-1 0-28 16,-1 0-12-16,1-1 2 0,2 0-29 16,-1 0-13-16,3 1-55 0,-3-1-26 0,2-1 29 15,1 0 9-15,1 1-61 0,-2 0 29 16,1-1 16-16,-1 0-39 0,3 1-45 15,1-1-1-15,-1 0-11 0,2-1-19 16,0 0 3-16,0 0 13 0,0 0-16 0,2-1 19 16,1 0 16-16,4-2-16 15,3-2 1-15,6-4 110 0,7-4 35 0,7-4-17 16,4-5-40-16,7-2 6 0,0-1-95 16,-1 1-16-16,-1 1 14 0,-3 2 0 15,-7 2-51-15,0 3-10 0,-7 1-38 16,-3 3-13-16,-7 2-51 0,-1 2-42 15,-5 2-53-15,-4 3-42 0,-3 2-63 16,-6 1-190-16,-7 2-14 0,4 1-440 16</inkml:trace>
  <inkml:trace contextRef="#ctx0" brushRef="#br0" timeOffset="164.578">995 4089 2074 0,'0'0'641'16,"0"0"-314"-16,0 0-211 0,0 0-116 15,0 0-23-15,30-5 23 0,-10 0 176 16,2 0 21-16,9-3-32 0,-2 0-80 15,4-1 0-15,-1-1-25 0,-2 4-59 16,-3 1-1-16,-2 5-49 0,-7 4-5 0,-2 5-37 16,-6 7-45-16,-7 4-26 0,-3 6-84 15,-6 5-129-15,-11 4-203 0,-2 3-124 16,2-8-271-16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053.60132" units="1/cm"/>
          <inkml:channelProperty channel="Y" name="resolution" value="1516.9907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1-15T20:43:39.1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9442 3286 2167 0,'0'0'540'0,"38"-5"-443"0,-11 2-97 15,8 1-3-15,3-1 3 0,3 0 18 16,3 0 23-16,1-1-5 0,1-2-8 15,2-1-28-15,-3 0-36 0,-2-1-9 16,-1 0 44-16,-3-1 1 0,-3 0-3 16,-4 0-29-16,-6 1 9 0,0 1 20 15,-6 1-39-15,-3 2 0 0,-5 1 39 0,0 1-39 16,-5 1-16-16,1 0-10 0,-4 1-54 16,-1 2-37-16,0 1-84 0,-3 2-33 15,0 2 217-15,0 2 59 0,0 4 28 0,0 3 47 16,-3 4-36-16,2 4 130 0,0 5 77 15,-1 3-103-15,2 4 9 0,0 3-42 16,0 4-7-16,3 1 0 0,4 4-55 16,3 0 109-16,0 3-13 0,4 0-16 15,3 2-33-15,-2 2-47 0,4 0-26 16,-1 4-9-16,-3-1-11 0,3 2 27 16,-3 0-28-16,3 0 53 0,-4 0-1 15,-3 1-40-15,0 1-3 0,-4-1 47 16,0-1-10-16,-5-1 32 0,-2 0-10 15,0-3 15-15,-7 2-17 0,3-1-45 0,-3 0 31 16,-2 0-22-16,5-1 32 0,-4-1-23 16,-1 0-40-16,4 0 0 0,-3-1 0 15,0 0 31-15,4-2-31 0,-4 0-31 16,-1-2-5-16,2-3 35 0,-3-1-35 16,2 0 1-16,-4-3-8 0,1-1-52 0,-3 0 79 15,1-2 4-15,1 0 13 0,-1-1-2 16,0-1 2-16,1 0 62 0,1-1-25 15,0-1 9-15,4-1 6 0,0 0-50 16,1-1 37-16,2 0 47 0,3-2-46 16,1 0-25-16,0 0-16 0,0 0-15 15,4 1 15-15,2-3 1 0,-2 0-1 16,0-1 0-16,-1 0-16 0,1-2-18 16,2 0-37-16,-4 0 71 0,1-2 2 15,0 0 1-15,-1-1-3 0,0-1-3 0,0 0-35 16,2-1 38-16,-2-1 2 0,-1-1 14 15,1-1-13-15,0 1 9 0,-1 0-12 16,1 0 2-16,-2 2 14 0,1-1-14 16,0 1-1-16,-1 1 30 0,0-2-3 15,0 1 2-15,0-2-30 0,0 0-1 0,0-1-39 16,0-2-13-16,0 0 3 0,1-1-37 16,0-1 24-16,3 0-13 0,0-1 26 15,0-2 18-15,-1 0 30 0,3 0 4 16,-1-1 23-16,1 1 28 0,-2 0-31 15,2 0-10-15,1-1-8 0,-3 1 5 16,2 0-9-16,0-2-2 0,0 1-29 16,-3-1-26-16,4 0 13 0,-4 1 32 15,0-2-39-15,1-1 10 0,-1 2 26 16,-1-2-11-16,3 1 26 0,-2 1 51 16,-1 0 37-16,0 0-19 0,0 1-53 0,1 0-16 15,-1 1-19-15,-2-1-19 0,3 1-34 16,-1 0-26-16,-1 1 7 0,2 1 11 15,-2-1 4-15,0 0 35 0,1-2 31 16,-2 2 10-16,2-1 35 0,0-1 7 0,-1-1-17 16,0 1-3-16,0-1-3 0,-1-1 11 15,1 1-30-15,-1-1-35 0,1 0 19 16,-1 0-6-16,0 0 0 0,0 1 0 16,1 1 21-16,0 0-25 0,1 1 26 15,2 0 12-15,-2 0 10 0,2 0 0 16,1-1-22-16,-1 0-20 0,1-1 20 15,-2 1 3-15,0-1-3 0,2-1 0 16,-3 0-28-16,1 2 9 0,2-1 15 16,-2-1 4-16,0 1-114 0,4 0 65 0,-3 0 47 15,2 0-146-15,0-1 147 0,-1 0-98 16,0 2 79-16,1-1-79 0,1 0 93 16,-2 1-133-16,-2-1 274 0,2-1-189 15,-1 0 54-15,0-1-13 0,-2 1 13 16,-1-1 0-16,1 1 19 0,0-2-12 15,1 2 25-15,-1-1-64 0,0 0 9 0,-1 0 4 16,0-1-129-16,0 1 48 0,-1-1-117 16,0 0 26-16,0 0-46 0,-3-1 16 15,0 2 13-15,-2-1 52 0,1 1 71 16,-2 0-22-16,-2-1 105 0,2 0 2 16,-5-1 32-16,4-1 99 0,-1 1 44 0,0 0-22 15,0-1 49-15,-2 1-33 0,0-2-59 16,0 1-42-16,0 0-68 0,-2 0 0 15,-3-1-52-15,-1 1-45 0,-1-1 9 16,-1 0-51-16,-6 0-1 0,2 0 46 16,-3-1 48-16,-1 1 7 0,-3 0 39 15,-3 0 49-15,0 0 16 0,-5 0 68 16,-1 0-48-16,-3-2 6 0,-5 0-20 16,1-2-61-16,-6 0-10 0,0 0-36 15,-2-2-13-15,-2 0-48 0,1 0-36 16,0 0-167-16,-4 0-146 0,16 1-265 0</inkml:trace>
  <inkml:trace contextRef="#ctx0" brushRef="#br0" timeOffset="2570.684">2702 3275 1990 0,'0'0'305'16,"0"0"-231"-16,-40-10-67 0,21 8-7 0,-1-1-33 16,1 2 1-16,-3 1 9 0,-2 0-6 15,-3 0-68-15,1 4-7 0,-3-1 39 16,0 0 13-16,1 0 52 0,2 1 1 16,0 0 38-16,0 0-10 0,3 1-16 15,3-1 26-15,1 0-32 0,3 0 6 16,4 1-16-16,-3 0 3 0,3-1-26 15,4 3-7-15,-2-1-15 0,2 2 31 16,-1 0 11-16,1 1-14 0,1 1-19 0,-1 0 26 16,1 1-32-16,-2 3 38 15,3 0 7-15,-1 3 59 0,-2 2-27 0,2 3 17 16,-3 2-46-16,4 3 33 0,-2 2-17 16,1 2-19-16,2 1 0 0,2 2-19 0,-1 0 16 15,2 2-36-15,0 1 16 0,1 1-3 16,1 0 10-16,0 1 6 0,0 1-9 15,0-1 19-15,0 1-3 0,1 0-8 16,2-2 9-16,-1 1-9 0,1-1 11 16,-2 1 45-16,0 0-5 0,-1 2-38 15,-4 1 19-15,-1 1-11 0,-3 1-10 16,3 1 0-16,-4-2 51 0,2 0 50 16,1-1-59-16,-2-1-41 0,2 0 25 15,2-1-3-15,-2-1 0 0,3 0 22 16,1-1-45-16,0-1 3 0,1 0 4 15,-2 0 61-15,2-1-65 0,0 0 49 16,0 0-51-16,1-1 54 0,0 0 16 0,0 0-23 16,0 0-6-16,1-1 23 0,1 0-59 15,2 0 13-15,-2-1-12 0,-1 0-7 16,2 0 0-16,3 0 0 0,-4-1 12 0,2 0-11 16,1-1-1-16,-2-1 0 0,3 0 0 15,-1-2 0-15,0 0-3 0,0-1 3 16,1 0-9-16,-2 0 9 0,1-1 0 15,1 0-29-15,0 1 29 0,-4-2 10 16,5 1-10-16,0-1-4 0,0-1-28 16,3 0 6-16,-1-1 26 0,1 0 19 15,0-1-16-15,3 0-3 0,-3-1 2 16,1 1-2-16,1-1 13 0,-2-1-13 16,2-1-16-16,-2 0-4 0,2-1 19 15,-3 0-1-15,3-1-1 0,-4 1-9 0,2-1 11 16,-2 0 0-16,0 1-38 0,-3 0 13 15,-1-1 4-15,0 0-14 0,-3 2 36 16,0-1 3-16,-1 1 10 0,0 1-13 16,-2 0 3-16,-1 0 22 0,0-1-12 15,1 0 3-15,2 1-3 0,-2 0 26 0,1-2-7 16,1 1-25-16,0 0-7 0,1 0 0 16,1 0 9-16,-1 0 4 0,2 0-13 15,1-2-16-15,-1 1 3 0,-1 0 13 16,2 0 39-16,-1-1-36 0,-2 1 13 15,2 0-16-15,1 0-17 0,-1-1-2 16,-1 2 19-16,1 0 0 0,0 0-3 16,-1 1 9-16,-1 1-25 0,0 0 20 15,0 1-2-15,-1 0-40 0,0-1 40 16,0 1-25-16,0-1 0 0,-2 0 23 16,1 0 3-16,1 0 6 0,-4-1 7 0,3 0 7 15,1-1-17-15,-1 0 74 0,1-1-54 16,0 1 22-16,1-1-26 0,2 1-19 15,-1 0 0-15,-1 0 0 0,1 1 3 16,1 0 0-16,2 0-5 0,-4 0 4 0,1 0-4 16,-1 0-4-16,0-1 6 15,1 1 0-15,-1-1 0 0,-1 1-16 0,0-1 16 16,0 0 0-16,0 0 3 0,-1 0-3 16,-2 0 1-16,2-2 4 0,-1 0-5 15,0 1-13-15,-4-1 12 0,4 0 0 16,0 1 1-16,-2 0 15 0,0 0-14 15,2-1 26-15,-4 1-27 0,2 0-22 16,2 0 22-16,-3-1-2 0,2-1-8 16,-2 1 10-16,2-1-2 0,0 1-9 0,0 0 10 15,-2 0-25-15,0 0 4 16,0-1-81-16,1 0-33 0,-2 1 7 0,2-2 19 16,-1 0 22-16,0 0 46 0,-2-1 42 15,3 1 0-15,-2 0 36 0,1-1-35 16,-3 0 0-16,3 0 38 0,-1 0-13 0,-2-1-24 15,4 0 0-15,-3 0-1 0,2-1 22 16,-1 0-23-16,3-1-19 0,2 0-2 16,-1 0 20-16,2-1-21 0,0-1 9 15,0 1-13-15,3-3 7 0,1 1 38 16,3-1-19-16,1-1 55 0,0 2 20 16,4 0-20-16,2-1 45 0,1 0-22 15,6-1 28-15,3 0-73 0,1-2 18 16,6 0-38-16,-1 0 10 0,3-2-20 15,2 0-3-15,3-2-23 0,-2 0-9 16,2 0 16-16,1 0 16 0,-1-1-19 0,2-1-23 16,1 2-84-16,0-3-52 0,1 3 3 15,0-2-66-15,0 0-116 0,0-1-11 16,-13 2-333-16</inkml:trace>
  <inkml:trace contextRef="#ctx0" brushRef="#br0" timeOffset="6482.801">4395 4127 209 0,'0'0'110'0,"0"0"-109"0,0 0-2 15,-30 14 2-15,19-10 42 0,3 2 110 16,-2-1 4-16,3 2 74 0,-3-1-35 16,2 1-20-16,-1-1-101 0,3 2 3 15,0 2-10-15,-1 0-16 0,4 2-3 0,0 2-48 16,-1 0 28-16,1 3-29 0,2 1 26 16,-2 1-26-16,1 0 0 0,2 1 0 15,0 0-1-15,5-1 1 0,-1 1 0 16,3 0 0-16,3-1 0 0,1 0 0 15,2-1 29-15,4 0 27 0,0-2 18 0,3 0-5 16,4-2 35-16,1-2 48 16,3 0-61-16,-1-1 35 0,4-2-65 0,-2-2 4 15,4-1-46-15,-3-2 4 0,1-1-7 16,0-3-15-16,-1 0 35 0,-1-5 3 16,0-1-4-16,0-2-19 0,-3-2-16 15,3-1-97-15,-3-1 46 0,1 0-17 0,1-1-26 16,-2-1 52-16,3-1 29 0,-1 0-29 15,-1 0-49-15,0-1 43 0,1-1 48 16,-3 1 3-16,-5-1 78 0,2 1 35 16,-5-1-18-16,-3 2-14 0,-2-2-1 15,-1 2 30-15,-3-1 26 0,2 1-46 16,-6 1 48-16,0-1-48 0,-2 0-4 16,-2 1-47-16,0-2-42 0,-5 1-26 15,1 0-8-15,-2 0 33 0,-2 0 2 16,-1 1-14-16,-2 1 4 0,-4-1 9 0,0 2-67 15,-3 1 66-15,-3 0-41 0,-3 2-6 16,-3 2-26-16,-4 1 73 0,-1 2-82 16,-4 0 54-16,-7 3-3 0,-3 0 28 15,-1 1-12-15,-5 3-29 0,-2 1-13 0,-1 2-87 16,0 1-45-16,2 3 2 0,1 1 13 16,0 1-1-16,4 3 4 0,-3 1 32 15,5 2-146-15,8-5-412 0</inkml:trace>
  <inkml:trace contextRef="#ctx0" brushRef="#br0" timeOffset="8848.281">9325 4419 2033 0,'0'0'463'0,"0"0"-463"15,0 0 0-15,0 0-200 0,0 0-24 16,0 0 146-16,38 5 62 0,-26-4 16 16,7 1 16-16,0-1 108 0,0 0 15 15,1-1-61-15,0 1-4 0,-2 0-16 16,0 1-29-16,-4 0-29 0,-4 0-39 0,-2 1-25 16,-5 0-1-16,-2 1-19 0,-1 0 32 15,-2 0 52-15,-5 2 68 0,-2-1 26 16,-2 0 48-16,-2 1 7 0,1 1-11 15,0-1-41-15,-1 0-43 0,2 0-9 0,4 0-6 16,1 0-39-16,3-1-33 0,1 0-9 16,2-1 42-16,3 0 16 0,1 0 32 15,2 0 16-15,4 0-64 0,0 0-81 16,3 0-25-16,1-1-81 0,0 0-174 16,1 0-191-16,-2-1-451 0,3-1 222 0</inkml:trace>
  <inkml:trace contextRef="#ctx0" brushRef="#br0" timeOffset="9546.432">9984 4314 2398 0,'0'0'683'0,"0"0"-431"16,0 0-252-16,0 0-44 0,0 0 44 0,0 0-48 15,0 0-39-15,0 0 87 0,0 0 96 16,0 0 35-16,-3 14-20 0,2-11-38 16,0 2-22-16,1 0-10 0,-2 0 50 15,2 1-18-15,0-2-38 0,0 1-7 16,0-2 13-16,0-1 12 0,0 0 10 15,0 0-9-15,0-1-13 0,0 0-7 16,0 0 0-16,0-1-3 0,0 0-3 16,0 0 0-16,0 0 3 0,0 0 13 15,4 0 18-15,0 0 24 0,7 0 50 0,5-5 33 16,8-2-52-16,6-4-65 0,8-3-25 16,4-5-27-16,5-2-12 0,0-1-28 15,1-2-9-15,-5 0-21 0,-2 0 42 16,-1 2-36-16,-5 1-47 0,-2 2 0 0,-4 2-7 15,-6 2-21-15,-1 3-42 16,-7 0-30-16,-2 3-92 0,-6 0-108 0,-2 2-342 16,-4 1-304-16,-1 3-164 0</inkml:trace>
  <inkml:trace contextRef="#ctx0" brushRef="#br0" timeOffset="11515.349">8366 4367 1687 0,'0'0'519'0,"0"0"-347"15,0 0-172-15,0 0 0 0,0 0 6 16,0 0 36-16,0 0 45 0,0 0 107 16,0 0 99-16,0 0 14 0,-3-2-69 15,2-2-61-15,1-1-32 0,0-1-38 16,0-3-18-16,-3-1 4 0,2-3-12 15,0-3-31-15,1-4-6 0,-2-3-26 16,1-4-15-16,-3-3-1 0,-1-2-2 16,-2-3 47-16,3 0-45 0,-5-1-2 15,0-1 22-15,3-1 34 0,-3-2-56 16,3 1 21-16,3-1-64 0,1 0 9 0,1 3 0 16,1 0 34-16,1 4 0 15,1 0-19-15,1 2 16 0,2 1-134 0,0-1 6 16,1 3 36-16,-3 1-27 0,0 2-10 0,0 1 62 15,-2 1 70-15,0 1 60 0,1 0 28 16,-2 2-84-16,1 1-4 0,-1 1 0 16,1 2-4-16,-1 0-55 0,0 2 27 15,0 1-3-15,-2 1-3 0,-1 2 38 16,0 0 0-16,0 2-82 0,1 1-73 16,0 1 2-16,-3 0-20 0,2 1-10 15,-1 1 55-15,1 1 60 0,1 1 66 16,1 0-24-16,0 1-103 0,1 1-207 15,0 0-226-15,0 0-448 0,0 3 351 0</inkml:trace>
  <inkml:trace contextRef="#ctx0" brushRef="#br0" timeOffset="12488.803">8239 4204 2779 0,'0'0'564'0,"0"0"-301"16,0 0-143-16,0 0 110 0,0 0-19 15,0 0-112-15,0 0-99 0,0 0-15 16,0 0-44-16,0 0-26 0,0 0 85 15,-1 27 32-15,3-12 33 0,0 2-46 0,4 0-1 16,-2 1-15-16,3-2-3 0,2 0-4 16,-2-1-30-16,4-3 32 0,-3-1-13 15,2-1 12-15,-1-2 3 0,-2-2 16 16,1 1-4-16,-1-2 4 0,1-1-16 16,-3 0 0-16,1-2 0 0,-2 0 2 15,2-1 17-15,-3-1 9 0,1 0 12 16,-1-1 22-16,1-3-9 0,3-2 24 15,-2-3-27-15,3-2-32 0,2-2 29 16,-2-1-31-16,2 0-14 0,-5-1 21 16,4 0-14-16,0 1-8 0,-4 1-1 0,2 1 2 15,-2 1-2-15,-1 1 10 0,-2 2-8 16,2 1 24-16,-4 2 17 0,0 1 15 16,0 0 13-16,-3 1 2 0,1 0-30 15,1 0-15-15,-3-1-28 0,1 2-6 0,0-1-46 16,-2 0 12-16,2 1 6 15,0 1 4-15,0 0-1 0,-3 1-3 0,-1 0-6 16,1 0 3-16,-2 0 3 0,-4 2 7 16,-4 0 27-16,1 2-13 0,-5 0 11 15,0-1-13-15,-2 0 14 0,1 1-15 16,2-2-18-16,0 2-21 0,1-1-25 16,0 0-41-16,3 0-69 0,2 0-71 15,0 0-102-15,4 0-132 0,0-1-188 16,6 0-431-16</inkml:trace>
  <inkml:trace contextRef="#ctx0" brushRef="#br0" timeOffset="13611.827">7956 2890 2415 0,'0'0'494'0,"0"0"-379"0,0 0-41 16,0 0 169-16,0 0 11 0,0 0-65 15,0 0 28-15,-22-24-97 0,17 23-23 0,-1 1-26 16,-3 0-69-16,0 0-2 0,-3 4-25 15,2 3 16-15,-3 3 8 0,-3 3 1 16,2 4-1-16,-1 3-2 0,-1 3 2 16,3 2-2-16,-1 2-22 0,6 0 0 15,1-2-13-15,1-1-65 0,6-4-36 0,2-4-24 16,5-3 21-16,2-2-1 0,5-4-10 16,2-2 10-16,2-3-50 0,1-2-125 15,2-3-219-15,-4-1-259 0,6-8-429 0</inkml:trace>
  <inkml:trace contextRef="#ctx0" brushRef="#br0" timeOffset="13923.033">8001 2963 2442 0,'0'0'413'16,"0"0"-374"-16,0 0-10 0,-22 24 9 15,14-12 10-15,4 1-25 0,4 1 25 16,0-1-29-16,2-3-19 0,8-1 42 0,0-3 57 16,8-2-7-16,-2-2 16 0,3-2 3 15,0 0-82-15,0-5-29 0,-4-1-11 16,-3-1 9-16,-3-1 4 0,-3 0 27 16,-5 0 28-16,-1-1 34 0,-5 2 1 15,0-2 30-15,-6 0-109 0,-4 1 34 16,1 0 10-16,-1 1-35 0,-3 3-22 15,-1 1-44-15,1 2-35 0,2 1-25 16,0 3-34-16,3 2-49 0,1 3-125 16,3 1-117-16,2 2-253 0,3-3-423 15</inkml:trace>
  <inkml:trace contextRef="#ctx0" brushRef="#br0" timeOffset="14325.147">8140 2931 2749 0,'0'0'174'16,"0"0"-174"-16,0 0-97 0,-2 23 97 15,2-11 103-15,0 1-61 0,0 0 35 16,2-1-23-16,2-2 26 0,-2-1-13 15,3-3-32-15,-2-2-3 0,-1-1-3 16,-2-1 9-16,0-1 13 0,0-1 38 0,0 0 22 16,0 0 81-16,0-1 60 0,0-4-46 15,0-1-206-15,0-2-75 0,0-3 10 16,0-2-46-16,2 1-14 0,2-1 21 16,0 0 10-16,3 1 62 0,-3 3-28 15,3 1 16-15,1 2-39 0,-2 1 16 0,1 3 29 16,1 1 3-16,0 1-6 0,2 1 39 15,-1 3-14-15,-1 1-10 0,-1 2-6 16,1 2 32-16,1 1 19 0,-1 1-18 16,1 0-1-16,-5 0-38 0,2-1-80 15,-1 0-14-15,-3-2-147 0,0-2-128 16,-2-1-230-16,0-3-358 0</inkml:trace>
  <inkml:trace contextRef="#ctx0" brushRef="#br0" timeOffset="14743.213">8417 2851 1907 0,'0'0'1592'0,"0"0"-1185"0,0 0-301 16,0 0 36-16,0 0-142 0,0 0 0 16,0 0-107-16,-39-4 107 0,27 8 10 15,-1 1 34-15,-2 2-44 0,3 1-3 16,0 1-11-16,3 1 12 0,-1-2-22 16,7 0-8-16,0-1 16 0,3-1-46 15,1-1-17-15,2-1 47 0,7 0 32 16,1 1 53-16,4-2-51 0,0 1-2 0,0-2-23 15,2 1-27-15,-3-1 25 0,-2 0-7 16,-3 0-6-16,0 0 38 0,-3 0 10 16,-4 1 43-16,-1 1 10 0,0 0-3 15,-1 0-19-15,0 2-19 0,-2 0 6 16,-2 0 22-16,-3 1 4 0,-1-1-16 16,-3 0-20-16,0 0-18 0,0-1-84 0,-1-2-108 15,-2 0-79-15,1-2-140 0,1-1-260 16,2 0-586-16</inkml:trace>
  <inkml:trace contextRef="#ctx0" brushRef="#br0" timeOffset="14999.535">8402 2668 2561 0,'0'0'405'0,"0"0"-405"0,0 0 0 0,8 33 145 16,-2-15 50-16,-1 3-129 15,1 3 20-15,-1 2 22 0,4 0 44 0,-1-1-42 16,2 0-50-16,-1-2-16 0,1-2-44 16,-2-4-16-16,0-1 1 0,1-2-70 15,-2-3-124-15,0-3-48 0,-1-1-53 0,-1-3-163 16,2-3-155-16,-3 0-363 0</inkml:trace>
  <inkml:trace contextRef="#ctx0" brushRef="#br0" timeOffset="15156.12">8555 2853 2644 0,'0'0'597'15,"0"0"-409"-15,0 0-131 0,-40 8 22 16,25-2-35-16,-4 1-40 0,2 1-4 15,0 0-4-15,0 0-40 0,7 0-124 16,-1-1-216-16,4 1-260 0,1-3-512 0</inkml:trace>
  <inkml:trace contextRef="#ctx0" brushRef="#br0" timeOffset="15532.123">8570 2862 1934 0,'0'0'266'0,"0"0"-224"16,0 0-42-16,5 26 107 0,-3-16 54 0,1 0 7 15,2 0-4-15,-2-2 51 0,3-3-42 16,-3 0-30-16,0-3-31 0,-1-2-1 16,-1 1 9-16,0-1-19 0,-1 0 3 15,0 0 34-15,0-1 53 0,0-2 20 0,0-1-159 16,0-3-52-16,-1-1-12 0,0-1 9 16,1-2-81-16,-2 0 59 0,0 0 22 15,1 0-60-15,1 1 32 0,0 1-68 16,0 3-4-16,0 1-24 0,2 1-42 15,1 2-43-15,0 1-90 0,1 0-291 16,4 1-171-16,-3 0-410 0,6 0 425 0</inkml:trace>
  <inkml:trace contextRef="#ctx0" brushRef="#br0" timeOffset="15876.54">8692 2806 248 0,'0'0'2409'0,"0"0"-2187"0,0 0-197 16,0 0 52-16,-16 30 13 0,13-17 13 0,1 1-46 16,1-1 32-16,1-1-31 0,4-1-7 15,2-3 19-15,4-1 12 0,-2-2-50 16,1-1-10-16,1-3 22 0,1-1 32 16,-2 0-29-16,1-5-47 0,-2-1-72 15,-1-1-4-15,-1-1 44 0,-2-1-53 16,-1-1 53-16,-2 1-51 0,-1-2 83 15,0 2 0-15,0 0 0 0,0 1 3 16,0 1 58-16,0 1 12 0,-2 3-48 16,2 0-25-16,-1 3-76 0,1 0-121 15,-1 3-129-15,1 1 152 0,0 2 103 16,0 2 71-16,0-1 29 0,2 1-27 0,1 0 47 16,2-2-4-16,3 0-3 0,-1-1-42 15,4-2-13-15,-1-1-142 0,2-1-113 16,1-1-146-16,0-4-177 0,-4 1-542 0</inkml:trace>
  <inkml:trace contextRef="#ctx0" brushRef="#br0" timeOffset="16095.129">8882 2777 1400 0,'0'0'521'0,"0"0"-353"0,0 0-64 15,0 0 81-15,-33 18-50 0,22-8 27 16,3 1-4-16,2 1 2 0,0 1-51 15,4-1-13-15,2-1-22 0,2-1 47 16,5-1-26-16,0-2-13 0,6-1 51 16,-2-1-10-16,3-3-32 0,3-2-40 0,-1 0-11 15,0-2-40-15,-2-3-59 0,1-1-105 16,-2-2-124-16,-3-1-17 0,-1 0-199 16,-2-1-121-16,-1-1-419 0,-2 2 33 15</inkml:trace>
  <inkml:trace contextRef="#ctx0" brushRef="#br0" timeOffset="16320.96">8967 2594 2304 0,'0'0'459'16,"0"0"-421"-16,0 0-9 0,0 0-25 15,-9 26 89-15,9-11 64 0,0 3 60 0,1 1 85 16,4 2-106-16,3 1-45 0,2 0-6 15,-3-1-39-15,3-2-72 0,-3 0 10 16,0-3-44-16,0-2-22 0,-1-2-6 16,-1-1-50-16,2-3-117 0,-3-1-129 15,0-2-45-15,0-2-144 0,5-1-296 16,-5-2-482-16</inkml:trace>
  <inkml:trace contextRef="#ctx0" brushRef="#br0" timeOffset="16525.418">9133 2752 3235 0,'0'0'565'16,"0"0"-489"-16,0 0-61 0,0 0-15 16,-32 0-26-16,20 3 26 0,0 2 3 15,-4-1 22-15,3 2-21 0,1 0-4 16,-3 0-23-16,0 1-21 0,4-1-132 15,0 0-97-15,1 2-85 0,2-3-247 16,6 0-536-16</inkml:trace>
  <inkml:trace contextRef="#ctx0" brushRef="#br0" timeOffset="16796.727">9146 2744 2962 0,'0'0'301'0,"0"0"-301"15,0 0-67-15,-13 25 43 0,6-12 24 16,3 0 32-16,4 1 13 0,0-2-43 15,0-1-1-15,2-1 41 0,7-1-42 16,-2-2-2-16,-1-1-88 0,4-3-137 16,-1 0-204-16,0-3-263 0,1-1-803 0</inkml:trace>
  <inkml:trace contextRef="#ctx0" brushRef="#br0" timeOffset="17063.164">9200 2769 1657 0,'0'0'234'16,"0"0"-201"-16,0 0 93 0,-10 26 85 16,10-16-81-16,0-2-8 0,4-1 85 15,-1-1 2-15,7-1-17 0,0-2 13 16,1-1-40-16,1-2 6 0,4 0-60 16,-4-3-39-16,-2 0 0 0,1-3-37 15,-6 0 15-15,2-1-50 0,-3-1-53 16,-1 0 34-16,-3-1-9 0,0 0-29 15,-7 0 44-15,1-1-78 0,-2 2 28 0,-5 0 19 16,0 0-16-16,0 3 44 0,-1 1-6 16,-1 1-71-16,1 3-59 0,-1 1-117 15,0 3-149-15,1 2-158 0,4-1-240 16</inkml:trace>
  <inkml:trace contextRef="#ctx0" brushRef="#br0" timeOffset="17417.225">9311 2730 2054 0,'0'0'120'0,"0"0"-91"16,0 0 149-16,0 0 38 0,0 0-64 0,0 0-68 15,0 0-1-15,0 0-15 0,3 22-17 16,-3-22-6-16,0 0 3 0,0 0 9 15,0 0 26-15,0 0 13 0,0-1-20 16,0-1-47-16,0-2-16 0,-1-2-13 16,1 0 28-16,0-2-2 0,0-1-25 0,1 1 65 15,1-2-25-15,1 1 57 0,1 1 38 16,1 2-121-16,-1 0-15 0,1 1-56 16,2 3 2-16,2-1 11 0,-5 3 43 15,6 0 16-15,-3 2-16 0,4 2 3 16,-3 2 28-16,2 0 1 0,-3 2-13 15,3-1-19-15,-4 1 0 0,0 0-25 16,-1-1-57-16,-3-1-187 0,-2-1-85 16,0-2-203-16,-3 0-651 0</inkml:trace>
  <inkml:trace contextRef="#ctx0" brushRef="#br0" timeOffset="17576.698">9103 2605 992 0,'0'0'2441'16,"0"0"-2184"-16,0 0-257 0,0 0-32 0,0 0-114 15,0 0-128-15,0 0-142 0,0 0-172 16,0 0-156-16,0 0-606 0</inkml:trace>
  <inkml:trace contextRef="#ctx0" brushRef="#br0" timeOffset="19003.34">8023 3193 2029 0,'0'0'589'0,"0"0"-354"15,0 0-81-15,0 0-148 0,33-10 23 16,-13 4-22-16,7-1 98 0,6-2 36 0,7 0-46 15,2-1 36-15,8-1-46 0,2 0-34 16,5 0-10-16,5-1-28 0,0 0-10 16,1 0-3-16,-1 0-1 0,2 0-16 15,-6 0 15-15,-1 0 1 0,-8 1-69 0,-1-1 4 16,-7 1 25-16,-5 0 38 16,-7 1-98-16,0 1-27 0,-8 2-51 0,-5 0 32 15,-3 2-40-15,-6 0-54 0,-2 2-122 16,-5 0-78-16,0 2-328 0,-12 0 33 0</inkml:trace>
  <inkml:trace contextRef="#ctx0" brushRef="#br0" timeOffset="19367.38">8280 3272 2256 0,'0'0'455'0,"0"0"-300"0,0 0-1 15,0 0 51-15,0 0-43 0,33-3-54 0,-12-1-22 16,0-2 28-16,10-3 50 0,4 0 5 16,4-1-52-16,4-1-11 0,4 0-44 15,3-1-19-15,-1-1-18 0,0 0-22 16,-4 1-3-16,1-1-14 0,-4 1-54 16,-3-1-51-16,-2 0 10 0,-3 0-96 15,-7 2-76-15,1 0-155 0,-7 0-168 16,-7 4-577-16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053.60132" units="1/cm"/>
          <inkml:channelProperty channel="Y" name="resolution" value="1516.9907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1-15T19:16:56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545 3673 729 0,'0'0'636'0,"0"0"-366"16,0 0-79-16,0 0-12 0,0 0 25 16,0 0-42-16,0 0-13 0,0 0 32 0,0 0 5 15,0 0-29-15,-24-5-45 0,21 5 32 16,-1 0 22-16,3 0 2 0,0 0 8 16,1-1 7-16,0 1-26 0,0 0-42 15,0 0-46-15,2-2-69 0,2 0-10 16,2-1-21-16,4-4 7 0,7-3-17 15,6-3 26-15,8-3 14 0,2-2 0 16,4-1-2-16,-3 0-9 0,0 0 9 16,-1 1-13-16,-2 1 0 0,-2 1-36 15,-4 1-47-15,2 2-61 0,-6 0-48 0,-1 4-135 16,-5 1-102-16,-4 3-104 0,-2 1-230 16,-8 2-559-16</inkml:trace>
  <inkml:trace contextRef="#ctx0" brushRef="#br0" timeOffset="268.286">720 3445 1212 0,'0'0'533'0,"0"0"-257"16,0 0-26-16,41-24-24 0,-22 15-87 15,0 0-26-15,1 2-10 0,1 1 6 16,-2 1-35-16,0 3-10 0,-3 2-10 0,-3 1 1 15,-3 3-46-15,-2 2-9 0,-3 3 0 16,-2 4 11-16,-3 1 50 0,0 4 2 16,-3 2 42-16,-4 3-19 0,-4 2-13 15,-2 1-38-15,2 2-14 0,-2-1-21 16,-3 0-2-16,5-2-17 0,0-2-13 16,4-3-88-16,1-2-94 0,4-3-151 15,1-2-170-15,1-4-541 0</inkml:trace>
  <inkml:trace contextRef="#ctx0" brushRef="#br0" timeOffset="18480.996">6184 5333 372 0,'0'0'1182'16,"0"0"-697"-16,0 0-210 0,0 0-71 16,0 0-17-16,0 0-20 0,0 0-16 15,0 0 12-15,0 0 10 0,19-2-2 16,-9 0 10-16,1-1-27 0,7-1-25 16,2-1-12-16,4-1-30 0,4-2-19 0,1 1-24 15,2-2-42-15,4 1-2 0,-1-1-13 16,-2 0-12-16,1 0-22 0,-1 0-25 15,-3 0-3-15,0 2 5 0,-6-1-20 16,-2 1-36-16,-6 2-70 0,-1 1-42 16,-6 1-27-16,-2 1-108 0,-4 2-8 0,1-1-31 15,-3 1-75-15,0 0-152 0,-4 0-78 16</inkml:trace>
  <inkml:trace contextRef="#ctx0" brushRef="#br0" timeOffset="19513.765">6338 5240 161 0,'0'0'665'16,"0"0"-219"-16,0 0-101 0,0 0-20 16,0 0-39-16,0 0-18 0,0 0-23 15,0 0-29-15,0 0-50 0,0 0-44 0,8-7-45 16,-11 8-71-16,0 0-6 0,0 1-90 16,-3 0 72-16,0 3 18 0,-4 1 36 15,-5 2-1-15,4 1 51 0,-3 1 19 16,-3 1 18-16,3-1-28 0,-2 0 22 15,1-2-35-15,3 1 2 0,1-2-21 16,-1 0-18-16,4-1-23 0,1-2-22 16,4-1 0-16,1-1-16 0,1-1 4 15,-1 0-10-15,2-1-20 0,0 1-11 16,0-1-4-16,2 0 4 0,0 0 18 16,-1 0 10-16,-1 0-16 0,3 0-10 0,-1-1 8 15,5 1 43-15,1 0 54 0,2 1 0 16,1-1-29-16,2 1 9 0,4-1-32 15,0 0 46-15,1 0-29 0,2 0 6 16,1 0-24-16,0 0 11 0,-3 0-12 0,-2 0 0 16,-3 0 0-16,-1 0 0 0,-5 0-2 15,1 0-42-15,-4 0 3 0,0 0 7 16,-3 0 8-16,0 0 1 0,-1 0 25 16,0 0 20-16,0 0 24 0,-1 0-6 15,0 0-3-15,-2 0-16 0,2-1-17 16,0 1 1-16,0 0 12 0,1 0-13 15,-1 0-2-15,1 0-16 0,0 0-3 16,0 0-3-16,0 0-3 0,0 0 6 16,0 0-6-16,0 0-4 0,0 0 4 0,0 0 6 15,0 0 18-15,0 0 1 16,0 0 19-16,0 0 6 0,0 0-3 0,-1 0 4 16,0-1-1-16,1 0-3 0,-3 0-22 15,0-1-1-15,1 1 1 0,0-1 25 0,0 1-3 16,-1-2-22-16,0 0-27 0,-2-1 27 15,0-1-32-15,2 1 16 0,-3-1-21 16,1-1 15-16,-1 1 3 0,3-1-13 16,1 1 4-16,1 0 15 0,0 1-15 15,0 0-36-15,1 1-40 0,0 0-17 16,0 1 29-16,1 0-42 0,0 0-46 16,0 1-54-16,0 0-125 0,-1 1-189 15,0 0-485-15</inkml:trace>
  <inkml:trace contextRef="#ctx0" brushRef="#br0" timeOffset="48963.891">4892 6109 186 0,'0'0'753'0,"0"0"-378"16,0 0-180-16,0 0-71 16,0 0 15-16,0 0-12 0,0 0-17 0,0 0 33 15,0 0 13-15,2 0-17 0,1 0-13 16,0 0-20-16,1 1 16 0,1 0 7 15,-1-1-33-15,4 1-9 0,0 0-30 16,2-1-37-16,2 0 11 0,1 0 5 16,1 0-36-16,1-1 12 0,1-1 8 15,2 1-17-15,2-1 29 0,0 1-16 16,2 0 25-16,1-1 3 0,1 1-44 16,1 0-1-16,0-1-1 0,3 1 2 15,-3-1-28-15,4 0 9 0,0 1-7 16,1 0-34-16,-1 0-14 0,2 1 13 0,-2-2-9 15,2 2-13-15,-2 0 12 0,1 0 13 16,-3 0 13-16,1-1-6 0,-1 1 12 16,0 0 13-16,0 0-6 0,-3 0-10 15,1 0 10-15,1 0-13 0,-3 0 12 0,2 1 32 16,1-1 1-16,-3 2 0 0,1-2 3 16,3 2 0-16,-4-1 13 0,0 1 16 15,2 0 10-15,-1 0-29 0,0-1 13 16,0 0-24-16,1 0-1 0,2 0-1 15,-2 0-13-15,-1-1-13 0,1 0 1 16,0 0-8-16,-3 0 19 0,0 0 14 16,0 0 2-16,2 0-2 0,0 0 29 15,-1 0-29-15,-1 0 0 0,3 0-16 0,0 0 16 16,-3 0 41-16,0 0-21 0,1 0 41 16,3 0-10-16,-4 0 11 0,2 1 18 15,-2 1-22-15,1 0-26 0,3 0-19 16,-3-1-13-16,-1 0 1 0,1 1-1 15,-2-1 0-15,1 0-3 0,-5 0 0 0,2 0-48 16,-4-1 48-16,2 0-13 0,-4 0 16 16,-1 1 9-16,1-1 17 0,0 0-7 15,-2 0-15-15,-1-1 18 0,-3-1-9 16,2 0 6-16,-1 0-17 0,-3 1 0 16,2-1-2-16,-1 0-48 0,-3 0 3 15,1 1 16-15,2 0 17 0,-5 1 11 0,1-1 1 16,-1 1-13-16,-1 0-10 0,1 0 4 15,0 0-7-15,-1 0-6 0,2 0 21 16,-1 0 11-16,0 0 0 0,0 0-1 16,0 0-21-16,0 0 18 0,0 1-31 15,4-1 32-15,-3 1 3 0,-1 0 2 16,1-1 1-16,0 1 10 0,-2-1-11 16,1 1 27-16,1-1 0 0,-1 1 0 15,0-1-3-15,0 0-4 0,-1 0 17 16,1 0 38-16,0 0 22 0,1 1-6 15,2-1-26-15,-2 0-9 0,1 0-7 0,2 0-29 16,0 0-19-16,1 0 10 0,-3 0 6 16,2 0-17-16,2 0 0 0,-1 0-2 15,-2 0-1-15,5 0-15 0,-2 1-6 0,-1-1 6 16,3 0-9-16,-4 1 21 16,1-1-21-16,3 1 25 0,-1 0 2 0,2 0 68 15,-2 1-16-15,3-1-13 0,2 0-12 16,0 1 41-16,1-1-23 0,2 1 1 15,-4-1-29-15,2 1 0 0,1-1 19 16,-4 1-26-16,2-1 1 0,-3 0 6 16,-2 0-7-16,-1 0 20 0,1-1 2 15,-1 0 17-15,-4 0-1 0,3 0 6 16,-2 0-4-16,0 0-18 0,0 0-9 16,-1 0-22-16,3-1-3 0,-3 0-2 15,-1 0-29-15,0 1-1 0,0 0-3 0,1 0-12 16,-1 0 0-16,1 0 3 0,1 0 0 15,-1 0 9-15,-2 1-15 0,2 0 28 16,1 0 22-16,1 0 1 0,0 0 27 16,-2 0-6-16,1-1 0 0,1 0-6 15,-2 0 9-15,0 1-9 0,0-1-13 0,-1 0 0 16,-1 1-1-16,0-1-2 0,0 0-2 16,0 0-10-16,1 0 10 0,3 0-11 15,-4 1 0-15,1-1-2 0,1 0-4 16,0 0-16-16,-1 1 0 0,1-1 1 15,3 0-17-15,-4 1 19 0,0-1-9 16,1 0 10-16,-1 0-17 0,0 0 16 16,-1 0 32-16,0 0 2 0,0 0 2 15,0 0-2-15,0 0-1 0,0 0-1 16,1 0-1-16,-1 0-1 0,0 0-18 16,0 0 8-16,0 0 12 0,1 0 11 15,-1 0 2-15,3 0 0 0,-2 0 0 0,-1 0 2 16,3 0 1-16,-2-1-3 0,2 1-12 15,-3 0 1-15,1-1 0 0,0 1-2 0,1 0-1 16,-2-1-11-16,-1 1-11 0,1 0-18 16,-1 0-16-16,1 0-7 0,0 0 10 15,1 0 19-15,-1 0 22 0,1 0 13 16,0 1 3-16,0 0 13 0,1 0 7 16,0-1-1-16,2 1-6 0,-3-1-3 15,-1 1-10-15,1-1 13 0,-2 0-13 16,1 0-3-16,-1 0-19 0,0 0-39 15,0 0-111-15,0 0-65 0,0 0-46 16,2 0-2-16,-1 0 10 0,0 0-53 16,0 0-55-16,0 0-89 0,0 0-102 15</inkml:trace>
  <inkml:trace contextRef="#ctx0" brushRef="#br0" timeOffset="63840.949">4935 5667 237 0,'0'0'231'0,"0"0"-28"0,0 0-5 15,0 0-35-15,0 0-29 0,0 0-23 16,0 0-46-16,0 0-39 0,0 0-26 0,0-2-3 16,0 2-10-16,0 0 12 0,0 0-12 15,3-1-4-15,0 0 7 0,-2 0 10 16,0 1 27-16,1-1-8 0,0 1-17 16,1 0 50-16,0 0-22 0,1 0-29 15,2 0-1-15,-2 0 3 0,2 0 42 16,3 0 11-16,-2 0-14 0,4 0 4 15,1 0-17-15,1-1 36 0,2 0-3 16,2-1-13-16,1 1-46 0,-2 0 20 16,2 0-23-16,1 0-9 0,-2-1-8 0,3 1 27 15,-1-1-12-15,1 1 2 0,2 0-3 16,-1-1 3-16,1 0 1 0,0 1 18 16,2-1-2-16,-1 0-14 0,2 1 26 15,-1-1-6-15,2 0 45 0,2-1 16 16,0-1-16-16,2 0 17 0,0 1-56 0,0-2 10 15,-3 2-20-15,1-1-17 16,-2 0-1-16,0 0 21 0,-1 1-22 0,1 0 3 16,-3 0-3-16,2 1 2 0,2-1 21 15,-3 1 19-15,4 0-19 0,-3-1 15 16,3 1-9-16,1-1 26 0,-2 1-29 16,4-1-24-16,-1 0 2 0,1 0 12 15,2 1-29-15,-2 0 13 0,1 0-23 16,-3 2-12-16,0 0 2 0,-5 0 30 15,3 2-10-15,-2 1 13 0,-3-1 0 16,1 1 3-16,2 0-3 0,-1 1 0 16,-2-1-2-16,1-1-12 0,3 1 12 0,-1-1-12 15,0 0 11-15,4-1-20 0,-1 0 4 16,-1-1-36-16,1 0 39 0,-3 0 16 16,2 0 3-16,-2 0 0 0,-4 0 17 15,0 0-20-15,-2 0-1 0,-1 0 1 0,1 0 22 16,-5 1-22-16,5 0 42 0,-2-1-13 15,0 0-25-15,0 1-4 0,-1 0-3 16,2 0 0-16,-2 0 2 0,1 0 1 16,0-1 1-16,-1 1 0 0,-1-1 15 15,1 0-16-15,2 1 0 0,2 1 0 16,0-1 46-16,0 0-44 0,2-1 1 16,-1 1 52-16,-2 0-52 0,-3-1 33 15,2 1-18-15,-3-1-17 0,-2 0 14 16,2 0-15-16,-3 0 3 0,-1 0-3 15,1 0 0-15,0 0 11 0,0 0-9 0,-3 0 9 16,2-1-10-16,-3 1-1 0,1-1 0 16,-2 1-29-16,-2-1 28 0,3 1 1 15,1 0 13-15,-4 0-13 0,4-1 0 0,-1 1-1 16,-3 0 2-16,1 0 0 0,-1-1-1 16,1 1 0-16,0 0 1 0,-1 0 18 15,0 0-19-15,0 0-35 0,-1 0 6 16,-1 0 6-16,-1 0-25 0,-1 1-27 15,-1-1-28-15,1 1-36 0,0 0-30 16,0 0 1-16,-1 0 25 0,1 0-69 16,0 0-87-16,0 0-76 0,1-1-111 15</inkml:trace>
  <inkml:trace contextRef="#ctx0" brushRef="#br0" timeOffset="82619.999">7337 6135 888 0,'0'0'378'15,"0"0"-306"-15,0 0-37 0,0 0-31 16,0 0 64-16,0 0 23 0,0 0 59 16,0 0 25-16,0 0-29 0,0 0-45 15,-18-4-20-15,18 4 3 0,1 0-3 16,1 0-26-16,0 0-3 0,-2 0-4 16,1 0 7-16,1 0 13 0,1 0 12 15,2 0 7-15,0 0 10 0,4 0-14 16,0 0-51-16,2 0-6 0,2-1 35 0,1-1-39 15,-1 0 17-15,3 1 9 0,1-1-23 16,-4 1-25-16,3-1 0 0,0 0-35 16,-4 0 22-16,0 1-9 0,-1 0 20 15,-4 0-38-15,0 0 40 0,-4 1 3 16,-1 0 1-16,-2 0-1 0,-1 0 45 0,-2 0-26 16,-6 0-20-16,-1 0 8 15,-4 1-10-15,-6-1-32 0,-2 1 32 0,-4 1 24 16,1 0 12-16,3 0 59 0,-1 1 10 15,3-1-67-15,1 1-38 0,5-1-25 16,-1 1 9-16,5-1-63 0,3 0 40 16,2-1-8-16,4-1-21 0,1 0-76 15,1 0-80-15,3 0-5 0,1 0-52 16,2-1-111-16,0-1-155 0,1 0-494 16</inkml:trace>
  <inkml:trace contextRef="#ctx0" brushRef="#br0" timeOffset="91522.107">10448 4685 2259 0,'0'0'546'0,"0"0"-219"0,0 0-91 0,0 0-39 15,0 0-36-15,0 0-13 0,33-18-25 16,-27 20-34-16,3 5-24 0,-4 6 25 16,0 7-2-16,-3 7 8 0,-2 9-16 15,-6 6-18-15,-7 8 49 0,-5 5-46 16,-2 6-19-16,-5 4 18 0,-4 3 43 15,1 1-6-15,-5 1 15 0,2 0-64 0,-2-2-22 16,1-2-5-16,3-3-4 0,1-4-9 16,4-4-10-16,4-5-2 0,1-5-18 15,6-5 17-15,4-6-11 0,-1-4-58 16,8-7-13-16,1-7-51 0,1-4-44 16,3-5-59-16,4-4-122 0,-1-3-223 15,4-5-470-15,-2-1-83 0,7-11-238 0</inkml:trace>
  <inkml:trace contextRef="#ctx0" brushRef="#br0" timeOffset="92231.015">10541 4736 1489 0,'0'0'1290'0,"0"0"-1007"0,0 0-159 16,0 0-34-16,0 0 28 0,0 0-1 15,0 0 26-15,0 0 8 0,37 0-16 16,-19 6-25-16,4 3-9 0,4 4 11 15,8 3-15-15,0 4 24 0,4 3 11 16,2 4-21-16,2 4 3 0,2 2-13 16,1 4 6-16,1 1-16 0,-4 4-5 15,-2 2-10-15,-2 1 9 0,0 1-52 16,-4 0 19-16,-3 0 12 0,-4-2-16 0,-1-1-5 16,-2-4-16-16,-2-3 12 0,-2-1 25 15,0-3-34-15,0-2-15 0,-2-2 37 16,-2-3-13-16,1-1-39 0,-3-3-11 15,3-3 9-15,-5-1-10 0,1-4-10 16,-2-3-2-16,-1-1-3 0,-2-1 6 0,-1-3 6 16,0 1 12-16,-1-2 2 15,-2 1-1-15,3-2 0 0,-4 1 0 0,3-1-10 16,-4 1 9-16,1 0 0 0,4 0 2 16,-4 1-12-16,2-2 1 0,-2 1 0 15,1-1-9-15,-1-2-3 0,-1 2 3 16,-2-2 18-16,1-1-13 0,-1 0 13 15,0 0-18-15,-1 0-24 0,-3 0-22 16,-1 1-9-16,-2 0 28 0,-4 1 26 16,-1 0 21-16,-8 1-29 0,-2-1 30 15,-8 0 24-15,-3 0-23 0,-7-1-2 16,-4-1 1-16,-9 0-1 0,-5-2-1 0,-7-3 0 16,-5-2-31-16,-11-1 8 0,-5 0-5 15,-4-2-7-15,-4 0 19 0,1 2 18 16,1 1 22-16,4 2-22 0,5 0-18 0,10 2 18 15,8 2-21-15,10-1-37 0,9 0-25 16,8 0-12-16,5 0-55 0,7 1-44 16,6 0-75-16,5-1-73 0,5 1-65 15,3 1-128-15,7-1-145 0,0 1-632 16</inkml:trace>
  <inkml:trace contextRef="#ctx0" brushRef="#br0" timeOffset="93957.682">9793 5563 3037 0,'0'0'558'0,"0"0"-215"0,0 0-191 0,0 0 53 16,0 0 12-16,0 0-44 0,0 0-16 15,0 0-1-15,0 0-9 0,24 25-29 16,-16-12-17-16,-4 5-28 0,0 2-7 16,-1 3-11-16,-1 2 9 0,-2 1-34 15,0 0-12-15,-2 0 3 0,-1-3-21 16,-2-2-14-16,1-3-22 0,-2-4-28 15,3-4-54-15,1-2-64 0,1-4-81 0,-2-2-71 16,2-2-99-16,-1-2-161 0,0-3-417 16,-1 0-94-16,-2-9-432 0</inkml:trace>
  <inkml:trace contextRef="#ctx0" brushRef="#br0" timeOffset="94178.218">9598 5642 2005 0,'0'0'1825'0,"0"0"-1498"16,0 0-199-16,0 0 9 0,0 0 67 0,0 0-100 16,0 0-2-16,43-19 23 0,-21 13 22 15,8-1 24-15,6-1-77 0,2-1-52 16,4 0-23-16,0 0-7 0,-1-1-11 0,0 1-1 16,-4 0-2-16,-4-1-38 0,-7 1-42 15,0 0-79-15,-9 1-41 0,-3 1-37 16,-4 0-42-16,-7 2-122 0,-2 1-190 15,-2 0-501-15,-2 2-377 0</inkml:trace>
  <inkml:trace contextRef="#ctx0" brushRef="#br0" timeOffset="95017.178">10709 4411 2409 0,'0'0'737'0,"0"0"-339"0,0 0-161 16,0 0 21-16,-41-16-61 0,26 12-91 16,-4 2-32-16,-2 0 59 0,1 2-68 15,-3 2-18-15,1 3 2 0,-2 4 6 16,5 3-15-16,-2 3 18 0,3 1-30 15,6 1-13-15,4 1-12 0,7 0 16 16,1-1 51-16,9 0-27 0,4-2-13 0,7-2 25 16,3-2 12-16,7-3 19 0,-2-1-47 15,5-4-18-15,-1-2-21 0,-2-1-27 16,-1 0-49-16,-3-2-61 0,-2 0-65 16,-1-2-93-16,-5-1-170 0,-4 0-341 15,-1 1-714-15,-5-2-291 0</inkml:trace>
  <inkml:trace contextRef="#ctx0" brushRef="#br0" timeOffset="95854.031">11834 5624 1744 0,'0'0'1020'15,"0"0"-670"-15,-27-13-133 0,11 9-10 16,-2 2-18-16,-3 2-12 0,1 1-1 15,0 4-38-15,-2 5-36 0,0 2-24 0,0 5-13 16,1 3-25-16,4 2 10 0,2 2 11 16,4 0-18-16,8-2-18 0,4-1 30 15,8-3 31-15,6-2 3 0,5-2-18 16,6-3-19-16,-1-5 6 0,4-2-3 16,-1-4-22-16,-1-4 13 0,2-3-13 15,-7-4-8-15,0-1 14 0,-4-3-39 0,-5-1 1 16,-3-2-1-16,-6 0-3 0,-2-2-67 15,-4 1 12-15,-4-1-33 0,-8 1-37 16,0 1-38-16,-5 2 9 0,-2 4-59 16,-1 3-76-16,0 4-7 0,2 4 31 15,0 2-188-15,7 2-297 0,-4 7-832 0</inkml:trace>
  <inkml:trace contextRef="#ctx0" brushRef="#br0" timeOffset="96189.45">11777 5739 3447 0,'0'0'691'0,"0"0"-534"0,0 0-155 16,0 0 108-16,30 23 36 0,-19-15-8 15,3-1-49-15,-5-1-36 0,1-1-41 0,-4 0-12 16,3-1-1-16,-1-1-67 0,0 1-86 15,-5 1-127-15,1-1-220 0,0 0-582 16,-2 1-677-16</inkml:trace>
  <inkml:trace contextRef="#ctx0" brushRef="#br0" timeOffset="99622.328">10155 5717 66 0,'0'0'313'0,"0"0"17"15,0 0-17-15,39 1-157 0,-26-1-62 16,1 2-51-16,1-1-43 0,-1 0 0 16,3 0-36-16,-3 0 13 0,2 0-6 15,0-1-4-15,2 1-9 0,-1 1 42 16,0-1 2-16,0 0 34 0,3 2 9 16,-1-2 8-16,-1 2 2 0,2-1-3 0,0-1-52 15,0 1-16-15,0 0-40 0,1-1-25 16,-1 1 39-16,2-1-76 0,-2 0-22 15,2 0 46-15,-2 0 68 0,2-1 8 16,1 1 18-16,0 0 46 0,-1-1-46 16,2 1-3-16,-2-1-30 0,2 0-58 15,-1 0 19-15,2 0-29 0,-3 0-46 0,1 1 56 16,0 1-69-16,0 0 8 0</inkml:trace>
  <inkml:trace contextRef="#ctx0" brushRef="#br0" timeOffset="102421.566">6222 6635 1209 0,'0'0'528'16,"0"0"-249"-16,0 0-153 0,0 0-45 15,0 0 0-15,0 0 26 0,0 0 64 0,0 0 39 16,0 0-75-16,0 0-16 0,0 0-17 15,21 4 26-15,-11-4 37 0,1 0 26 16,4-2-30-16,3 0-32 0,4-1-32 16,5 1-18-16,0 0-4 0,5 0-16 15,0 0 10-15,5 0-7 0,-4 0-59 16,1 1-3-16,-2-1-12 0,-4 1 0 16,-6 0-4-16,-2 1-5 0,-6 0-10 0,-5 0-10 15,-2 0-49-15,-6 2-77 0,-2 1-22 16,-8 2 57-16,-2 1 8 0,-5 1-9 15,-5 1 21-15,-2 0 42 0,-7-1 13 16,3 1 37-16,-4-2 20 0,0 0 45 16,2 1 29-16,7-2 37 0,0 0 1 15,8-2-2-15,3 1-81 0,6-2-29 16,4-1-54-16,1-1 54 0,4 0 38 16,6-1 44-16,0 0-81 0,8 0 1 0,1 0 22 15,2 0-15-15,1 0-9 0,-2 1-31 16,-3 0-169-16,-2 0-301 0,-3 3-244 15,-7-1-579-15</inkml:trace>
  <inkml:trace contextRef="#ctx0" brushRef="#br0" timeOffset="104857.299">10549 4752 1358 0,'0'0'1012'0,"0"0"-757"0,0 0-174 16,0 0-17-16,0 0-3 0,0 0 1 0,0 0-27 16,0 0-35-16,0 0-9 0,0 0 9 15,19-21 23-15,-9 20 6 0,-3 0 28 16,5 1-2-16,-4 0 28 0,4 1 7 15,-3 1-52-15,1 1-19 0,-3 1-19 16,0 0 1-16,-2 2-1 0,-2-2 0 16,-2 1-16-16,-1 0 16 0,-1 0 16 15,-4-1 10-15,-4 1 75 0,2-1-37 16,-4-1 50-16,1 0-35 0,-3-2-35 16,3 0 19-16,-2-1-47 0,-1 0-16 15,3-3-35-15,1-1-66 0,1-2 0 0,3-1-7 16,-2 1 41-16,6-2-18 0,0 0 18 15,1 0-13-15,2 0 45 0,3 1 15 16,1 0-85-16,-1 1-1 0,3 2 48 16,-1 0 19-16,2 2 39 0,3 2 10 15,-3 0 67-15,2 0-9 0,0 3-4 0,-2 2-64 16,-4 1-55-16,3 1 55 0,-5 1-25 16,-1 0 25-16,-1-1 10 0,-1 0 48 15,-3 0-10-15,0-2 19 0,-6 0 45 16,2 0 31-16,-4-2-12 0,3-1-11 15,-1 0-66-15,0-2-4 0,0 0-24 16,0-2-26-16,5-2-36 0,-1-1 14 16,2-1-7-16,2 0-47 0,1-1-12 15,0-1-20-15,1 0 70 0,3 0 15 16,1 1 23-16,-1 0-44 0,3 3-14 0,1 1 10 16,-2 1 45-16,3 1-13 0,-2 1 16 15,-1 0 32-15,2 3 12 0,-2 1-43 16,-1 1 11-16,2 0 48 0,-5 1-60 15,0 1 3-15,-2 0-3 0,-1-1 19 16,-3 0 67-16,-5 0 6 0,-1 0 26 0,-4-1 17 16,-1 0-43-16,2-2-45 15,1 0 3-15,1-1-34 0,3-1 15 0,0-1 11 16,5-1-41-16,2-2-1 0,1-1-39 16,0-1-39-16,2-1-111 0,6-1 75 15,-2-1-130-15,4-1 59 0,-1 2 44 16,4 0 68-16,-2 2 50 0,1 1 6 15,-5 0 17-15,3 3 61 0,-3 0 22 16,-3 1 4-16,3 0-55 0,-5 1-29 16,0 2-2-16,0 1-1 0,-2 1 0 0,0 0 45 15,0 0 9-15,-4 1 41 16,0 0-15-16,-4 0 37 0,2-1 9 0,0-1 0 16,-4-1-25-16,4-2-12 0,-4 1-11 15,4-1-44-15,-4-1 0 0,0 0-34 16,1-3 0-16,0 0-40 0,-2-3-29 0,4 0-17 15,1-1 33-15,3 2-9 0,0-2 46 16,3 0-66-16,5 1-3 16,0-2-105-16,2 2 53 0,1 0 26 0,-1 1-7 15,3 1 28-15,0 1 39 0,2 2 51 16,-1 0 77-16,1 1-23 0,1 2 10 16,-3 2 25-16,1 1-50 0,-4 1-4 15,-2 0-32-15,2 0 16 0,-4 2-19 16,-3-2 14-16,0 2-12 0,-2-1 53 15,-6 1 2-15,2-2 19 0,-2 0 3 0,-5-1 22 16,-1 0 6-16,3-1-54 16,-2-1-12-16,-3-2-19 0,6-1 6 0,-2 0-15 15,1-3 12-15,4-1-25 0,0-2-26 16,-1-1-53-16,5-1-2 0,-1-1 49 16,4 1 14-16,1-1 18 0,4 0-45 15,4 1-55-15,-2 0-49 0,7 3 22 0,-2-1 31 16,0 3 48-16,2 1 48 15,-1 1 64-15,-1 1-32 0,0 1 28 0,-3 2-56 16,0 1-4-16,-4 1-35 0,-1 1 22 16,-1-1-57-16,-2 1-45 0,-1 0-35 15,0 0-107-15,-1 0-186 0,-2-1-358 16,0 0-641-16</inkml:trace>
  <inkml:trace contextRef="#ctx0" brushRef="#br0" timeOffset="106314.203">10151 5684 1235 0,'0'0'1084'16,"0"0"-822"-16,0 0-155 0,0 0 5 16,-37 4 46-16,29-2-20 0,1-2-4 15,3 2 6-15,-3-1 19 0,6-1-29 0,0 0-51 16,1 0-29-16,0 0 4 0,1 0-54 15,1 0-19-15,4-1-82 0,-1-1 25 16,3-2-28-16,2 0 34 0,0 0 35 16,3 0-35-16,-1 0 48 0,-3 2 22 15,1 0 13-15,-3 1 2 0,-3 1 11 16,1 0 6-16,-1 2-4 0,-3 2-2 16,2 1 15-16,-1 2 32 0,-1 1-13 15,0 1-25-15,-1 0 18 0,-3 0-21 16,-1-1 12-16,-3 0-9 0,2-1 28 0,-3-2 18 15,-1 0-8-15,1-3 11 16,-2 1-21-16,1-2-23 0,-5-1-40 0,1 0-26 16,0-3-30-16,-3-1 3 0,2-2-16 15,4-1 31-15,-1-1 13 0,3 1 12 16,4-1-24-16,-1 1-1 0,5-1-47 0,0-1-19 16,6 0 9-16,-1 1-28 0,2 0 34 15,4 2 22-15,-2-1 25 0,5 2 42 16,1 2 10-16,-1 1 50 0,0 1 23 15,4 1-32-15,0 1-16 0,1 3 9 16,-1 1-9-16,-1 2-4 0,-1 1-31 16,-3 1 0-16,-1 1-13 0,-2-1-3 15,-6 1 16-15,-1-1 51 0,-3-1-35 16,-1 0 6-16,-3-1 50 0,-6-2 26 16,0 1 52-16,-1-2-27 0,-4 0-54 0,-3-1-13 15,1-1-10-15,0-2-11 16,-2 0-35-16,-1-2-16 0,2-2 14 0,5 0-17 15,-1-1-2-15,4-1-29 0,1-1-12 16,2 0-13-16,3-2-23 0,-1-1-3 16,4-1-6-16,1-1-63 0,6 0 91 0,-1 1-55 15,2 0 17-15,5 2-1 0,1 2 9 16,1 0 61-16,0 2 48 0,4 1 16 16,-1 2 54-16,1 1 58 0,2 1 41 15,-2 2-17-15,-1 2-50 0,-2 2-33 16,-3 2-50-16,-1 0-3 0,-6 3-19 15,-1-1 5-15,-4 1-2 0,-1 1 1 16,-6 0 33-16,-4-1-5 0,-4 0 37 16,0-2 18-16,-2-1-30 0,-1-4 3 15,-2 0-10-15,0-2-19 0,-3-2 22 0,2-1-50 16,0-3-60-16,1-2 28 0,3-2-18 16,4-1 15-16,2-1 0 0,4-1-30 15,2 0-14-15,2-1 54 0,3 1-43 16,5-1 67-16,2 1-52 0,1 1-61 15,6 0-25-15,0 2-49 0,3 2-4 16,0 1 54-16,3 1 126 0,1 3 12 0,1 1 86 16,2 0 71-16,-3 3-26 0,0 2-36 15,-4 2-2-15,-1 1-36 0,-3 1-57 16,-5 0 3-16,-4 0-2 0,-2-1-1 16,-2 1 32-16,-4-2 25 0,-3-1 22 15,-5-2 24-15,0 0 8 0,-2-1-77 16,-4-2-34-16,1 0-66 0,-1-1-66 15,0-3-115-15,3-2-132 0,3-1-212 16,2 1-385-16,6-3-473 0</inkml:trace>
  <inkml:trace contextRef="#ctx0" brushRef="#br0" timeOffset="108009.505">11486 5720 101 0,'0'0'564'0,"0"0"-300"0,0 0-238 16,0 0 134-16,0 0 6 0,0 0-3 0,0 0-7 15,0 0 39-15,0 0-10 0,0 0-58 16,0 0-24-16,22 19 24 0,-21-16 5 16,0 2 1-16,-1-1-27 0,0 0-3 15,0 0 19-15,-2-1 16 0,-1 0 16 16,-2 0-8-16,0-1 32 0,-5-1 15 0,4 0-92 15,-4 0-57-15,2-1-13 16,-3 0 1-16,2-2-32 0,-1-1-28 0,3 0-38 16,2-2 40-16,0-1 11 0,4 0-61 15,1-1-41-15,3-2-13 0,3 0 9 16,1-1 119-16,1 0-116 0,-1 0 13 16,2 1 9-16,2 1 6 0,-1 1 26 15,1 3 35-15,0 0-3 0,-1 3 22 16,1 0 10-16,-1 1 68 0,0 0 37 15,-1 1-31-15,0 3 13 0,-3 1-17 16,0 2 13-16,-1 1-82 0,-4 1-1 0,-1 2-38 16,0 0 38-16,-4 0 28 0,-2 1-5 15,0 0-23-15,-5-1 86 0,1-2-7 16,-1 0 48-16,-5-1 12 0,3-2-4 16,0-2-37-16,-4-2-22 0,2-1-32 15,1-1-26-15,0-1-18 0,2-4-3 16,2-2-34-16,1-1-46 0,5-1 17 0,0-1-56 15,3-1 5-15,1 0-60 0,5-1-36 16,-1 1 107-16,5-1-25 0,0 1 35 16,3 0-65-16,-1 1 65 0,1 2 35 15,1 2-33-15,1 2-42 0,-1 1 98 16,1 1 38-16,2 2 116 0,-4 2 16 16,1 1 39-16,0 3-23 0,-4 1 35 15,1 1 18-15,-4 3-80 0,-3 0-58 0,-2 1-63 16,-1 1 2-16,-1 0 25 0,-2 0 20 15,-3 0-12-15,-4-2 6 0,1-1 25 16,-4-2 48-16,0-2 5 0,-4-1 10 16,2-2-63-16,-2-3-47 0,1 0 15 15,-2-3-34-15,3-3-44 0,-1-2-3 16,4-1-15-16,2-2-27 0,4-1 20 0,2 1-13 16,3-2-47-16,1 0 25 15,4 0-93-15,3 1 51 0,3 0 66 0,0 0 80 16,4 3-61-16,2 0-29 0,-1 3-25 15,2 3-1-15,-3 0 52 0,4 3 64 16,-2 0 61-16,-1 3 128 0,-2 0 16 16,1 3-45-16,0 1 53 0,-4 1-46 15,0 1-91-15,-6 2-13 0,-2 0-61 16,-2 1 61-16,-2 0-47 0,-6 0 43 16,-2-2-8-16,-1 0 46 0,-4-1 9 0,-4-3 25 15,0-1-48-15,-2-2-12 0,1-1-12 16,-1-2-31-16,2-2-28 0,2-2 0 15,0-2-1-15,4-2-58 0,5-1-21 16,2 0-1-16,2-1-12 0,4-1 9 16,4 1-78-16,3 0 10 0,1-1-5 0,4 1-33 15,0 1-19-15,5 1 24 0,-2 2 21 16,3 2 33-16,0 1 99 0,-4 2 32 16,1 1 115-16,-2 3 10 0,-2 2 35 15,-1 1-10-15,-1 2-20 0,-3 0 13 16,-2 1-36-16,-1 0 6 0,-3 0-53 15,0 0 25-15,-5-2-16 0,0 0-9 16,-6-2 27-16,-1 0 59 0,-4-3-7 16,-1-1-65-16,-2-1-46 0,-3-1-28 15,0-3-44-15,2-1-61 0,1-1 24 0,5-1 19 16,2 0-56-16,7-1-108 0,4-1-193 16,1 0-251-16,0 1 18 0,9-5-1550 0</inkml:trace>
  <inkml:trace contextRef="#ctx0" brushRef="#br0" timeOffset="109024.162">11563 5686 1017 0,'0'0'671'0,"0"0"-233"0,0 0-137 15,0 0-23-15,0 0-27 0,0 0-91 16,0 0-58-16,0 0-100 0,0 0-1 16,0 0-1-16,0 0-35 0,-34-22-3 15,30 22 38-15,-5 1 32 0,-1 2 29 16,-1 2 38-16,1 2-33 0,1 1 23 0,-1 1-22 16,2 1-39-16,1 1 77 0,2 0-42 15,2-1-57-15,2 1 26 0,1-3-17 16,2 1 17-16,5-2 34 0,3 0-13 15,-2-3-12-15,7-2 26 0,-2-2-55 16,1 0-12-16,2-4-66 0,-4-1-16 16,-1-2 25-16,-1-1 57 0,-2-1 47 15,-3 0-19-15,-1-1-9 0,-3 0-4 16,-1 0-13-16,-1 1 39 0,-3 1 26 16,-2-1 8-16,-1 1-50 0,-1 1-25 0,-2 1-48 15,-1 2-21-15,1 0-35 0,-4 4 10 16,2 0 59-16,-1 1-6 0,-3 5-9 15,1 2 48-15,1 2-11 0,0 3-6 0,1 0-16 16,4 0-34-16,1 0 2 0,6-1 33 16,2-1-17-16,8-1 19 0,2-2-29 15,3-1 4-15,3-3 38 0,-1-1-16 16,4-3-35-16,-4 0-36 0,3-4 23 16,-3-1 25-16,-5-2 9 0,2-1 49 15,-6 1 58-15,2-3 60 0,-7 0-25 16,-1 0 9-16,0 0 32 0,-5 0 47 15,-2 1-77-15,-1 0-6 0,-2 2 22 16,0 2-7-16,-2 2-68 0,-4 2-43 16,4 1-2-16,-2 3-32 0,-3 3 10 15,1 2-15-15,-2 3 21 0,1 2-37 0,2 2 52 16,2 0-24-16,1-1-57 0,7-1-7 16,4-2-120-16,3-2 3 0,8-2-44 15,3-2-194-15,1-2-310 0,9-3-781 0</inkml:trace>
  <inkml:trace contextRef="#ctx0" brushRef="#br0" timeOffset="109735.496">11791 5782 1244 0,'0'0'566'16,"0"0"-339"-16,0 0-142 0,0 0 57 15,0 0 53-15,0 0 34 0,0 0-1 16,0 0-29-16,0 0-71 0,0 0-55 15,-1-12-41-15,1 10-7 0,0 1 4 16,0 0 19-16,0 1 9 0,0-1 3 0,0 1-3 16,0 0-9-16,0 0-10 0,0 0-4 15,0 0 7-15,0 0 3 0,0 1 7 16,0-1 18-16,0 1 19 0,2 0 13 16,0 2-11-16,1 0-68 0,3 1 49 15,1 3 35-15,1 1 5 0,4 1-15 16,0 1-4-16,-1 0-18 0,3 0-22 15,0-1 3-15,-4-2-15 0,2 1-28 16,-3-3-10-16,2 0-2 0,-6-1-12 16,4-2-25-16,-2 1-73 0,-3-1-78 15,2-1-100-15,-1-1-109 0,-1 0-290 0,0 0-521 16,-1 0-475-16</inkml:trace>
  <inkml:trace contextRef="#ctx0" brushRef="#br0" timeOffset="130326.995">905 7744 284 0,'0'0'1936'0,"0"0"-1564"16,0 0-169-16,0 0-116 15,0 0 60-15,0 0 26 0,-11-25-16 0,11 16-33 16,1-3-89-16,4-1-1 0,6-3 84 16,3-3-99-16,3-1 15 0,5-1 26 15,4-1 31-15,1 0-18 0,5 0-14 0,4 0 5 16,-1 1-5-16,2 3-6 0,-4 3-22 16,-1 2-31-16,-5 4-18 0,-3 2-13 15,-6 5-19-15,-1 2-17 0,-5 1-2 16,-1 6 16-16,-3 3-1 0,-1 5 9 15,-4 4 45-15,-3 5 0 0,-1 2-9 16,-8 1 9-16,2 0 3 0,-4 1 9 16,1-3 1-16,-1-2 12 0,3-3-3 15,3-3 25-15,2-5 0 0,3-4-27 16,1-2-18-16,5-2 21 0,5-2 57 16,6-1 72-16,5-1-9 0,8-5-31 15,2-4-32-15,1-4-43 0,4-4 9 0,-1-4-9 16,3-1-9-16,-4-2-11 0,1 1-17 15,-7 0-34-15,1 2-108 0,-4 3-136 16,-4 0-192-16,-6 3-241 0,-2 4-498 16,-8-3-460-16</inkml:trace>
  <inkml:trace contextRef="#ctx0" brushRef="#br0" timeOffset="130624.879">1531 7474 2365 0,'0'0'708'0,"46"-19"-322"16,-20 6-221-16,8-3 12 0,5-1 18 0,0-1-22 16,-4 1-36-16,-5 4-57 0,-7 2-55 15,-5 4-25-15,-6 2-18 0,-4 4-16 16,-4 1-19-16,-3 1-31 0,-1 4 31 15,-3 4 12-15,-5 3-21 0,-5 7 62 0,-4 5 0 16,-6 6 0-16,-3 3 3 0,-8 5-3 16,-2 0-1-16,4 3-12 0,-2-1 12 15,2-1-12-15,4 0-9 0,6-1-85 16,0-3-161-16,7 1-263 0,3-4-274 16,7-8-618-16</inkml:trace>
  <inkml:trace contextRef="#ctx0" brushRef="#br0" timeOffset="135340.416">7315 7286 460 0,'0'0'1023'15,"0"0"-600"-15,0 0-122 0,0 0-58 16,0 0 9-16,0 0-40 0,0 0-42 15,0 0-64-15,0 0-14 0,0 0-9 16,0 3 0-16,0-3-4 0,0 0 10 16,0 0 6-16,0 0 24 0,0 0 1 15,0 0-9-15,1 1-30 0,0 1-19 16,7 1 25-16,2 0 59 0,5 1-7 16,6 1-40-16,8-2-7 0,6 0-12 0,12-1-7 15,2 0-24-15,9-1-12 0,8-1 15 16,1 0-9-16,3 1-13 0,0-1-5 15,0 0-4-15,-3 1-19 0,-2-1 32 0,-5 0 5 16,-2 0-20-16,-3 0 8 16,-5-1-24-16,-3 0-3 0,-5 0-21 0,-3 0 8 15,-4 0 10-15,-4-1-9 0,-4 2 0 16,-5-2-3-16,-4 0-10 0,-2 1-8 16,-5-1-1-16,-3 1 22 0,-5 0 12 15,-1 0 2-15,-1 0 17 0,-1 1-1 16,0 0-16-16,0 0-2 0,0 0-18 15,-2-1-4-15,1 1 21 0,1 0 0 0,-1 0 1 16,1 0-3-16,0 0 3 0,0 0 2 16,0 0 0-16,0 0 9 0,0 0-11 15,0 0-15-15,1 0-3 0,-1 0-7 16,0 0 7-16,1 0 6 0,-1 0-3 16,0 0-1-16,0 0 13 0,0 0-12 15,0 0 3-15,0 0-4 0,0 0-2 16,0 0 3-16,0 0-4 0,-1 0-11 0,1 0-10 15,0 0-22-15,0 0-17 16,0 0-11-16,-1 0-24 0,0 0-78 0,0 0-149 16,-2 0-327-16,0 1-728 0,-6-1-507 0</inkml:trace>
  <inkml:trace contextRef="#ctx0" brushRef="#br0" timeOffset="148067.008">4670 7876 1197 0,'0'0'755'0,"0"0"-369"0,0 0-305 0,0 0-81 16,0 0-81-16,0 0 3 0,0 0 46 15,0 0 32-15,0 0 37 0,33-2 25 16,-23 2-13-16,-1-1 25 0,3 1-3 16,-1-1 23-16,2 1 9 0,3-1-3 15,-1 1-33-15,-1-1-39 0,3 0-28 16,0 0-23-16,4 1 20 0,0-1 1 16,2-1 1-16,-1 1-2 0,4 0-4 15,-2-1 5-15,6 1 4 0,-4-1 35 16,5 0-35-16,4 0 30 0,-2 1 10 15,2-1 28-15,5 0 14 0,0 1-1 16,4-1 9-16,2 0-15 0,3 1-77 16,1-1-4-16,2 1-31 0,2 0-57 0,-3-1 2 15,3 2 7-15,1-1 6 0,0 1 20 16,1 0 18-16,0 0-6 0,1 0 43 16,2 0-30-16,0 0 13 0,0 0 19 15,1 0 12-15,1 1 8 0,2-1 18 0,2 0 7 16,-1 0 0-16,5 0-10 0,-2 0-12 15,3 0-21-15,-2-1 33 0,3-1-31 16,0 1 21-16,-2 0 1 0,2 0-17 16,1 0 7-16,-5 0-16 0,4 0 3 15,-4 1 20-15,0 0 2 0,-4 0 1 16,1 1-4-16,-6 1-22 0,0 1-2 16,-7-1-27-16,-1 1 7 0,-5-1-10 15,-3 2 3-15,-3 0-44 0,-2 0 73 0,-3 0 6 16,0 0-6-16,-3 0-21 0,-4 1-2 15,-2-1-121-15,-4 0-117 0,-1 0-88 16,-3-1-134-16,-6 0-263 0</inkml:trace>
  <inkml:trace contextRef="#ctx0" brushRef="#br0" timeOffset="157639.748">7246 6892 1789 0,'0'0'557'0,"36"-5"-250"16,-4 2-130-16,6-1-54 0,7 1 14 16,7 0-2-16,3-1 15 0,6 1 2 15,0 0-66-15,5-1-48 0,-1 2-19 16,-4 0-18-16,0 1 11 0,-3 1-9 16,-4 0 23-16,-1 0-7 0,-4 0-17 0,-2 0-2 15,-5 1-1-15,-3 1 0 0,-1-1-18 16,-4 0-3-16,-1 0-13 0,-4-1-22 15,-1 0 6-15,-4 1 26 0,-4-1 9 0,-1 0-9 16,-4 0 21-16,-3 0 3 0,1 0 1 16,-5 0-19-16,0 0 3 0,-4 0 4 15,0 0 8-15,-3 0 1 0,0 0-16 16,-1 0-29-16,0 0-60 0,0 0-71 16,0 0-84-16,-2 1-128 0,-2 0-111 15,3 0-249-15</inkml:trace>
  <inkml:trace contextRef="#ctx0" brushRef="#br0" timeOffset="158902.042">8775 6713 2398 0,'0'0'1011'0,"0"0"-712"16,15-23-299-16,-1 12-24 0,0-2 24 15,5 0 82-15,3-1 19 0,0 1-16 0,2 1-7 16,0 1-17-16,1 1-18 16,-2 3-11-16,-1 1 2 0,-3 2 28 0,-1 2 10 15,-6 0-13-15,-2 2-53 0,-5 0-6 16,-4 2-62-16,1 3-16 0,-2 1 13 16,-5 4 24-16,-1 2 41 0,-3 2 0 0,-2 1 25 15,-3 0-23-15,1-1-1 0,7-1-1 16,1-2-6-16,5 0 6 0,5-2 28 15,7 0 69-15,9-1 2 0,3 0-22 16,6-4 1-16,5 0 14 0,4-3-27 16,2-1-38-16,2-1-6 0,-3-3-21 15,-2-1 0-15,-1-1 0 0,-6 0-1 16,-3 0-11-16,-4 1-28 0,-6 0-59 16,-2 1-55-16,-8 1-79 0,-5 0-87 15,-3 0-148-15,0 0-249 0,-3 2-498 0,-7-3-285 16</inkml:trace>
  <inkml:trace contextRef="#ctx0" brushRef="#br0" timeOffset="159220.232">9305 6672 2251 0,'0'0'675'0,"46"1"-422"0,-23 0-173 16,6 0 130-16,2 0 59 0,0 0-46 16,-6 0-59-16,-3 1-36 0,-2-1-26 15,-7 0-33-15,-2 0-29 0,-4 1-40 16,-5 1-9-16,-1 0-32 0,-2 2-8 16,-4 1 18-16,-6 2 29 0,-4 3-12 0,-4 0 14 15,-4 0 31-15,-1 0 34 0,1 1-3 16,-1-1-37-16,4-1-9 0,2-1 2 15,1 0-16-15,4-2-2 0,3-1-1 16,-1 0-1-16,5-1-44 0,3-1-72 16,1-1-147-16,2 0-207 0,5-3-246 0,0 1-486 15,7-1-507-15</inkml:trace>
  <inkml:trace contextRef="#ctx0" brushRef="#br0" timeOffset="159900.574">9796 6498 1262 0,'0'0'2162'0,"0"0"-1603"16,0 0-308-16,0 0-24 0,0 0 7 15,0 0-65-15,0 0-68 0,0 0-58 16,0 0-42-16,0 0 14 0,0 0-12 16,32 25 36-16,-22-10 4 0,-1 2-28 15,0 0-15-15,-3 1-12 0,-1-1 0 16,-3-2-43-16,-1 0-15 0,-1-3-44 16,0-1-49-16,0-2-71 0,-3-2-142 15,-5-1-202-15,2-1-431 0,-1-3-310 16</inkml:trace>
  <inkml:trace contextRef="#ctx0" brushRef="#br0" timeOffset="160181.001">9824 6482 1630 0,'0'0'1550'0,"27"-13"-1203"0,-8 8-252 16,2-1 22-16,8 1 81 0,-1 1 4 15,1 2-59-15,-2 2-19 0,-5 0-25 16,1 3-31-16,-5 1-40 0,-4 3-28 16,-4 0-9-16,-3 2-10 0,-6 1-6 15,-1 1 13-15,-2 1 12 0,-9 2 0 16,-3-1 2-16,-2 0-1 0,-5-1 33 16,-4-1-34-16,0-1 12 0,2-2 1 0,-5-2-13 15,5 0-2-15,1-2-29 0,4-1-59 16,3 0-93-16,3-2-64 0,3 0-42 15,4-1-184-15,4 0-249 0,1-2-524 0</inkml:trace>
  <inkml:trace contextRef="#ctx0" brushRef="#br0" timeOffset="160761.561">10118 6471 2145 0,'0'0'420'0,"0"0"-198"0,-12 27 122 16,7-13 3-16,1 1-46 0,-1 1-34 15,1 0-20-15,3-1-101 0,1-2-53 0,0-1-19 16,0-2-28-16,1-1-9 0,2-2-21 16,-1-2-5-16,0-2-11 0,-1-1 0 15,0-2 24-15,0 0 29 0,-1 0 20 16,1-3 28-16,1-2-30 0,0-3-56 15,3-3-15-15,-1-2-49 0,1-3 6 0,-2-1-33 16,1-1 5-16,2 0-9 0,-2 0 43 16,1 1 16-16,-3 2 18 0,2 2-27 15,2 2 29-15,-4 2-35 0,0 4 21 16,2 1-1-16,-4 3 1 0,1 0-22 16,-1 1-53-16,0 3-56 0,0 4 31 15,0 4 106-15,1 2 9 0,-1 3 56 16,0 2 12-16,1-1 28 0,2 0 16 15,4-2-1-15,-2-2-15 0,2-3-26 16,3-2 19-16,-1-3-3 0,3-2-3 0,0-3-4 16,0 0-18-16,2-5-18 0,0-3-1 15,-2-2-42-15,3-2-10 0,0-2-42 16,-1-1 1-16,-3-2-7 0,5-1-16 16,-2 0-18-16,-2-1 4 0,2 1 38 0,-2 3 10 15,-3 3 19-15,1 2-22 16,-6 4 18-16,-1 3-3 0,0 3-52 0,-3 6-121 15,0 5 76-15,0 6 125 0,-4 6 40 16,0 5 63-16,-4 3 55 0,2 2-7 16,1-1-1-16,4-3 10 0,1-3-66 15,0-4-33-15,6-4-24 0,1-2-22 16,1-4-15-16,1-3-39 0,0-3-129 16,-3-3-148-16,3-3-280 0,-2 0-1106 15,-2-2-663-15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053.60132" units="1/cm"/>
          <inkml:channelProperty channel="Y" name="resolution" value="1516.9907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1-15T19:19:46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601 5294 2036 0,'0'0'370'0,"0"0"-196"0,0 0 10 16,0 0 34-16,-6-23-89 0,6 16-30 0,4-3 25 16,2-2 32-16,2-3-55 15,4-2-31-15,7-2-19 0,1-1-10 0,4-3-19 16,4 1-10-16,1-2 51 0,3 2 3 16,-1 0-9-16,-2 3 2 0,0 2 14 15,-6 3-13-15,-2 2-20 0,-3 3-18 16,-8 4-22-16,-1 3-62 0,-6 2-55 0,-1 2-30 15,-1 6 84-15,-1 5 63 16,0 6 72-16,-5 7-3 0,-6 6-38 0,-3 5-6 16,-4 3 2-16,-5 3-26 0,-1-1-1 15,2 0 0-15,-1-3 1 0,3-3 0 16,1-5 0-16,6-5-1 0,5-7 22 16,3-4-22-16,5-5-20 0,3-4-9 15,6-3 29-15,6-1 63 0,8-2 65 16,6-4 15-16,4-6-62 0,5-3-35 15,5-4 0-15,-1-4 4 0,1-1-13 0,-2-3 0 16,1 1-13-16,-3 1-14 0,-5 2-10 16,-1 1-74-16,-5 2-47 0,-5 3-108 15,-3 0-72-15,-8 3-118 0,-2 1-152 16,-5 2-393-16,-5 0-457 0</inkml:trace>
  <inkml:trace contextRef="#ctx0" brushRef="#br0" timeOffset="261.44">1116 5191 2376 0,'0'0'660'0,"0"0"-500"16,33-9-141-16,-14 3 118 0,5-3 13 16,0 1-14-16,3 0 15 0,-4 0 35 15,-2 2-29-15,-4 1-94 0,-4 2-63 0,-6 3-78 16,0 0-23-16,-5 5 44 15,-2 2 23-15,0 3 34 0,-2 4 25 0,-8 5-22 16,-2 4-2-16,-6 5 2 0,-3 4-3 16,-5 4-2-16,4 1-7 0,-2 1 6 15,4 1 3-15,2-1-13 0,6 0-31 16,4-2-148-16,0 0-138 0,5-2-279 0,3-8-756 16</inkml:trace>
  <inkml:trace contextRef="#ctx0" brushRef="#br0" timeOffset="5774.693">8647 4533 2977 0,'0'0'597'0,"0"0"-207"15,0 0-170-15,0 0-27 0,0 0 14 16,0 0-53-16,0 0-21 0,0 0 13 0,0 0 65 15,34 34-7-15,-23-18-122 0,-2 2-49 16,2 1-14-16,-3 1-17 0,-1 1-4 16,-1 0-14-16,-4-2 1 0,-1-2-16 15,-1-2-78-15,0-3-25 0,0-1-91 16,0-2-66-16,-1-1-145 0,-2-3-157 16,-5-1-390-16,5-3-178 0,-6-2-341 0</inkml:trace>
  <inkml:trace contextRef="#ctx0" brushRef="#br0" timeOffset="6051.981">8595 4446 2760 0,'0'0'532'0,"38"-16"-297"0,-13 9-149 15,8-1 62-15,1 0 72 0,3 2 31 16,-2 2-33-16,-1 2-55 0,-4 2-37 15,-6 3-52-15,-3 4-49 0,-5 3-25 16,-4 4 1-16,-2 4 5 0,-6 1-3 16,-4 3 18-16,-6 0-21 0,-7 1 2 15,-4-2 11-15,-3-1-1 0,-2-2 19 16,1-1-28-16,-3-2 27 0,-1-3-30 16,3-1-3-16,1-2-55 0,2-1-123 0,4-2-78 15,4-1-83-15,0-1-153 16,4-2-142-16,5-1-438 0,2-2-480 0</inkml:trace>
  <inkml:trace contextRef="#ctx0" brushRef="#br0" timeOffset="6620.374">9005 4548 1201 0,'0'0'2949'0,"0"0"-2771"15,0 0-176-15,0 0-2 0,-10 34 65 16,6-17 0-16,1 3-6 0,1 1 55 16,0 1-10-16,1-2-54 0,1-2-32 15,0-5-6-15,2 0-10 0,0-4 41 16,0-4 6-16,0-1-37 0,1-3-11 16,-1-1 13-16,-1-2 19 0,0-4-9 0,0-3-24 15,0-3-43-15,1-5-6 0,0-2-18 16,0-4-10-16,-1-1 46 0,2-1-18 15,3 0 23-15,-2 0 26 0,1 1 43 16,0 3-39-16,3 3-8 0,-1 2-14 0,-4 5-1 16,2 4 19-16,-2 2 28 0,-1 4-28 15,-1 1-9-15,-1 2-108 0,1 4-29 16,1 5 146-16,-1 6 105 0,2 3-31 16,-2 3 3-16,-1 2-25 0,0-2-30 15,0-3-1-15,0-5 1 0,0-5-10 16,2-3 0-16,-1-4 25 0,3-2 30 15,-1-1 44-15,0-3 47 0,4-2-3 16,1-4-48-16,2-4-107 0,5-3-25 16,-2-3-44-16,0-2-53 0,2-1 64 0,0 0 21 15,-1 0 22-15,0 2-6 0,-1 2-13 16,0 3 10-16,-4 4-50 0,0 4 7 16,-5 4 0-16,-3 3-16 0,2 5-81 15,-3 6 164-15,0 6 7 0,0 6 162 0,0 6-25 16,-3 5-49-16,1 1-9 0,2 1-7 15,0-3-33-15,4-5-44 0,0-4 37 16,5-5-23-16,-1-2-16 0,3-4-3 16,-4-3-88-16,3-2-101 0,-3-4-112 15,1-2-204-15,1-2-186 0,-3 0-633 16,6-7-645-16</inkml:trace>
  <inkml:trace contextRef="#ctx0" brushRef="#br0" timeOffset="6884.223">9490 4473 3687 0,'0'0'372'0,"0"0"-370"16,8 24-2-16,-6-8 159 0,3 2-26 0,-1 3-12 15,-1 0-28-15,3 0 24 0,-3-1-46 16,-2-2-7-16,2-3-44 0,0-1-18 16,-1-2-1-16,0-3-1 0,-2-3-71 15,0-3-138-15,0-1-139 0,-3-2-145 16,-2 0-92-16,-1-4-87 0,-2 0-818 16</inkml:trace>
  <inkml:trace contextRef="#ctx0" brushRef="#br0" timeOffset="7276.18">9353 4425 3978 0,'0'0'530'0,"0"0"-530"0,31-8-52 16,-11 6 27-16,3 1-34 0,2 1 59 16,3 0 31-16,-3 3 93 0,-2 0-29 0,-4 1-55 15,-2 0-40-15,-3 2-34 0,-5-1 0 16,1 2 12-16,-5 0-12 0,-3 1-18 15,-2-1 24-15,-5 2 12 0,-2-1 16 16,-4 1 19-16,-3 0-1 0,3-2-16 16,0-1-2-16,6 0-31 0,0 0-22 0,4-1-62 15,1-1-35-15,6 2-1 0,0-1 35 16,8 1 6-16,0 0 44 0,0 0 47 16,5-1-4-16,0 0-15 0,-3 1 19 15,1 0-22-15,-6 1 32 0,-3 0 9 16,-4 0 57-16,-3 1 28 0,-2 0-28 15,-4 1 41-15,-5 0 15 0,-3-1 1 16,-5 0 23-16,-4 0-31 0,-6-2-69 16,3 0-3-16,-5-1-34 0,2-2 1 0,4-1 1 15,1-1-2-15,7 0-93 0,4-1-41 16,4 0-45-16,3 0-79 0,5-2-145 16,0-1-184-16,4 0-687 0,6-5 228 0</inkml:trace>
  <inkml:trace contextRef="#ctx0" brushRef="#br0" timeOffset="7551.444">9708 4534 1850 0,'0'0'1709'0,"0"0"-1551"0,0 0-158 16,0 0-120-16,0 0 34 0,0 0 86 16,-25 29 0-16,21-15 102 0,3 3 27 15,1 0 63-15,1 1-69 0,9 0-7 16,1-4-57-16,6 0 41 0,2-5-17 15,1-2-14-15,4-3 17 0,0-4 0 16,-2-3 1-16,-2-4-11 0,-1-2-33 0,-6-3 15 16,-2-2-27-16,-9-1-31 0,-1-3-18 15,-3 0-1-15,-4-2-42 0,-7 0 27 16,-4-1-21-16,-3 0-28 0,-3 3-3 16,-2 1-38-16,1 3-25 0,3 4 12 15,1 2 2-15,8 4-119 0,-1 3-177 16,0 2-271-16,7 2-463 0,-4 7-295 0</inkml:trace>
  <inkml:trace contextRef="#ctx0" brushRef="#br0" timeOffset="7861.719">9960 4471 2005 0,'0'0'1223'0,"0"0"-1223"0,0 0-54 16,30 18 54-16,-14-8 89 0,3 1 10 0,2 3 53 15,-1-2-19-15,-1 0-38 0,-1 0-13 16,-2-1-35-16,-1-1-25 0,1-1-20 15,-6-1-2-15,2-2-1 0,-4 0-46 16,-2-2-66-16,1-2-36 0,-5 0-41 16,-2-1-107-16,0-1-143 0,0 0-182 15,-1-3-132-15,0 1-315 0</inkml:trace>
  <inkml:trace contextRef="#ctx0" brushRef="#br0" timeOffset="8473.271">10263 4271 1217 0,'0'0'374'0,"0"0"-224"16,0 0-121-16,0 0-27 15,0 0 70-15,0 0 84 0,0 0 67 0,0 0 14 16,0 0-37-16,0 0-78 0,0 0-67 15,-4 5-55-15,1-1 0 0,-3 3 27 16,-3 3 88-16,1 2 74 0,-6 2-64 0,2 2-36 16,-1 1-54-16,-1 2 16 0,-2 1 12 15,4 1-15-15,-3 0-10 0,-1 0-19 16,5-3-17-16,0-2-1 0,0-2-2 16,4-4-2-16,3 0 3 0,-3-2 1 15,4-1 15-15,0-1 7 0,-1 1-23 16,1-1 0-16,0 0 25 0,-2 0-25 15,3-2-3-15,1 0 0 0,0-1 1 16,0-1 2-16,1-1 2 0,0-1 29 16,0 0 1-16,0 0-1 0,0 0-5 0,0 0-14 15,0 0-10-15,0 0 14 0,0 0 3 16,0 0-3-16,0 0 9 0,0 0-3 16,0 0 9-16,0-1 13 0,0 0-3 15,0 1 7-15,0 0 2 0,0-1-48 16,0 0 7-16,0 1-9 0,0-1-50 0,0 0-32 15,0 0-28-15,0 0-44 0,0-1-42 16,-1 2-43-16,-1-1-90 0,2 1-125 16,-1 0-151-16,1-1-474 0</inkml:trace>
  <inkml:trace contextRef="#ctx0" brushRef="#br0" timeOffset="8951.085">10058 4311 1256 0,'0'0'511'0,"0"0"-128"0,0 0-46 0,0 0-34 16,0 0-53-16,0 0-48 0,0 0-37 15,0 0-22-15,0 0-51 0,0 0-92 16,0 0-115-16,2 16 80 0,-2 2 35 15,0 5 275-15,0 9 31 0,0 3-85 16,-2 3-90-16,1 1-54 0,-2-1-65 16,-3-1 19-16,4-3-30 0,0-3 2 15,-1-2 59-15,3-5-25 0,0-3 25 16,0-3-7-16,0-4-27 0,0-2 12 0,3-2-25 16,-3-3-13-16,1-2 10 0,-1-1-12 15,1-2-2-15,-1-1-44 0,0-1-61 16,0 0-66-16,0-1-56 0,0 0-62 15,0-1-109-15,0 0-132 0,0-2-530 0,0 2-107 16</inkml:trace>
  <inkml:trace contextRef="#ctx0" brushRef="#br0" timeOffset="10455.307">10104 4592 473 0,'0'0'1186'0,"0"0"-910"0,0 0-134 15,0 0 92-15,0 0 37 0,0 0-61 16,0 0-17-16,0 0 24 0,0 0-41 16,19-11-33-16,-14 11-10 0,1 0 21 15,1 4-18-15,3 2-19 0,-1 4 39 16,4 3 18-16,2 2-29 0,0 3-31 16,1 2-52-16,1 1-25 0,0-1-36 0,-3 1-1 15,0-3 0-15,-1-1-2 0,1-2-17 16,-4-3-27-16,1-1-77 0,-4-2-72 15,0-3-57-15,0 0-79 0,-5-3-151 0,1-2-573 16,1-1-711-16</inkml:trace>
  <inkml:trace contextRef="#ctx0" brushRef="#br0" timeOffset="15057.547">8987 4869 2172 0,'0'0'439'0,"0"0"-187"0,0 0-140 16,0 0-58-16,0 0-12 0,35-8 32 0,-12 4 82 15,3 1 54-15,11-1 34 16,9 2-55-16,10-1-51 0,5 1-35 0,11 1-40 16,0 0-17-16,5 1 1 15,5 0-7-15,0 0-18 0,-4 0-22 0,1 0-19 16,-4 0 1-16,-6 0-13 0,-4-1-38 16,-6 0 1-16,-3-1-41 0,-9-1-24 15,-3 0-49-15,-6-2-52 0,-9 1-59 16,-5 0-130-16,-6 0-168 0,-5 1-166 15,-9 0-540-15</inkml:trace>
  <inkml:trace contextRef="#ctx0" brushRef="#br0" timeOffset="35677.433">3936 6387 39 0,'0'0'747'0,"0"0"-399"0,0 0-318 0,0 0-30 15,0 0-52-15,0 0 52 0,0 0 36 16,0 0 78-16,0 0 84 0,5-10 1 15,-5 9-11-15,0 0-22 0,0 1-30 16,0 0-10-16,0 0-3 0,0 0 3 16,0 0 3-16,-3 0-3 0,3 0-55 15,0 0-13-15,0 0-13 0,0 0-23 16,0 0-22-16,0 0-15 0,0 0-11 16,0 1-6-16,0-1-3 0,0 0-4 15,0 0 20-15,0 0 3 0,3 0-10 0,-1 0-3 16,0 0 29-16,2 0 23 0,3 0-4 15,4 0 4-15,-1 0 41 0,4 0-29 16,1 0-3-16,0 0-28 0,2-1 28 16,1-1-20-16,-2 1 1 0,2-1-12 15,1 0 0-15,-2 0-2 0,2 0 3 0,1 0 8 16,0 0-7-16,2 1-2 16,-1-1-1-16,2 0-3 0,0-1 3 0,3 1-2 15,0-1 1-15,1 0-2 0,-1 0-24 16,3 0 26-16,-1 1 1 0,0 0 0 15,-1 0 0-15,3 0 3 0,-6 0-2 16,2 1-1-16,0 0 0 0,-3 0 0 16,0 1-3-16,0 0-10 0,0 0 11 15,-2 1-19-15,1 1 21 0,0-1 0 16,0 2-2-16,-2 0-15 0,1 0 17 16,-1-1 0-16,1 0-6 0,-1 0 6 0,-1 0 3 15,0-1 17-15,1 0-20 0,0-1 16 16,2 0-4-16,-2 0-12 0,-1 0 0 15,0 0-15-15,0 0 14 0,-3-1 0 16,3-1 1-16,-1 1 2 0,0-1 0 16,1 1-2-16,-1-1-4 0,3 1 4 15,-3-1 0-15,0 0 21 0,-1 1-21 0,3 0 0 16,-1 0 1-16,-4 1 0 16,3-1-1-16,-2 1 1 0,0 0-1 0,2 0 0 15,-4 0-2-15,4 0 2 0,-3 0 25 16,0 0-23-16,-1 0 2 0,0 0 21 15,1 1-5-15,-2 0 5 0,0-1-2 16,2 1 2-16,-2 0-22 0,-1 0 13 16,0 0-13-16,-3-1 22 0,3 0-25 15,-1 0-9-15,-1 0 9 0,-3 0 2 16,3 2 23-16,-3-2-6 0,2 0-4 0,-2 0-15 16,-1 0-2-16,1 0 2 0,1 0 0 15,3 0 0-15,-2 0-12 0,2 0 11 16,-5 0-15-16,6 0 13 0,-5 0-26 15,2 1 11-15,-1-1 18 0,-5 0 1 16,0 0 1-16,2 0-2 0,-5 0 15 0,1 0 1 16,-1 0-16-16,1 0 0 0,-1 0-12 15,1 0 11-15,-1 0-3 0,0 0-8 16,1 0 11-16,-1 1-28 0,0-1-29 16,0 0-22-16,0 1 13 0,-1-1 2 15,0 0 1-15,0 1-62 0,0-1-38 16,0 0-173-16,-5 0-238 0,5 0-463 0</inkml:trace>
  <inkml:trace contextRef="#ctx0" brushRef="#br0" timeOffset="97338.668">9150 7415 1494 0,'0'0'1026'16,"0"0"-556"-16,0 0-87 0,0 0 7 15,0 0-9-15,0 0-52 0,0 0-54 16,0 0-18-16,0 0-19 0,0 4-56 16,0-3-51-16,0-1-28 0,0 0-18 15,0 0-22-15,1 0-17 0,-1 0-19 16,1 0-15-16,-1 0-12 0,0-1-27 0,1 0-88 15,-1 0-88-15,0 1-64 0,0-1-164 16,0 1-349-16,0 0-930 0,0 1-648 0</inkml:trace>
  <inkml:trace contextRef="#ctx0" brushRef="#br0" timeOffset="100776.077">5103 7993 473 0,'0'0'746'0,"0"0"-102"0,0 0-297 16,0 0-120-16,0 0-30 0,0 0-26 16,0 0-30-16,0 0-32 0,0 0-32 15,0-9-19-15,0 8-17 0,0 0-12 16,0 0 0-16,0 0 9 0,0 0 0 16,0 0 0-16,1 0-12 0,2-2-26 15,-1 1-15-15,3-1 15 0,1 1 19 16,-2 0-6-16,4 1 31 0,1 0 16 15,-4 1 0-15,4 0-41 0,-1 1-19 16,1 1-3-16,-3 1 3 0,0 1 29 0,0 1-28 16,-3-1 20-16,1 2 7 0,-2-1-25 15,-2 0-3-15,0 0 1 0,0 0-1 16,-1 0 18-16,-4 1 52 0,-1 0-70 16,0-1-1-16,-4 0-21 0,-1-1-48 15,-1 0-12-15,2-1-13 0,-4-2 6 16,3-1-6-16,-1 0-7 0,2-3 31 0,1-1 1 15,3-1 44-15,-3-1 1 16,7-1-43-16,-3 0 36 0,4 0 10 0,1 0 3 16,0 2-1-16,3 0 20 0,2-1 29 15,4 1-3-15,-1 1 6 0,5 1-3 16,-2 0-29-16,3 2-46 0,0 1 4 16,0 0-157-16,-1 4-283 0,-2 0-258 15,1 3-633-15</inkml:trace>
  <inkml:trace contextRef="#ctx0" brushRef="#br0" timeOffset="102982.499">1790 7651 1277 0,'0'0'306'16,"0"0"-229"-16,0 0-76 0,-30 25 33 16,24-16 15-16,-1 1 0 0,0-1-10 0,3 0 75 15,-1-1-85-15,4 0-29 0,-2-1-20 16,2 0-15-16,1-1 35 0,0-1-26 15,0 0 13-15,0-1-108 0,2 0-48 16,1-2-26-16,-1 0 23 0,3-1-34 16,-3-1-48-16,3 0-88 0,0-1 16 15</inkml:trace>
  <inkml:trace contextRef="#ctx0" brushRef="#br0" timeOffset="103217.695">1811 7612 691 0,'0'0'365'16,"0"0"-267"-16,0 0-39 0,0 0 6 16,-37 20-23-16,25-11-40 0,1 1 15 15,-2 0 44-15,2 2 21 0,0 0-27 16,-1 1-29-16,3-1-23 0,0 1-3 15,1-2 10-15,3 0-10 0,-2 0-23 16,4-2-68-16,1 1-182 0,0 0-196 16,2-5-144-16</inkml:trace>
  <inkml:trace contextRef="#ctx0" brushRef="#br0" timeOffset="104301.039">4987 7612 2270 0,'0'0'449'0,"0"0"-423"0,0 0-26 0,0 0 0 16,38 3 83-16,-26 0 23 0,0 1 68 15,-1 0-44-15,-1-1-15 0,1 2-51 16,-3-1-61-16,2 1-3 0,-7 0-38 16,3-1-106-16,-2-1 29 0,-1 0 64 15,0 0-222-15,-2-3-130 0,0 2-47 16,-1-2-129-16,0 0-422 0</inkml:trace>
  <inkml:trace contextRef="#ctx0" brushRef="#br0" timeOffset="104488.923">5065 7572 1094 0,'0'0'1820'15,"0"0"-1461"-15,0 0-359 0,0 0-23 16,0 0-28-16,0 0 51 0,0 0 26 15,0 0-7-15,0 0 57 0,35 24-34 0,-25-16-26 16,2 2-16-16,-1-2-26 0,-2 0-50 16,0 0-65-16,-3-1-106 0,-1 1-188 15,-2-3-226-15,-1 2-631 0</inkml:trace>
  <inkml:trace contextRef="#ctx0" brushRef="#br0" timeOffset="107014.42">5449 7835 2314 0,'0'0'674'0,"0"0"-262"15,0 0-174-15,0 0-87 0,0 0-113 16,0 0 41-16,32-16-77 0,-12 9 73 15,8-2 23-15,6 1-1 0,6-1-31 0,2 0 21 16,0 3-1-16,1 0 4 0,-5 3-28 16,-6 2-34-16,-7 1-28 0,-5 2-3 15,-8 3-50-15,-2 2-21 0,-4 3 3 16,-6 2 34-16,0 5-4 0,-8 2 38 16,-6 2-15-16,-4 2-29 0,-4 0-6 0,-3-2 31 15,-1 0 22-15,2-2 16 0,2-1 9 16,5-2 6-16,2-2-3 0,10-1-28 15,3-2 0-15,3-2-28 0,4 0 28 16,9 0 6-16,2-3 10 0,5 0-13 16,6-3 25-16,3-1-28 0,2-2-25 15,2-3-59-15,3-1-51 0,0-4-63 16,-3 0-80-16,-2-1-206 0,-2 0-99 16,-10 2-651-16</inkml:trace>
  <inkml:trace contextRef="#ctx0" brushRef="#br0" timeOffset="107305.751">5895 7954 3253 0,'0'0'448'0,"0"0"-448"15,0 0-6-15,31-3-83 0,-13 1 86 16,8 0 3-16,1 1 63 0,2 1 38 15,-3 0 0-15,-1 3-57 0,-3 1-44 16,-2-1-31-16,-3 3 31 0,-5-1 13 16,0 1-13-16,-8 0-2 0,0 1-48 15,-4 1 25-15,-5 3 22 0,-5 2 3 16,-5 2-4-16,-5 2-14 0,-3 1-17 16,-6 1 13-16,0 0 6 0,-2 2-19 0,0-1-37 15,3 0-39-15,-1 2-55 0,6 0-153 16,1-1-155-16,6-5-258 0,1 7-773 0</inkml:trace>
  <inkml:trace contextRef="#ctx0" brushRef="#br0" timeOffset="112493.249">6495 7837 179 0,'0'0'2946'15,"0"0"-2463"-15,0 0-211 0,0 0-272 16,0 0-13-16,0 0-15 0,0 0 28 0,0 0 91 16,33 24 126-16,-12-11-12 0,5 3-50 15,2 2-93-15,1 1-44 0,-4-1-18 16,0-1-3-16,-3-3-9 0,-4-2-22 16,0-3-28-16,-1-3-43 0,-4-2-26 15,-2-2-50-15,0-2-39 0,-2-2-64 16,1-4-60-16,-5-2 68 0,1-4-36 0,-2-1 67 15,-3-4 161-15,-1-1 64 0,-1-2 20 16,-3-1 62-16,-1 1 31 0,0-1 121 16,1 3-95-16,-3 0 13 0,4 3 67 15,-1 2 75-15,2 3-96 0,1 4 37 16,1 2 18-16,0 4-60 0,0 1-114 0,0 5-28 16,0 5 56-16,2 6-6 0,0 4 5 15,1 7 29-15,0 3-23 0,0 3-37 16,-1 2-21-16,1 0 0 0,-2 0-34 15,0-2-3-15,0-4-50 0,1-3-48 16,1-3-65-16,0-5 1 0,-1-2-18 16,1-5-69-16,-1-4-60 0,0-3-140 15,-1-4-197-15,1-1-136 0,-2 0-382 16</inkml:trace>
  <inkml:trace contextRef="#ctx0" brushRef="#br0" timeOffset="112845.906">6919 7965 2756 0,'0'0'564'15,"0"0"-309"-15,0 0-141 0,-13 23-83 16,10-10 73-16,-1 3 16 0,4 2 28 15,5-1-39-15,1 0-28 0,4-2-81 16,2-3-21-16,4-5-16 0,2-2-19 16,0-5 37-16,2-2-3 0,-1-4-3 15,0-3-35-15,-5-2 19 0,-2-1-50 16,-1-2 6-16,-6 1 19 0,-4-1 66 0,-1 0 66 16,-4 0-63-16,-6 0 63 0,-1 0 25 15,-5 1 14-15,-3 3 32 0,0 1-47 16,-3 3-90-16,0 3-2 0,2 2-60 15,4 1-13-15,3 5-6 0,5 1 2 16,1 2-56-16,5 2-146 0,2 3-376 0,3-2-615 16,6 7-401-16</inkml:trace>
  <inkml:trace contextRef="#ctx0" brushRef="#br0" timeOffset="113242.784">7086 7958 1140 0,'0'0'3274'0,"0"0"-2885"16,0 0-389-16,0 0-44 0,0 0 44 15,-28-7 2-15,28 7 26 0,0 0-28 16,2 4 0-16,1 3-2 0,0 2-11 16,5 5 12-16,1 1-17 0,2 1 6 15,-1 0-22-15,3-2-3 0,1-3-37 16,-1-3-19-16,1-3 43 0,-1-4 50 0,-1-1 18 15,1 0 1-15,-4-5 12 16,2-2 6-16,-4-1-6 0,1-3-4 0,-5 0-25 16,-1-1 20-16,1-1-21 0,-3-1 14 15,0-1-12-15,-3 1 15 0,-1 1 37 16,2 2 34-16,0 2-33 0,-2 3-7 16,3 3-3-16,1 2-46 0,0 1-16 15,0 2-30-15,3 2 0 0,2 5 46 16,0 3 31-16,1 4-13 0,4 2 13 15,0 1-13-15,0-1-15 0,-1-2-3 0,3-3-1 16,0-3-69-16,-1-3-34 16,1-1-1-16,-1-3-55 0,2-2-207 0,0-1-247 15,-5-1-591-15,1 0-172 0</inkml:trace>
  <inkml:trace contextRef="#ctx0" brushRef="#br0" timeOffset="114075.476">7523 7790 2734 0,'0'0'650'0,"0"0"-289"16,0 0-181-16,0 0-108 0,0 0 23 15,0 0-61-15,0 0-33 0,0 0 40 16,13 33 71-16,-4-12 9 0,3 6-10 15,-1 5-52-15,2 2-37 0,-2 0-1 16,-1-2-8-16,0-3 2 0,-2-5-13 16,-4-6 10-16,0-5-10 0,0-4 11 15,-2-5 11-15,-1-2-2 0,-1-2 36 0,2-2 16 16,-2-2-49-16,1-6-25 0,0-2-90 16,1-3 17-16,-2-6 24 0,1 0-13 15,1-3 31-15,2 0-52 0,1 0 70 16,-1 3-5-16,2 3 2 0,3 3-12 0,-4 3-15 15,2 5 43-15,2 2 22 16,-4 4 5-16,1 1 1 0,2 5 0 0,-4 2 19 16,2 3 36-16,0 4-46 0,1 2 6 15,-3 2 6-15,2 1-12 0,-1 0-18 16,1-2-16-16,-3-2 0 0,2-4-2 16,0-3 11-16,0-3-11 0,-2-3-1 15,0-2-12-15,3-2-22 0,-3-4-37 16,3-4-49-16,0-1-22 0,3-5-32 15,0-3 21-15,1-1-67 0,-4-2-23 0,3 0 199 16,-3 1 34-16,-1 2 10 16,2 4 86-16,0 3 11 0,-4 5-2 0,1 4-10 15,2 3-38-15,-3 3 6 0,2 5 67 16,-2 5 11-16,5 3-17 0,-3 5 7 16,2 3 9-16,2 3-20 0,-2 1 19 15,2-1-25-15,1-2-67 0,1-3-37 0,0-3-22 16,1-5-82-16,3-2-135 0,-3-5-86 15,2-1-182-15,1-6-518 0,-5 0-439 16</inkml:trace>
  <inkml:trace contextRef="#ctx0" brushRef="#br0" timeOffset="114521.32">8105 7874 2275 0,'0'0'507'0,"0"0"-298"0,0 0-74 0,-29 9-40 16,18 0 4-16,1 2 41 0,-1 5 57 15,1 1-5-15,1 3-41 0,3 2-25 16,1-2-54-16,3 0-35 0,2-3-9 15,5-3-12-15,2-4 15 0,3-4 53 16,3-3-16-16,2-2-34 0,2-1-33 16,-2-5 1-16,-2-1-2 0,1-3-18 15,-2-2-7-15,-3-1-13 0,-1-1 35 16,-1 0-12-16,-1-1 30 0,0-1-2 16,0 0 40-16,-3 3-4 0,1 0 25 0,2 4-34 15,-4 3 16-15,1 2-10 16,-1 2-16-16,0 1-30 0,-1 5-15 0,0 3 15 15,3 4 61-15,1 3-24 0,-3 4-6 16,1 1 6-16,2-1-25 0,-4-1-12 16,3-3-19-16,3-4 18 0,0-3-20 15,-2-3-62-15,3-4-74 0,1-1-87 0,0-5-57 16,-2-2-200-16,3-3-246 0,-2-3-345 16,0-1 507-16,-2 2-603 0</inkml:trace>
  <inkml:trace contextRef="#ctx0" brushRef="#br0" timeOffset="114814.758">8337 7857 2649 0,'0'0'552'0,"0"0"-306"16,0 0-145-16,0 32-6 0,0-16 63 15,1 2 62-15,2 1-7 0,0 1 1 16,0-1 21-16,2-3-72 0,-2-3-77 16,4-3-34-16,-4-4-22 0,-1-1-17 0,0-3-12 15,-1-2 20-15,0 0-21 0,-1-1-3 16,3-4-67-16,-1-3-41 0,3-3-11 15,0-3 32-15,-1-2-21 0,3-3 12 16,0 0 19-16,-2-1 24 0,4 4 56 0,0 2 17 16,-2 4 67-16,3 4 28 0,-3 3-17 15,3 3-12-15,-2 2-15 0,1 3-10 16,-2 4 4-16,0 4-1 0,3 1 0 16,-4 4-21-16,1 1 3 0,0 0-41 15,-2 1-1-15,3-3-1 0,0-1-77 16,-3-3-235-16,4-3 124 0,-1-3-305 15,3-1-607-15,-4-3-363 0</inkml:trace>
  <inkml:trace contextRef="#ctx0" brushRef="#br0" timeOffset="115201.632">8695 7909 783 0,'0'0'1393'0,"0"0"-1393"0,0 0-49 0,-30-17 7 16,23 15 42-16,-2 1 149 0,2 1-16 16,2 4-7-16,-4 1 35 0,2 3-38 15,2 3-7-15,-4 3-20 0,4 3 26 16,0 2 34-16,3 2-28 0,1-2-77 16,1 0 19-16,3-3-4 0,3-3 13 15,5-2 10-15,-2-3 11 0,5-3-46 16,-4-3-10-16,2-2 3 0,0-1-7 0,-2-5-40 15,1-1-43-15,-4-2 21 0,1-2-22 16,-2-1 9-16,1-1 9 0,-3-1 26 16,3-1 0-16,-4 1 3 0,0 1 69 15,2 2 26-15,0 2-7 0,-1 5-25 16,-1 1 5-16,-2 3-12 0,0 1-46 16,0 4-12-16,3 3 30 0,-2 2 6 0,1 4-21 15,-2 1 3-15,2 2-19 0,0-1-12 16,0-1-16-16,1-3-43 0,6-2-119 15,0-4-141-15,5-2-307 0,-5-2-732 16,7-3-432-16</inkml:trace>
  <inkml:trace contextRef="#ctx0" brushRef="#br0" timeOffset="116091.891">8862 7914 2600 0,'0'0'434'0,"0"0"-386"0,0 0-47 15,0 0-2-15,0 0 0 0,0 0-34 16,0 0 31-16,-32-19 4 0,27 19 4 16,-2 3-1-16,3 2 0 0,-2 0-3 15,2 1 13-15,-2 1-11 0,4 0 4 16,2-1 17-16,0 0-10 0,2-2 22 0,7 2 13 15,2-1-4-15,2 1 43 0,4 0-72 16,0 1 33-16,2 0 6 0,-1 2 13 16,2 0 3-16,-2 1 50 0,-3 1 9 15,2 2-25-15,-3 0-57 0,-3 0-16 16,-4 0-31-16,-4 1-12 0,-3-2 12 16,0 0 57-16,-5-2 15 0,-6 0 25 15,0-2-10-15,-3-1-10 0,0-1 10 16,-3-2-56-16,4-2-12 0,0-1 12 15,-1-1-30-15,4-1 26 0,0-3-27 0,4-1 0 16,0-1-64-16,2-2-54 0,4-1-22 16,0-1-16-16,5 0 2 0,2-2 50 15,4 1 35-15,2-2-61 0,4 0-50 16,0-1-46-16,2 1 101 0,1-1 106 16,0 0 19-16,-1 1 70 0,-1 2-41 15,-3 0 70-15,-5 1 6 0,-1 0-13 0,-4 2 41 16,-2 0-28-16,-3 1-8 0,0 0 26 15,-4 1-51-15,0 1-18 0,0 0-37 16,-3 3-17-16,1 0-19 0,1 2-13 16,-4 0-31-16,2 4 4 0,-1 2 18 15,1 3 0-15,-1 2 41 0,0 3 40 16,3 1-12-16,0 2-7 0,3-1-20 16,2 0 14-16,4-2 28 0,2-1 27 15,5-2 12-15,0-2 8 0,5-2-18 16,3-2-7-16,-2-2-22 0,3-3-9 0,1 0-15 15,1-4-19-15,-1 0-93 0,-1-3-159 16,-2-1-91-16,-2-1-289 0,-3 2-653 16,-2-5-369-16</inkml:trace>
  <inkml:trace contextRef="#ctx0" brushRef="#br0" timeOffset="116593.69">9616 7731 3149 0,'0'0'604'0,"0"0"-252"0,0 0-264 16,0 0-63-16,20 23 9 0,-17-6 25 16,-1 4 37-16,1 4 3 0,-1 2 43 15,-2 2-19-15,0-1-49 0,0-1-20 16,0-2-54-16,0-3-2 0,0-4-10 15,0-3 0-15,0-3-31 0,0-3-86 0,3-3-94 16,0-3-125-16,2-2-244 16,0-1-490-16,1-2-175 0</inkml:trace>
  <inkml:trace contextRef="#ctx0" brushRef="#br0" timeOffset="116735.559">9731 7885 3506 0,'0'0'568'0,"0"0"-543"0,-42 4-25 15,20 1-34-15,0 2 14 0,0 0-15 16,4 2-15-16,0 0-44 0,8-1-51 16,3-2-172-16,5-2-281 0,2-2-444 15,6 0-265-15</inkml:trace>
  <inkml:trace contextRef="#ctx0" brushRef="#br0" timeOffset="117235.333">9767 7768 3265 0,'0'0'486'0,"0"0"-486"0,0 0-10 16,0 0 10-16,-10 25 123 0,8-9 9 15,-2 4 35-15,2 2-9 0,0 3-15 0,2-1-72 16,5-2-56-16,0-2-2 0,5-3 8 16,0-3 4-16,2-2-9 15,-2-3-14-15,0-3-2 0,-2-3 12 0,1-3 6 16,-2 0-18-16,-2-5-18 0,2-2-28 15,-2-2 21-15,1-3-46 0,-1-2 34 16,1 0-16-16,-2-2 28 0,2 2 19 16,0 1 6-16,0 3 44 0,-3 2-13 15,3 3 3-15,-2 4-32 0,1 1-2 16,-3 2-35-16,2 4 35 0,0 4 65 16,0 3-1-16,0 2 26 0,1 3-4 0,-2-1-28 15,5 0-36-15,-1-2 12 0,4-2-16 16,-2-1 6-16,6-4-22 0,0-2-2 15,2-3-24-15,-3-3-47 0,3-1-52 16,-3-5-46-16,0-3-57 0,-5-1-53 16,3-3-35-16,-5-1-70 0,1-1 3 0,-4-2-54 15,1 1 56-15,-3 0 61 0,1 1 218 16,1 2 100-16,-1 2 139 0,-2 4 20 16,0 3 23-16,0 2 35 0,-1 2-82 15,0 0-135-15,-1 3 0 0,-1 2 125 16,0 2 101-16,-2 0-31 0,2 3-38 15,0-1-33-15,2 0-6 0,0-1-20 16,0-1-47-16,2-1-51 0,3-1-47 16,0 0-153-16,1-3-138 0,-2 1-151 15,5-1-259-15,-5-1-663 0</inkml:trace>
  <inkml:trace contextRef="#ctx0" brushRef="#br0" timeOffset="117560.608">10240 7912 2363 0,'0'0'387'0,"0"0"-258"16,0 0-81-16,-11 32 48 0,6-18 150 15,2 0 63-15,-1-1-66 0,3-1-105 16,1-2-69-16,0-2-8 0,1-2-39 16,1-2 6-16,0-3-10 0,-1-1-5 15,1 0-13-15,0-2-65 0,1-2-111 16,1-3-44-16,-1-3 74 0,1-1 60 15,1-2-15-15,-1 0-21 0,2 0 7 16,-2-1 96-16,3 3 19 0,-3 1 103 16,1 2 53-16,-2 3 15 0,1 1 3 0,1 3-87 15,-4 1-87-15,1 1 0 0,2 4 16 16,0 2 82-16,1 2-32 0,0 3-26 16,-1-1 27-16,2 3-48 0,1-2-19 15,0 0-16-15,1-2-76 0,2-3-90 0,1 0-80 16,0-2-187-16,2-2-217 0,-4-2-531 15</inkml:trace>
  <inkml:trace contextRef="#ctx0" brushRef="#br0" timeOffset="117796.977">10445 7915 2756 0,'0'0'746'16,"0"0"-465"-16,0 0-218 0,0 0-25 15,-32-9 9-15,25 9 72 0,3 2-46 16,-2 3-48-16,3 1 19 0,3 2 2 15,0 1-12-15,7 1-34 0,0 0-13 16,7 1-27-16,-1 0-4 0,3-1 13 0,1-2-57 16,3 0 31-16,0 0 32 0,-3-2 25 15,-1 1 75-15,-5-2-21 0,-2 0-43 16,-5-1-11-16,-2-1-44 0,-2-1-32 16,-2 0-21-16,-2-1 21 0,-3 0-60 0,-3 0-98 15,1-1-114-15,-2-1-147 0,3-2-259 16,2-1-538-16</inkml:trace>
  <inkml:trace contextRef="#ctx0" brushRef="#br0" timeOffset="118293.651">10597 7898 2629 0,'0'0'1750'16,"0"0"-1601"-16,0 0-149 0,0 0-2 15,0 0-14-15,0 0-11 0,0 0 27 0,-37-18 43 16,27 15-40-16,0 1-3 0,0 1-12 15,4 1-26-15,2 0-14 0,2 1-20 16,0 0-8-16,1 2 14 0,-2 0 4 16,3 0-22-16,3 0-43 0,-1 0-36 15,1-1-8-15,1 0-3 0,-1-1 104 16,-1-1 70-16,1 0 79 0,-1 1 32 0,0-1 9 16,-1 0 22-16,-1 0-19 0,0 0-41 15,0 0-34-15,0 0-23 0,0 0-3 16,1 0-1-16,-1 0-8 0,0 0-10 15,0 0 16-15,0 0 6 0,0 0 9 16,0 0 0-16,0 0-12 0,0 0-19 0,-1 0 16 16,1 0-16-16,0 1-1 0,0-1-2 15,0 1-13-15,0 1-8 0,2 1 21 16,0 1 3-16,4 2 12 0,1 0-12 16,0 1 22-16,3 0-12 0,1 1 8 15,2-1-17-15,-1-1 39 0,4 0 22 16,-2 0 22-16,1 0-17 0,-2-1 29 15,0 0 5-15,-4 0-8 0,0-1-26 16,-4-1-21-16,2 1-3 0,-4 0-16 16,-1-1-24-16,-2 0-6 0,-1 0-49 15,-3 0 28-15,-4 1-3 0,-1-1 11 0,-3 0 10 16,-2-1 2-16,-1 0-14 0,-1-2-3 16,-2 0 15-16,2-2-95 0,-2-1-130 15,1-3-121-15,1 0-324 0,5 1-920 0,-7-5-442 16</inkml:trace>
  <inkml:trace contextRef="#ctx0" brushRef="#br0" timeOffset="118436.009">10309 7743 4139 0,'0'0'524'0,"0"0"-524"16,0 0-359-16,-32-18-77 0,26 15-713 15,-8 1-677-15</inkml:trace>
  <inkml:trace contextRef="#ctx0" brushRef="#br0" timeOffset="119452.392">6456 8535 1888 0,'0'0'706'0,"0"0"-413"15,0 0-43-15,5-28 2 0,-3 22 62 16,1 1-49-16,1 3-58 0,4 2-92 15,2 1-74-15,7 8 14 0,4 5 69 0,2 5 15 16,3 3-47-16,0 3-61 0,-4 1-12 16,-2 1-19-16,-5-3-28 0,-1-4-24 15,-6-2-28-15,2-5-22 0,-4-5 6 16,0-4 12-16,0-3-15 0,0-2-32 16,-2-5-55-16,2-3-63 0,0-3 75 15,0-4-96-15,-2-3 132 0,1-1 10 16,0-3 115-16,-2 1 13 0,1-2 44 15,-2 2 23-15,-1 0 42 0,1 4 25 16,-1 4-32-16,3 4 50 0,-4 6 0 0,1 2-152 16,-1 5-57-16,1 5 57 0,-1 7 58 15,1 4 84-15,-1 6-60 0,0 4-26 16,-1 5 33-16,-5 3 1 0,0 3 53 16,-3 0-12-16,-1 0-36 0,1-1-64 15,-2-4-20-15,3-4-11 0,1-3-31 16,0-4-22-16,4-4-92 0,-3-5-54 0,3-3-78 15,2-3-140-15,-2-5-242 0,3-2-395 16,0-2-516-16</inkml:trace>
  <inkml:trace contextRef="#ctx0" brushRef="#br0" timeOffset="120045.296">6926 8668 2485 0,'0'0'1177'15,"0"0"-981"-15,0 0-196 0,0 0-167 16,0 0 129-16,0 0 38 0,-3 30 69 0,3-14 29 16,0 2 18-16,2 2-19 0,2 0-45 15,4-1-46-15,2-2-6 0,-1-5-13 16,2-2-25-16,0-5-9 0,-1-3 47 15,0-2 11-15,-2-5-1 0,1-4-10 16,-2-3-63-16,-1-2 19 0,-3-3 16 0,-2-1-4 16,-1-1 32-16,-7 0 1 0,0 0 46 15,-5 2 4-15,-2 0 21 0,2 2 23 16,-2 4-49-16,1 2-46 0,3 3-3 16,1 3-104-16,1 3-25 0,2 1-25 15,2 4-106-15,1 3-260 0,0 1-281 16,3 0-726-16</inkml:trace>
  <inkml:trace contextRef="#ctx0" brushRef="#br0" timeOffset="120402.46">7105 8607 3466 0,'0'0'354'0,"0"0"-354"0,0 0-164 0,0 0 12 15,0 0 152-15,0 0 161 0,-1 33 57 16,2-15-90-16,2 2 14 0,5 1-51 16,-3-1-88-16,3-1-1 0,2-3-2 15,-1-5 1-15,3-3 0 0,2-5 2 16,-1-2-3-16,1-2-78 0,0-5-25 16,0-2-5-16,-4-2-20 0,1-2 30 15,-4-1 29-15,-1-2-36 0,-1-1 51 16,-1 1 32-16,-4-1 22 0,0 1 25 15,0 1 58-15,0 1 50 0,0 3 8 16,0 3-65-16,0 2-51 0,0 4-3 0,0 1-22 16,1 3-88-16,-1 4 88 0,3 1 9 15,2 4 38-15,0 1-25 0,2 2-22 16,-3-1-22-16,4 0-31 0,-1-3-123 0,-2-2-192 16,7-3-273-16,-4-3-467 0,11-3-508 15</inkml:trace>
  <inkml:trace contextRef="#ctx0" brushRef="#br0" timeOffset="120987.575">7715 8789 775 0,'0'0'1887'16,"0"0"-1514"-16,0 0-200 0,0 0-33 16,0 0 79-16,0 0 46 0,0 0-31 0,34-3-13 15,-23-7-60-15,1-4-22 0,3-2-58 16,-3-2-17-16,2-1-24 0,0-1 0 15,-4-2-12-15,-1 0 9 0,-3-1-37 16,0 1 9-16,-2 0-24 0,-3 1 8 16,-1 1 4-16,0 2-34 0,-4 3-12 0,0 3 3 15,0 4 44-15,2 4-29 0,-4 3-12 16,0 1 0-16,-1 2 15 0,0 5 16 16,-2 3 12-16,3 5-19 0,-3 4 19 15,3 3 13-15,1 5-12 0,3 2 2 16,2-1 7-16,0-1-10 0,4-3-2 15,4-3 2-15,2-4 2 0,2-3-2 0,3-3-9 16,1-1-10-16,5-5-14 0,-3-1-76 16,-1-2-124-16,1-2-188 0,-1 0-308 15,-5 0-485-15,2-3-295 0</inkml:trace>
  <inkml:trace contextRef="#ctx0" brushRef="#br0" timeOffset="121332.488">7964 8783 1790 0,'0'0'1423'0,"0"0"-1178"16,0 0-245-16,0 0 0 0,35-9 38 0,-16 3 48 16,0 0-20-16,2-3-2 15,-3 1 27-15,2-1-18 0,-2 0-73 0,-6 0-13 16,2 1-22-16,-3-1 10 0,-3 1 22 15,-4 1 3-15,-1-1 3 0,-3 2-3 16,0 0 16-16,-3 1-13 0,-3 0-3 16,-1 2-1-16,-3 1-15 0,-1 2-31 15,0 0-38-15,0 4 72 0,1 2 7 16,-2 2 4-16,1 2 4 0,1 3-2 16,-2 0 2-16,2 3 83 0,0 0-50 15,4-1-4-15,1-1-10 0,4-3-21 0,1-2-31 16,4-3-16-16,2-2-74 0,6-3 14 15,2-1-81-15,1-1-218 0,4-4-194 16,-6 1-405-16,8-3-318 0</inkml:trace>
  <inkml:trace contextRef="#ctx0" brushRef="#br0" timeOffset="121715.326">8308 8666 378 0,'0'0'1543'15,"0"0"-1235"-15,0 0-195 0,0 0-45 16,-34-17 0-16,25 16 19 0,-1 1-22 16,3 0 44-16,-1 3 52 0,0 4-39 15,-1 1-26-15,3 2-35 0,-2 3 6 16,0 2-16-16,4 0 25 0,-3 1 4 16,5-2 3-16,1-2-52 0,1-4-30 0,3-2 37 15,4-3 64-15,-1-1 8 0,2-2-10 16,1-1-21-16,2-2-38 0,-2-3-15 15,1-1 2-15,-1 0-27 0,1-1-1 16,-4-1 0-16,1 0-35 0,1 0-2 0,-5 0 37 16,3-1 17-16,0 1-17 0,-1 1-29 15,-2 1 26-15,0 2-9 0,1 2 10 16,0 2 2-16,-3 1-41 0,1 2 3 16,2 2 38-16,-1 4 79 0,0 1 38 15,4 4-68-15,-2 0-17 0,1-1-29 16,2 1 0-16,-2-2-2 0,2-2 27 15,1-2-28-15,0-1-28 0,1-3-97 16,-2-2-143-16,1-1-159 0,-3-3-291 16,0 0-569-16</inkml:trace>
  <inkml:trace contextRef="#ctx0" brushRef="#br0" timeOffset="122112.743">8452 8432 3044 0,'0'0'773'0,"0"0"-773"16,0 0 15-16,12 31-15 0,-6-14 57 16,4 3 25-16,-2 2 63 0,3 1 17 15,-3 1-50-15,4-2-62 0,-4-1-50 16,3-3-2-16,-3-2 0 0,2-3 2 15,-3-1 1-15,-4-5 1 0,1-2-2 16,2-2-1-16,-6-1-45 0,0-2-38 16,0 0-13-16,0 0-5 0,0-2 3 0,-4 0-42 15,-2 0-48-15,2 1 9 0,-3 0 33 16,-4 0 48-16,-2 1 23 0,-1 1-7 16,1 3 79-16,-1 3 1 0,2 1 3 15,-1 3 39-15,1 1 9 0,3 1 28 16,1 0 20-16,2-1 28 0,5-2-42 0,1-2 36 15,4-2 46-15,4-3-11 0,2-1-32 16,5-2-78-16,0-2-43 0,6-4-59 16,-1-2-55-16,2-2-153 0,1 0-264 15,-4 1-609-15,9-1-661 0</inkml:trace>
  <inkml:trace contextRef="#ctx0" brushRef="#br0" timeOffset="122651.349">9046 8683 2824 0,'0'0'782'15,"0"0"-413"-15,0 0-240 0,0 0-51 16,0 0-43-16,0 0-4 0,0 0 40 15,0 0 32-15,13 37 26 0,-5-19 26 0,3 3-63 16,-2 1-28-16,2 0-36 0,-3 0-27 16,2-2-1-16,-3-2-1 0,3-2-17 15,-7-4-29-15,2-3-66 0,-3-3-63 16,-1-2-38-16,-1-2-74 0,-1-2-190 16,-2-1-222-16,-3-5-391 0,-1 2-213 15</inkml:trace>
  <inkml:trace contextRef="#ctx0" brushRef="#br0" timeOffset="122892.955">9025 8648 2418 0,'0'0'496'0,"0"0"-265"0,41-16-78 16,-17 9 22-16,5 2 75 0,2-1-26 16,2 3-1-16,1 1-37 0,0 2-34 15,-5 0-75-15,1 3-77 0,-8 4-9 16,-3 1-16-16,-7 0 13 0,-3 2-16 0,-7 0-24 15,-2 1 2-15,-3 0 4 0,-11 1 30 16,0 1 16-16,-9 0 3 0,0-1 13 16,-4-1-4-16,-1-1 4 0,2-2-10 15,-2-2-6-15,3-2-47 0,2-2-96 16,4-1-86-16,1-1-73 0,6 0-207 16,3-2-247-16,6 1-684 0</inkml:trace>
  <inkml:trace contextRef="#ctx0" brushRef="#br0" timeOffset="123461.139">9315 8734 205 0,'0'0'2807'0,"0"0"-2391"16,0 0-356-16,31-11-59 0,-21 6 56 0,2-2 16 15,4-1 38-15,-4 0-11 0,2-1-24 16,2 0-42-16,-1-1-33 0,-2 1-1 15,0-2-26-15,-3 1 26 0,-4 1 29 16,-1 1-29-16,-3 0-4 0,-2 3-36 16,0 1 40-16,0 2-51 0,-3 1-43 15,-4 1-7-15,-2 0-13 0,-1 1 82 16,-3 4-32-16,0 2 64 0,-1 3 7 16,-1 4 21-16,3 2 55 0,1 3-17 15,-1 1 14-15,4 0-17 0,2-2-33 16,5-1-29-16,2-5 29 0,8-2 52 0,2-3 28 15,7-2-18-15,0-3-52 0,4-2-40 16,1-1-15-16,-1-5-83 0,1-1-12 16,-2-2-13-16,-2-1 29 0,0-1-4 15,-6-1-13-15,-3 0-23 0,0 0 68 0,-3 1 34 16,-4 0 32-16,-2 1 33 0,0 2 21 16,0 3 0-16,-1 1 57 0,0 3 3 15,0 1-114-15,0 2-38 0,0 4 38 16,0 3 63-16,4 3 42 0,-2 3-17 15,1 2-13-15,3-1-31 0,1 0 3 16,2-3-22-16,3-3 57 0,2-2 52 16,-1-4 6-16,5-3-53 0,-3-1-44 15,2-4-31-15,-3-2-12 0,-1-2-18 16,-3-1 2-16,-2-1-17 0,-5-1-36 16,-1-1-24-16,-2 0 72 0,-4-1-7 15,-3 0 27-15,-5 0-2 0,-3 0 3 0,-5-1-1 16,-2 2-58-16,-4 2-34 0,1 0-5 15,3 6 10-15,1 1 22 0,1 3-48 16,2 3-253-16,2 3-370 0,4 0-585 16</inkml:trace>
  <inkml:trace contextRef="#ctx0" brushRef="#br0" timeOffset="124133.319">9867 8669 2790 0,'0'0'646'0,"0"0"-415"0,0 0-231 15,0 0-44-15,0 0 44 0,0 0 117 16,14 26 94-16,-6-11 3 0,-1 2-6 16,3 3-53-16,-3 1-19 0,1 2-35 15,0-2-24-15,-4-1-28 0,3-3-9 16,-4-1 18-16,2-4-12 0,-5-2-19 16,1-3-27-16,0-3-3 0,-1-2-15 15,0-2-1-15,0 0-33 0,0-1-33 16,-1-4-75-16,-2-2-31 0,0-3 108 0,-1-3-29 15,-2-2 16-15,2-3 21 0,-1-2 28 16,1-2 28-16,1-1 19 0,0 1-25 16,3 1-1-16,1 1 26 0,4 3 14 15,0 3 82-15,1 2-74 0,3 2 36 0,-1 2-56 16,1 3 18-16,1 1-18 0,2 2 45 16,2 2 58-16,1 0 7 0,2 3-35 15,2 1-12-15,-3 3-38 0,0 1-20 16,-4 1-7-16,-1 2-28 0,-4 0 9 15,-2 0 7-15,-2-1 12 0,-3 1 6 16,0-1-6-16,-4-2-6 0,-5 0 3 16,-3-2-9-16,0-2-25 0,-3-2 18 15,-2-1-55-15,-2-1-90 0,2-1-130 16,0-1-198-16,2-3-291 0,2 2-605 16</inkml:trace>
  <inkml:trace contextRef="#ctx0" brushRef="#br0" timeOffset="124503.437">10160 8720 2398 0,'0'0'500'0,"0"0"-500"15,21-24-51-15,-12 12 51 0,-3-2 138 16,1-3 102-16,2-2-17 0,-4-3-14 15,2-2-14-15,-2-1-75 0,0 0-28 16,-3-1-61-16,-2 2-31 0,1 2-41 16,-1 4 40-16,0 2-44 0,-1 4-13 15,-1 4 57-15,-3 2-58 0,0 3-26 0,-2 2 6 16,1 2 57-16,-4 5-24 0,0 4 46 16,-4 3 32-16,-1 6 50 0,4 3 6 15,-1 5 28-15,2 2-30 0,4-1-27 16,5 2-6-16,2-3 34 0,8-1 56 15,1-2-32-15,3-3-40 0,2-3-24 0,-2-3-26 16,2-2-8-16,1-2-13 0,-2-3-2 16,-1-2-51-16,2-2-98 0,0-1-104 15,1-3-137-15,-5 0-227 0,3 0-423 16,-3 0-199-16</inkml:trace>
  <inkml:trace contextRef="#ctx0" brushRef="#br0" timeOffset="124848.82">10330 8751 1816 0,'0'0'1064'0,"0"0"-978"0,0 0-47 16,34-11-39-16,-22 4 122 0,5 0 53 15,-1-1 0-15,-2 0 15 0,0-1-95 16,-3 0-51-16,0-1-34 0,-4 0-10 0,-4 0-22 15,-1 1 3-15,-2-1-6 0,0 1 9 16,-4 0-19-16,2 2-16 0,-5 2 1 16,-2 3-36-16,3 1-41 0,-5 1 44 15,1 3 4-15,-1 4 77 0,0 2 2 16,-2 5 71-16,2 4 15 0,6 2 44 16,-1 2-54-16,6-1 29 0,6 0 49 15,4-3 70-15,2-2 28 0,7-4-41 16,0-2-82-16,3-3-55 0,0-3-34 15,2-3-9-15,-1-1-31 0,0-4-3 0,2-3-102 16,-1-1-126-16,-3-2-127 0,0-1-355 16,-7 1-704-16,2-6-560 0</inkml:trace>
  <inkml:trace contextRef="#ctx0" brushRef="#br0" timeOffset="125489.108">10676 8373 2684 0,'0'0'1495'0,"0"0"-1367"16,0 0-128-16,0 0 0 0,13 26 2 0,-10-15 48 15,0-1-41-15,-2 0-9 0,0-1-34 16,-1-2 12-16,0-1-62 0,-1-2-66 16,0-1-29-16,0-1-83 0,-2-1-209 15,2-1-256-15,-1 0-500 0</inkml:trace>
  <inkml:trace contextRef="#ctx0" brushRef="#br0" timeOffset="125648.684">10754 8434 2979 0,'0'0'358'0,"0"0"-358"16,0 0-111-16,18 28 111 0,-15-17 12 15,1-1-12-15,-2 0-19 0,1 0 18 16,-2-2-1-16,0 0-49 0,1 0-260 16,-2-2-267-16,0-2-662 0</inkml:trace>
  <inkml:trace contextRef="#ctx0" brushRef="#br0" timeOffset="126503.727">6452 7724 1097 0,'0'0'823'0,"0"0"-428"15,0 0-259-15,0 0 22 0,0 0 23 16,-11 24 2-16,3-14-39 0,5 0-45 16,-4 0-66-16,0 1-33 0,3-2-16 0,1 0-51 15,1-1-45-15,2-1-97 0,0-2-106 16,4-2-194-16,0-1-520 0</inkml:trace>
  <inkml:trace contextRef="#ctx0" brushRef="#br0" timeOffset="126643.999">6491 7802 2905 0,'0'0'330'15,"0"0"-330"-15,0 0-166 0,-27 30 150 16,18-19-58-16,6 0-119 0,2-1-249 16,1-1-353-16,3 0-754 0</inkml:trace>
  <inkml:trace contextRef="#ctx0" brushRef="#br0" timeOffset="127649.765">10381 7114 153 0,'0'0'2240'0,"-16"-23"-2101"0,6 15-126 15,0 0-13-15,-3 0-22 0,3 4-13 16,-3 4-30-16,-1 0 42 0,0 6-6 15,2 6 26-15,-3 6 3 0,0 6 61 16,1 7-44-16,1 5 196 0,0 4 51 0,6 3 53 16,-2-1-47-16,7 0-7 0,2-4-75 15,3-3-74-15,10-7-70 0,3-5-16 16,6-4 28-16,1-6 56 0,7-5 49 16,-2-5-46-16,1-3-35 0,1-5-25 0,0-5-36 15,-2-3-16-15,2-4-2 0,-6-2 17 16,-2-1-18-16,0-3-1 0,-3 1-42 15,-6 0-49-15,0 1-66 0,-3 2-22 16,0 4 0-16,-4 3 41 0,-3 4 51 16,0 3 28-16,1 3 13 0,-4 2-79 15,0 2-138-15,-4 4-129 0,1 4-112 16,0 2 317-16,0 3 127 0,-3 2-75 16,-2 0-160-16,2 0-208 0,0-5-320 15</inkml:trace>
  <inkml:trace contextRef="#ctx0" brushRef="#br0" timeOffset="128489.629">10323 7373 1132 0,'0'0'1259'0,"0"0"-898"16,0 0-226-16,43-14 29 0,-19 9-23 15,5-1 5-15,1 0 48 0,6-1-13 16,-3 1-49-16,-3-1-69 0,-4 2-63 15,-4 0-6-15,-4 0-35 0,-5 0-10 16,0 1 10-16,-4 1 23 0,-2 0 2 16,-1 0 15-16,-3 1-6 0,-2 1 7 15,1 0 13-15,-2 0-13 0,0 1-76 16,-2 0-66-16,1 3-52 0,-2 3 111 16,-1 3 83-16,0 3 73 0,-4 4 93 0,4 2-24 15,-1 3 76-15,3 0-55 0,-1-1-49 16,2-1-24-16,1-1-6 0,2-3-15 15,0-3 2-15,1-3-28 0,1-2 10 16,-2-3-25-16,-1-2 9 0,2-2 37 16,-1 0 21-16,2-5-40 0,0-1-55 0,1-4 0 15,1-2-52-15,0-1-19 0,-1-3 1 16,1-2 17-16,-2 0 16 0,1-2-15 16,-2 1 5-16,3 1 35 0,0 1-35 15,1 2 1-15,0 2-10 0,2 2-28 16,1 2 28-16,2 4-7 0,2 1 34 15,-4 3 4-15,3 1-3 0,1 1 6 0,0 3 3 16,-1 1-9-16,1 0 12 0,1 0-15 16,-5 1 2-16,2 0-68 0,-4-2-77 15,4 0 24-15,-7 0 26 0,3-3 0 16,-2 1-39-16,-1-1-8 0,-3-1 68 16,0 0 103-16,0 0 43 0,-2 0 35 15,2-2-24-15,-2 0-31 0,0-1-20 16,-3-1-3-16,-1 0-26 0,1 1-30 15,-4-1 54-15,-2 1 1 0,3 1-60 16,-7 2-19-16,2 0 25 0,-2 4-6 0,0 3 61 16,-3 2 48-16,2 4 155 0,0 2-7 15,-2 1-49-15,3 1 25 0,4-1 6 16,3 0-51-16,2-2-55 0,4-3 4 16,3-1 46-16,3-3 33 0,1-1-40 0,4-3 16 15,-1-1-16-15,3-2-32 0,-2-1-30 16,2-4-19-16,3-2-7 0,-4-1-25 15,-1-1-2-15,0 0-21 0,-2-2-13 16,0-1 33-16,-5-1-61 0,3 1 28 16,-2-2 11-16,1 0 21 0,-4 1-31 15,0 2 33-15,0 3-3 0,-1 2-22 16,-1 4 23-16,1 2-29 0,-1 0-115 16,0 4-13-16,-1 5 105 0,-1 4 54 15,0 3 46-15,1 2-12 0,0 2 4 16,1-2-23-16,1-1 29 0,5-2 3 0,3-3-22 15,0-3 0-15,2-3-25 0,2-2-16 16,1-1-102-16,0-3-127 0,4 0-112 16,-1-4-223-16,0-1-59 0,2-2 75 15,-5-1-126-15,0 1-109 0</inkml:trace>
  <inkml:trace contextRef="#ctx0" brushRef="#br0" timeOffset="128694.166">11211 7273 668 0,'0'0'1046'0,"0"0"-874"15,0 0-133-15,0 0 10 0,-37-15 64 16,23 15 46-16,-1 4-10 0,-2 2-7 16,3 4-3-16,-3 3 25 0,5 2 67 15,3 1 18-15,1 0-112 0,6 0-10 16,2-1-22-16,9-2 2 0,0 0-41 16,3-3 12-16,4 0-15 0,2-4 16 15,3-1-32-15,0-2-22 0,0-2-25 0,0-1-43 16,-2-2-140-16,-1-1-139 0,-5-2-88 15,-2 0-175-15,-1 0-443 0,-5-2-402 0</inkml:trace>
  <inkml:trace contextRef="#ctx0" brushRef="#br0" timeOffset="129010.15">11242 7424 2647 0,'0'0'619'0,"0"0"-402"16,33-7-173-16,-17 2 67 0,3-1 31 15,2-2 18-15,-1 0-21 0,0-1-45 16,0-2-35-16,0 0-59 0,-2 0-28 16,-4-1 0-16,-1 1 9 0,-4-1-2 15,-3 0 17-15,-3 1-74 0,-2 0-1 16,-1 1 19-16,-4 1 4 0,-3 0-36 0,-4 2-5 16,-1 1 2-16,-2 4-10 0,-2 2 41 15,0 1-2-15,3 6 18 0,-2 2 47 16,0 5 1-16,1 3 47 0,4 2 78 0,1 2 36 15,7 0-12-15,3-1-5 16,10-1 2-16,6-1-18 0,3-3-50 0,4-3-7 16,-1-1-15-16,6-4-19 0,2-2-37 15,1-2-78-15,0-3-127 0,0 0-204 16,0-3-182-16,-9 1-610 0,9-5-600 0</inkml:trace>
  <inkml:trace contextRef="#ctx0" brushRef="#br0" timeOffset="129580.114">11441 7545 2062 0,'0'0'964'0,"0"0"-514"0,0 0-222 16,0 0-187-16,0 0-38 0,0 0-3 16,2 29 189-16,-3-10 38 0,1 4-13 15,0 4-3-15,0 2-88 0,-1 1-19 16,0-1-48-16,1-3-8 0,-3-4-26 0,0-4-13 16,2-4-9-16,0-5-18 0,0-4-10 15,0-3-2-15,0-2-72 0,-1 0-36 16,0-3-51-16,-1-3-109 0,2-2-130 15,-5-3-166-15,5-3-147 0,1-2-286 16,0-3-76-16</inkml:trace>
  <inkml:trace contextRef="#ctx0" brushRef="#br0" timeOffset="129732.016">11453 7670 1117 0,'0'0'544'0,"0"0"-31"0,0 0-193 0,27-23-152 16,-22 21-36-16,5 2 45 16,1 0 50-16,1 1-55 0,-1 2-64 0,6 0-28 15,-1 0-23-15,0 1-13 0,0 0-9 16,1-2 0-16,-4-1-35 0,3-1-2 15,-3-1-35-15,-2-2-52 0,2-2-63 0,0-2-94 16,-2-1-42-16,0-1-69 0,-4-1-25 16,2-2-160-16,-1-2-136 0,-6 4-137 15</inkml:trace>
  <inkml:trace contextRef="#ctx0" brushRef="#br0" timeOffset="129920.545">11758 7475 336 0,'0'0'698'0,"0"0"-122"0,-16 36-76 16,9-15 111-16,-5 3-130 0,3 3-4 0,-1 2-140 16,1 0-74-16,3 0-86 15,1-2-32-15,5-2-50 0,1-3-27 0,4-3-68 16,1-2 0-16,1-3-15 0,-1-4-44 16,1-2-58-16,0-3-87 0,1-2-98 15,-2-2-200-15,5-1-204 0,-4-2-324 0,-3-2-312 16</inkml:trace>
  <inkml:trace contextRef="#ctx0" brushRef="#br0" timeOffset="130159.905">11781 7705 2888 0,'0'0'680'0,"0"0"-639"0,0 0-15 16,0 0-26-16,0 0 63 0,-13 32 38 16,13-20 22-16,0 1 9 0,3-1-38 15,5-2-10-15,3-2 16 0,3-2-14 16,2-2-36-16,1-4-22 0,0 0-6 15,0-4-22-15,-3-3-16 0,-1-1-40 16,-3-2-9-16,-3-2-3 0,-3-1 43 16,-4-1-37-16,0-1-10 0,-6 0 10 0,-3-2 24 15,-3 1 15-15,-1 0-14 0,-2 2 2 16,0 2 4-16,0 4-16 0,4 3-4 16,0 4-43-16,2 2-153 0,0 5-289 15,4 2-213-15,-1 0-500 0</inkml:trace>
  <inkml:trace contextRef="#ctx0" brushRef="#br0" timeOffset="130561.867">11947 7694 3332 0,'0'0'582'16,"0"0"-516"-16,0 0-16 0,4 25-24 15,0-10 77-15,-1 3 3 0,-2 2 15 0,0 1 43 16,0 1-22-16,-1-1-65 0,0 0-55 15,1-2-7-15,-1-3-15 0,0-1 3 16,0-3-3-16,0-3 0 0,-1-3-1 16,0-2-14-16,0-2-28 0,0-2-13 15,0-1 23-15,-2-3-20 0,-1-3-21 0,3-2-13 16,-1-4-15-16,2-3 15 0,0-2-25 16,0-3 21-16,3 1-1 0,5-2 17 15,1-1 12-15,1 1 62 0,1 1 0 16,2 2 1-16,3 1 83 0,-2 3-61 15,1 3 15-15,1 3 29 0,-1 3 10 16,1 3-7-16,-5 3 25 0,0 1 2 16,-3 4-58-16,-1 3-36 0,-1 2 12 15,-3 3 26-15,-1 3-9 0,-2 1 21 16,-1 1-24-16,-3 1-26 0,-6-2-2 16,-1-1-3-16,-4-3-22 0,-1 0 25 0,-2-2-1 15,2-1 1-15,0-4-55 0,1-2-41 16,3-2-169-16,4-2-232 0,-1-3-500 15,7-2-370-15</inkml:trace>
  <inkml:trace contextRef="#ctx0" brushRef="#br0" timeOffset="131545.709">12190 7642 2085 0,'0'0'466'0,"0"0"-353"0,-13 24-10 15,5-10 289-15,-2 5-48 0,2 3-94 16,-1 3 29-16,2 2-137 0,-3 1-55 16,4-2-53-16,1-2-34 0,2-3 0 15,-1-4 0-15,4-3 2 0,0-2-1 16,0-3 10-16,2-3-8 0,0-2-3 0,-1-2 22 16,-1-2 18-16,1 0 10 0,0-2-50 15,0-3-53-15,1-1-40 0,1-2-16 16,2-4 9-16,0 0 33 0,1-4-40 15,0 0 10-15,2-3 34 0,-1-1 63 16,2-1 6-16,1-1-6 0,-2 1 2 0,2 1 45 16,-2 3 48-16,2 1-82 0,-2 2-13 15,2 3-41-15,-4 3 41 0,0 1 47 16,2 3 56-16,-4 1-17 0,1 1 11 16,-2 1-23-16,0 1-74 0,-2 1-3 15,0 4-62-15,-1 1 27 0,1 4 38 16,-1 1 19-16,0 3-16 0,0 2 16 0,-2 0-16 15,-2 1-2-15,-1-1 0 0,-1 0 1 16,-1-2-2-16,-1-1-17 0,1-2 15 16,-2-3-31-16,0 0-23 0,-1-3-1 15,3 0-97-15,-3-1-70 0,4-2-74 16,-2-1-57-16,0-1-27 0,3 0 58 16,1-1 29-16,0 0-33 0,0 0-56 15,3-1 231-15,-1 0 153 0,2 1 261 0,0-1 61 16,2 1-95-16,1-1 49 15,1-1-27-15,2 1-17 0,2-2-64 0,3 1-120 16,1-2-10-16,-1 0 23 0,5 0-25 16,2-1-36-16,0 0-16 0,3-1 13 15,-5 0 0-15,2-1-106 0,0 1 19 16,-6-2 48-16,2 0 42 0,-2-1 23 0,-3 0-20 16,0-1 36-16,-2-1 44 0,-3 0-19 15,0 0-9-15,-3 1 9 0,-1 1-29 16,0 2-6-16,-1 1 9 0,-2 3-38 15,0 3 0-15,1 1-141 0,-4 1 16 16,-1 4 82-16,-1 3 43 0,-7 2 12 16,2 3 14-16,2 3-13 0,-1 0 22 15,5 0-35-15,3-2 3 0,4-1 100 16,1-3 25-16,4-2 18 0,2-2-9 16,3-1 15-16,-2-1-16 0,5-3-26 15,0 0-44-15,0-1-54 0,1-3-12 0,-2-2-38 16,0-1-59-16,0-1-26 0,2 1 38 15,-4-2-64-15,2-1 82 0,-5 0 26 16,5-1-7-16,-5 0 48 0,2 0-3 16,-2 0 3-16,-4 2-28 0,1 2-87 0,-1 3 57 15,-3 3 7-15,0 0-206 0,-3 3 9 16,-1 4 234-16,2 3 14 0,-3 2 142 16,-1 2 61-16,1 1 69 0,3 1-65 15,0 0-45-15,1-2 6 0,0-1-4 16,1-4-4-16,0-1-19 0,1-4-26 15,0-1-13-15,-1-2-9 0,1-1 15 16,0 0 15-16,1-2-20 0,3-1-103 16,1-4-98-16,0-2-4 0,4-3-80 15,0-3-29-15,0-2 24 0,1-3 4 0,0-1 19 16,1 0 66-16,3 2 97 0,0 3-21 16,1 2-16-16,-2 4-134 0,-2 2-90 15,2 3-71-15,-1 3-45 0,-3 2-105 16,-4 0-630-16</inkml:trace>
  <inkml:trace contextRef="#ctx0" brushRef="#br0" timeOffset="132375.9">10760 7603 1988 0,'0'0'631'0,"0"0"-200"0,0 0-175 16,0 0 26-16,0 0-83 0,0 0-63 15,30-11-33-15,-7 11 17 0,11 0-20 16,9 1-63-16,10 3-36 0,7 1-1 16,4 1 1-16,2 0-2 0,-3 2-30 0,-6-2-106 15,-9 2-197-15,-6-2-365 0,-15-1-640 16,4 1-405-16</inkml:trace>
  <inkml:trace contextRef="#ctx0" brushRef="#br0" timeOffset="132742.329">11555 8018 3161 0,'0'0'698'0,"35"4"-446"0,-4-1-134 15,15 1 90-15,6 1-7 0,8-1-96 16,5 1-69-16,4-1-11 0,1-2-10 16,0 0-15-16,-4 0-40 0,-5-2-126 15,-6 0-199-15,-17 0-296 0,2-2-1012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053.60132" units="1/cm"/>
          <inkml:channelProperty channel="Y" name="resolution" value="1516.9907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1-15T19:22:30.5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5139 3307 1469 0,'0'0'331'0,"36"-4"-331"15,-16 4-84-15,2 0-170 0,-5 0-22 0,-4 4 96 16,-3 1 86-16,-7 2 55 0,-2 2 9 15,-4 0 27-15,-5 4 3 0,-6 1 26 16,-4 3 134-16,-4-1 78 0,-1 2 3 16,-5-1-27-16,2 1-74 0,-3-1-23 15,6 0 29-15,3-2 16 0,3-2-4 16,7-4-56-16,6 0-102 0,4-4-52 0,2-1 10 16,5 0 42-16,5-2 77 0,5-1 226 15,7-1 44-15,2-2-45 0,12-4-115 16,1-2-95-16,4-1 2 0,2-1 10 15,0-1-3-15,-3 0-57 0,-4 2-42 16,-2 1-2-16,-7 1-57 0,-3 2-37 16,-6 1-76-16,-4 0-57 0,-5 2-98 15,-2 1-101-15,-6 0-140 0,-3 1-96 16,0 0-133-16,-1 0 72 0</inkml:trace>
  <inkml:trace contextRef="#ctx0" brushRef="#br0" timeOffset="271.461">5485 3430 1973 0,'0'0'550'0,"0"0"-363"0,43-8-151 15,-24 7-20-15,-2-1 6 0,0 2-2 16,-6 0-8-16,-2 0-12 0,-5 2-33 15,0-1-34-15,-2 2-4 0,-1 0 22 16,-1 0 20-16,0 2 13 0,-4 0 16 16,-1 2 72-16,-3 2 22 0,-3 0-52 15,-3 3-42-15,-4 0-75 0,0 2-54 16,-2 0-39-16,3 1-13 0,-1 0-72 16,4 0 16-16,2 0-140 0,4-3-161 0,-3 7-209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053.60132" units="1/cm"/>
          <inkml:channelProperty channel="Y" name="resolution" value="1516.9907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1-15T19:22:50.2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433 3553 2103 0,'0'0'203'16,"0"0"-201"-16,0 0 13 16,0 0 91-16,-7-23-89 0,9 14 34 0,4-2-12 15,0-1 51-15,3-2 52 0,3 0-13 16,0-2 15-16,4 0 0 0,1 0-13 16,1 0-29-16,1 0 16 0,3-1-36 15,-1 1-63-15,2 1-16 0,-2 1 54 16,-1 1-57-16,-3 4-19 0,-3 2-32 15,-5 4-21-15,-1 1-49 0,-5 2-32 16,-1 4 13-16,-1 3 140 0,-1 5 9 16,-3 4 144-16,-2 5-57 0,-8 4-59 15,0 3-36-15,0 1 0 0,-6 1-1 0,3 0 0 16,-2 0 11-16,1-3 5 0,4-2-14 16,4-2-2-16,3-3-42 0,0-4 39 15,5-2-25-15,1-5 24 0,5-2-91 16,3-4 95-16,4-1 10 0,1-2 72 0,5-4-12 15,3-3 16-15,6-3-86 0,-4-2-60 16,4-2-134-16,-3-2-123 0,0 1-137 16,-4-1-178-16,-4 5-469 0</inkml:trace>
  <inkml:trace contextRef="#ctx0" brushRef="#br0" timeOffset="278.287">737 3440 2043 0,'0'0'1177'0,"0"0"-1177"16,0 0-67-16,0 0-96 0,44-22 163 15,-24 12 87-15,4-2 15 0,0 2 0 16,2 1-13-16,-5 1-25 0,-3 3-64 16,0 1-55-16,-5 3 4 0,-3 1 22 0,0 0-54 15,-3 3 35-15,-4 2-22 0,2 4 70 16,-3 3 6-16,-2 4 39 0,-2 6 0 15,-5 3 12-15,-2 3 7 0,-2 4-64 16,0 2 7-16,-1 0-20 0,1 0 11 16,2-2 1-16,2-2-33 0,2 0-56 15,1-3-89-15,4-1-175 0,-3-3-47 16,3-5-323-16,0 5-607 0</inkml:trace>
  <inkml:trace contextRef="#ctx0" brushRef="#br0" timeOffset="15194.68">7562 3996 697 0,'0'0'342'0,"0"0"-182"0,0 0-86 16,0 0-31-16,0 0-17 0,0 0 3 16,0 0 39-16,0 0 59 0,0 0 16 15,0 0 0-15,6-3-19 0,-6 3-20 0,1 0-33 16,0 0-16-16,2-1-13 0,0 0-19 16,1 1-21-16,1-2 11 0,6 0 3 15,0 0 4-15,5 0 41 0,4 0 4 16,4 0-4-16,4-1 7 0,2 1 3 15,3-1-23-15,4 0 59 0,1 0-21 16,1 0 23-16,1 0-64 0,-1 1-32 0,1-1-13 16,-2 0-35-16,-1 0 32 0,-2 1-10 15,-4 0-10-15,-5 0-57 0,-4 1-26 16,-2-1-19-16,-2 1-43 0,-6 0 6 16,-2-1-26-16,-3 2-71 0,-4-1-40 15,-3 1 2-15,0-1-32 0,-6 0-150 16,2 1 98-16</inkml:trace>
  <inkml:trace contextRef="#ctx0" brushRef="#br0" timeOffset="16047.551">7802 3921 737 0,'0'0'225'0,"0"0"-150"15,0 0-46-15,0 0 20 0,0 0 45 16,0 0 7-16,0 0 4 0,0 0 64 16,0 0 23-16,0 0-14 0,0 0-38 15,11-13-37-15,-15 13-103 0,1-1 0 0,-4 1-42 16,1 0 39-16,-5 3 3 0,0 0 13 16,-3 3 19-16,-4-1-15 0,0 3 12 15,-2-1-26-15,-1 1 13 0,2-1 7 16,-2 1-10-16,1 0 13 0,2-1 16 15,1-1-27-15,3 0-15 0,5-3 0 16,4 1-3-16,-1-3-7 0,5 0-26 16,1-1-9-16,0 0-33 0,1 1-55 15,3-1 44-15,-2 0 89 0,1 1 26 16,3-1 16-16,1 1 6 0,3 0-25 0,0-1 48 16,4 0-58-16,1 0 20 0,3 0-20 15,-1 0-12-15,2 0-1 0,2 1 13 16,-1 0 77-16,2 1-31 0,-1 0-21 0,0 1 8 15,-1 0-34-15,-2 0-11 16,-2 0-2-16,-2 0-23 0,-5-1 23 0,0 1-2 16,-4-2-1-16,-2 0-28 0,-2 0 32 15,-1-1 1-15,0 0 77 0,0 0 44 16,-1 0 23-16,0 0 0 0,-1-2-43 16,0 0-102-16,-3-2-99 0,0-1 16 15,-1 0 2-15,2-1 36 0,2-1-19 16,-2-1 64-16,1 1 48 0,0-1-46 15,-1 0-2-15,3 0-26 0,-2 0 23 16,2-1 3-16,-1 0 3 0,-1 1 37 16,0 0-40-16,1 1 0 0,1 1 0 0,-1 1-1 15,-1 1-31-15,1 0-36 0,0 1-68 16,2 1-54-16,-2 1-14 0,2 1-72 16,0 0-274-16,0 0-588 0</inkml:trace>
  <inkml:trace contextRef="#ctx0" brushRef="#br0" timeOffset="19367.678">4596 4820 188 0,'0'0'352'0,"0"0"-94"0,0 0-37 15,0 0 40-15,0 0-75 0,0 0-1 16,-28-2-81-16,26 1 32 0,1 0 1 15,0 0 15-15,1 1-3 0,0-1-16 16,0 1-14-16,0-1-12 0,1 1-20 16,2-3-87-16,3 0-62 0,4-2-31 15,4 0 28-15,4-3 65 0,6 0 23 16,6-2 38-16,3 0-16 0,7-1 4 16,3-1-23-16,3 0-14 0,1 0-12 0,3 0 3 15,1 1-16-15,-4 1 22 0,3-1-9 16,-5 1 0-16,-2 2-15 0,-2 0 12 15,0 0-61-15,-7 2-59 0,0 1-58 16,-4 0-91-16,-3 2-189 0,-6 1-148 16,-5 1-183-16</inkml:trace>
  <inkml:trace contextRef="#ctx0" brushRef="#br0" timeOffset="19949.859">4809 4677 1737 0,'0'0'282'0,"0"0"-282"0,0 0-107 15,0 0-273-15,0 0 57 0,0 0 323 0,0 0 20 16,-35 29 149-16,17-19 72 0,-2 1-104 15,-3 3-37-15,-1 0-38 0,-3 1 29 16,2 0 16-16,1-1-62 0,0-1-9 16,5-2 6-16,4-2 0 0,2-2-42 15,3-1-13-15,7-2-13 0,0-3-26 16,3 0 4-16,3-1 6 0,2 0 42 16,5-1 55-16,4-1 35 0,3-1-22 15,6-2-16-15,4 0 23 0,5 0-14 16,1-1-59-16,0 1-2 0,4-1 19 0,-1 2-19 15,2 1-19-15,-4 0 19 0,-4 1-3 16,-3 0-52-16,-1 1 32 0,-7 0-25 16,-3 1 22-16,-3-1 23 0,-6 1-10 15,-4 0 13-15,-2 0 2 0,-1 0 53 16,-1 0 55-16,-1 0 38 0,-2-1-6 0,-4-1-142 16,2-1-55-16,-1-1-122 0,-3-1-140 15,1-1-88-15,-1 0-47 0,4 2-161 16,-2-2-140-16</inkml:trace>
  <inkml:trace contextRef="#ctx0" brushRef="#br0" timeOffset="31387.079">6100 5674 62 0,'0'0'95'0,"0"0"-95"0,0 0-17 0,0 0-25 15,0 0-1-15,0 0 43 0,0 0 23 16,0 0 39-16,0 0 56 0,0 0 12 15,0 0 10-15,0 0-35 0,-14 2-76 16,11-1-29-16,-2-1-232 0,3 1 203 16,-5 0-127-16,4-1 126 0,0 0-159 15</inkml:trace>
  <inkml:trace contextRef="#ctx0" brushRef="#br0" timeOffset="31670.876">6004 5685 26 0,'0'0'98'0,"0"0"-82"0,0 0 17 16,0 0 3-16,0 0 49 0,0 0 78 16,0 0 114-16,0 0 45 0,0 0-81 15,0 0-120-15,0 0 61 0,35-7 62 16,-12 2-43-16,1-2 7 0,9-1 21 0,6-2-96 16,3-1-43-16,5-1 16 0,3-1-29 15,3 0-3-15,2-1-10 0,3 0 7 16,-3 0 2-16,-2 0-57 0,1 1-16 15,-1 0-3-15,-2 0 0 0,-3 2-35 16,-4 0-1-16,-1 2-35 0,-6 1 7 16,-3 1-52-16,-6 2-29 0,-3 1-52 15,-7 1-10-15,-5 2-43 0,-7 1-39 16,-2 0-20-16,-4 1-40 0,-7 2-20 16,-5 0 20-16,3-1 0 0</inkml:trace>
  <inkml:trace contextRef="#ctx0" brushRef="#br0" timeOffset="32329.274">6170 5565 1338 0,'0'0'302'0,"0"0"-175"16,0 0-127-16,33-8-81 0,-25 8 9 16,-4 0 10-16,-2 2-22 0,0 1 22 15,-2 1-3-15,-4 1 65 0,-2 3 172 16,-3 1 33-16,-8 1-107 0,1 3-56 16,-4-1-42-16,-4 2-10 0,2 0-3 15,-2-1-49-15,2 0 46 0,2 0 16 16,2-2 36-16,4-2 55 0,2-1-46 15,5-1-45-15,4-3-1 0,1 0-31 16,2-1-10-16,1-1 38 0,4-1 4 16,2 0 120-16,7-1 88 0,4-1-49 15,1-2-72-15,4-3-26 0,1 0 1 0,5-1-1 16,-1-1 13-16,1 1-3 0,-2-1-37 16,1 2-32-16,-5 0-4 0,-1 2-1 15,-3 0-32-15,-5 1 16 0,-1 0-7 0,-2 2-16 16,-2 0 10-16,-3 0 16 15,-3 1 16-15,-1 0-2 0,-2 0-14 0,0 0 16 16,0 0 1-16,0 0 19 0,-1 0 41 16,-1 0 26-16,1-1-3 0,-3 0-39 15,-2-2-45-15,0 0-47 0,-1-1-40 16,-4-1-23-16,1 0 33 0,0 0-14 16,-2-1 4-16,1-1-43 0,-2 1-80 15,4-1 5-15,-3 1-74 0,4-1-24 16,-3 1-150-16,3 0-36 0</inkml:trace>
  <inkml:trace contextRef="#ctx0" brushRef="#br0" timeOffset="34173.268">1973 6583 222 0,'0'0'1186'16,"0"0"-887"-16,0 0-208 0,0 0-55 15,0 0-36-15,0 0-6 0,0 0-121 0,0 0 127 16,0 0 29-16,35-24 156 0,-21 18 26 15,5-1 26-15,4 0-18 0,5-1-70 16,7 1 12-16,5 0-17 0,6 2-22 16,4-1 31-16,4 2-80 0,6 0-13 15,2 0-44-15,2 1 10 0,1 0-23 16,-2 0 26-16,1 1-1 0,-4 0 1 16,-4 1-29-16,-5 1-16 0,-4 0 0 15,-6 0 0-15,-4 0-12 0,-6 0 28 0,-5 0-16 16,-5 1 12-16,-2-1-24 0,-4 1-4 15,-3 0 0-15,-1-1-9 0,-4 0-16 16,0 0 21-16,-3 0 11 0,-1 0-26 16,-2 0 25-16,-1 0 26 0,0 0 23 15,0 0 5-15,0 0-28 0,0 0-19 0,0 0-93 16,0-2-74-16,0 0-104 0,0 1-202 16,0-2-31-16,0 1-108 0</inkml:trace>
  <inkml:trace contextRef="#ctx0" brushRef="#br0" timeOffset="41886.015">1591 8263 52 0,'0'0'2403'15,"0"0"-2064"-15,0 0-243 0,0 0-35 16,0 0 29-16,0 0-19 0,0 0-49 16,-28-32-22-16,32 18 0 0,7-4 0 15,1-5 29-15,7-4 28 0,3-2 30 0,4-1 5 16,2 0-13-16,2 1 1 16,-4 2-23-16,4 3-41 0,-3 3-13 0,-3 4-3 15,0 4-16-15,-6 4-32 0,-3 3-2 16,0 3-30-16,-5 3-31 0,-5 6 2 15,1 4 58-15,-4 5 51 0,-2 6 51 16,-1 5-9-16,-6 5-21 0,-1 1-20 0,1 3 1 16,-2-2-2-16,-1-1 3 0,7-4 3 15,2-4 16-15,2-4 16 0,6-5-15 16,8-6 18-16,5-4-38 0,7-5 54 16,5-7 80-16,8-8-17 0,8-6-45 15,2-7-43-15,7-6-4 0,-2-5-25 16,4-2 20-16,-5-1 10 0,-3 3-33 15,-8 2-16-15,-7 5-3 0,-7 4-47 16,-1 4-69-16,-11 5-11 0,-5 3-130 16,-4 4-9-16,-7 5-118 0,-2 2-124 0,-5 3-619 15,-10 2 451-15</inkml:trace>
  <inkml:trace contextRef="#ctx0" brushRef="#br0" timeOffset="42244.166">2339 7838 2115 0,'0'0'382'0,"0"0"-333"15,21-23-48-15,-10 15 131 0,2-2 39 16,-1 0 18-16,2 0-19 0,0 1-43 15,-1 1-47-15,2 1-29 0,1 0-29 16,0 3-20-16,0 0 14 0,0 1-16 16,-2 1-1-16,3 0-18 0,-5 2-13 0,-1 1-12 15,0 4-4-15,-2 1 0 0,1 5 32 16,-6 3-9-16,-1 3 25 0,-3 3 22 16,-2 3 16-16,-3 4-6 0,-7 1-10 0,0 2-19 15,-4 1 0-15,1 1 16 0,-3-1-19 16,3-1-11-16,1-3-21 0,1-1-28 15,3-3-49-15,3-1-35 0,2-2-71 16,4-1-65-16,0-1-144 0,1-1-118 16,0-4-246-16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053.60132" units="1/cm"/>
          <inkml:channelProperty channel="Y" name="resolution" value="1516.9907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1-15T19:23:46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544 3068 821 0,'0'0'755'15,"0"0"-566"-15,0 0-134 0,0 0-52 16,0 0 43-16,0 0 61 0,0 0 78 16,0 0 64-16,0 0-55 0,0 0 57 0,7-24-142 15,1 2-9-15,-1-9-43 0,6-7 1 16,-1-6 9-16,2-5 13 0,1-4-33 16,0-4-5-16,-3 0-42 0,5-1-7 15,-5 2-53-15,-2 3-13 0,1 4-39 16,-5 5 93-16,0 6-39 0,-4 7-16 15,-1 8-12-15,-1 6 38 0,0 5 48 16,0 4 0-16,0 4-29 0,-1 2-52 16,1 1 1-16,-2 1-133 0,2 0-195 0,0 3-249 15,0-1-407-15</inkml:trace>
  <inkml:trace contextRef="#ctx0" brushRef="#br0" timeOffset="409.164">495 2442 2209 0,'0'0'195'15,"0"0"-170"-15,0 0-23 0,0 0-2 0,0 0 0 16,5-23-65-16,2 14 65 0,-1-2 1 15,5-1 28-15,-1-1 36 0,4 0-23 16,0 0-40-16,-1 1-2 0,0 1-12 16,3 1-14-16,-3 2 8 0,-4 1 17 15,2 2-14-15,-3 1-63 0,-4 2-9 0,2 1-46 16,-4 1 29-16,-2 0 39 0,0 0 10 16,1 1 13-16,-1 1 42 0,0 3 42 15,0 1 26-15,0 4 10 0,0 2-14 16,-1 3-63-16,0 4-2 0,-1 2 3 15,-3 3 77-15,3 1-47 0,1 1-32 16,0 0-19-16,1-2 16 0,0 0 3 16,0-3 3-16,2-3-3 0,1-2-33 15,4-3-15-15,-3-3-1 0,1-2-74 16,-2-2-66-16,4-1-2 0,-4-1-148 16,-1-2-81-16,0 0-213 0</inkml:trace>
  <inkml:trace contextRef="#ctx0" brushRef="#br0" timeOffset="10926.963">5057 4742 1381 0,'0'0'283'16,"0"0"-56"-16,0 0-35 0,0 0-49 16,0 0-20-16,0 0-58 0,0 0-65 0,0 0-35 15,0 0 12-15,5-6 23 16,3 6 45-16,8 0 30 0,4 0 89 0,8-1 4 16,5 1-11-16,13-2-22 0,2 2-20 15,10 0 13-15,3-1-42 0,7 1-23 16,2 0-15-16,0 0 2 0,3 0-46 15,0 1 5-15,0 1-7 0,-4-1-2 0,1 1 2 16,-5 0-2-16,-1 0-1 0,-8-1-11 16,-2 1 8-16,-2 0-15 0,-5 1-22 15,-3-1-13-15,-4 0-44 0,-6 0-59 16,-4 0-41-16,-3 0-81 0,-4 0-86 16,-5 0 47-16,-4 0-32 0,-6 1-77 15,-4-1-110-15,-4 0-109 0</inkml:trace>
  <inkml:trace contextRef="#ctx0" brushRef="#br0" timeOffset="11394.766">5177 4805 843 0,'0'0'219'15,"-28"0"-219"-15,20 0-34 0,-4 0-15 16,3 0 7-16,-1 0 39 0,6 0 3 15,0 0 127-15,4 0 153 0,0 0 29 16,0 0-98-16,4 0-156 0,2 1-51 16,2 0 80-16,5 0 72 0,3 1 28 15,8-1-25-15,5 1-8 0,6-1-54 16,6 1-10-16,11 0 25 0,3-1-22 16,6 0 35-16,2 1-4 0,7-1-41 0,-4-1-35 15,2 1-14-15,-3 1-12 0,1-2-16 16,-6 2 19-16,-3-1-22 0,-2 1-1 15,-5-1-25-15,-3 0-37 0,-3 0-14 16,-6 0-9-16,-1 0-6 0,-7 0-40 0,-1 0-19 16,-5-1-90-16,-5 0 8 15,-3 1-16-15,-4-1-34 0,-4 0-74 0,-4 0-132 16,-3-1-270-16</inkml:trace>
  <inkml:trace contextRef="#ctx0" brushRef="#br0" timeOffset="13977.886">7107 4584 1988 0,'0'0'369'0,"0"0"-265"15,0 0-104-15,0 0 58 0,0 0 35 16,0 0 33-16,0 0 64 0,0 0 41 16,0 0-97-16,22-15-113 0,-5 10-20 0,9-2 39 15,4 1 27-15,9 0 35 0,5 0-1 16,5 1-31-16,3 0-26 0,-2 1-44 16,3 0-9-16,-3 0 9 0,-2 1 1 15,-2-1 0-15,-5 2-1 0,-2 0-22 16,-8 2-32-16,-1-1-25 0,-6 1-67 15,-3 1-52-15,-3 0-132 0,-5 1-66 16,-1-1-109-16,-7 1-132 0,0-1-413 0</inkml:trace>
  <inkml:trace contextRef="#ctx0" brushRef="#br0" timeOffset="14695.153">7318 4487 585 0,'0'0'557'0,"0"0"-173"0,0 0-150 16,0 0-84-16,0 0-43 0,0 0-13 15,0 0-13-15,0 0-19 0,0 0-4 16,0 0-3-16,0 0-32 0,-11 2-23 16,0 1-33-16,-2 3 33 0,-3 1 16 15,-4 0 91-15,-3 2-42 0,-1-1-27 16,3 2 4-16,-3-2 10 0,0 0 3 16,1-1-17-16,4-1 27 0,4-1-23 15,2 0-39-15,3-2-1 0,3-1-2 0,4 1-12 16,1-3-10-16,2 1 5 0,0-1-11 15,3 1-8-15,1-1-3 0,5 1 39 16,4 1 46-16,6-1 73 0,4 0-52 16,7 1 16-16,2-1-60 0,-1 1-2 15,4 0-20-15,-1 0 24 0,-7 0-25 0,1 0 0 16,-4 0-16-16,-4 0 16 0,-2 0 0 16,-4-1-3-16,-5 1-13 0,0-2 0 15,-5 1-10-15,-3-1 7 0,-1 0 19 16,-1 0 33-16,-2 0 66 0,-4-3 13 15,1-1-112-15,-2-1-29 0,-4-1-3 16,0 0 22-16,1 0 10 0,1 0 25 16,1 1-6-16,-2 0 23 0,5-1 2 15,0 1-44-15,-1 0-2 0,5 0 1 16,-4 0-26-16,2-1 11 0,1 1 14 16,-1 0-2-16,3 0 2 0,0 1-49 0,1 0-83 15,0-1-49-15,0 2-68 0,0-1-95 16,0 0-189-16,0 1-564 0</inkml:trace>
  <inkml:trace contextRef="#ctx0" brushRef="#br0" timeOffset="20860.135">7251 4584 29 0,'0'0'643'0,"0"0"-363"0,0 0-140 0,0 0-26 16,0 0 3-16,30 2 27 0,-20-2-44 16,-3 0 21-16,2 0 12 0,-1 0-26 15,-1 0-61-15,0 0-24 0,0 0 8 16,1 0 5-16,-3 0 7 0,2 0 14 16,-2 0-18-16,0-1-12 0,-2 0-13 0,-1 0-12 15,0 1-1-15,0 0 3 16,-2 0 0-16,0 0 13 0,0 0-13 0,0 0 17 15,0 0-1-15,-2 0-6 0,1 0-13 16,0 0-16-16,1 0 0 0,0 0-7 16,-2 0-3-16,1 0-10 0,-1 0-19 15,0 0 37-15,-2 0 18 0,1 1 13 16,-2-1-10-16,2 1 0 0,-1-1-3 16,-3 0-28-16,3 1 2 0,-3-1 24 0,0 0-12 15,3 0 14-15,-3 0 0 0,0 0-19 16,-1 0-27-16,1 0-2 0,1 0 5 15,0 0-2-15,3 0-27 0,-2 0-51 16,1 0-69-16,3 0-85 0,1 0-146 16,0 0-246-16</inkml:trace>
  <inkml:trace contextRef="#ctx0" brushRef="#br0" timeOffset="31375.666">7228 4578 143 0,'0'0'281'16,"0"0"-4"-16,0 0-26 0,0 0-62 16,0 0-62-16,0 0-46 0,0 0 7 15,0 0-10-15,0 0-3 0,0 0-10 16,0-1 4-16,0 1 25 0,0 0 13 15,0 0 0-15,0 0-16 0,1 0 0 0,-1 0-1 16,0 0-2-16,0 0 2 0,0 0 1 16,1 0-11-16,-1 0-18 0,0 0-11 15,1 0-22-15,-1 0-29 0,1 0 0 16,0 0-19-16,2 0-20 0,1 0 39 0,2 0 27 16,1 0-14-16,1 0 0 0,2 0 12 15,-4 0-5-15,5 0 5 0,-2 0-21 16,1 0 18-16,-1 0-22 0,-1 0-26 15,-2 0 7-15,0 0-19 0,-2 0-24 16,1 0 21-16,-3 0 2 0,-1 1 7 16,-1-1 9-16,0 0 21 0,0 0 2 15,0 0 11-15,0 0 11 0,0 0-21 16,-1 0-1-16,0 0-29 0,0 0-13 16,-5 0-3-16,3 0 6 0,1-2-32 15,-5 2 42-15,0-1 0 0,3 0 10 16,-3 0 15-16,0 1-15 0,-1-1-13 0,2 1 19 15,-2-1 11-15,1 1-30 0,2 0-39 16,-2-1-33-16,2 1-81 0,1 0-39 16,-2 0-59-16,2 0-43 0,0 1-186 15,1 0-16-15</inkml:trace>
  <inkml:trace contextRef="#ctx0" brushRef="#br0" timeOffset="60627.484">6582 3643 329 0,'0'0'444'0,"0"0"-154"0,0 0-111 16,0 0-29-16,0 0-7 0,0 0 3 15,0 0-3-15,0 0-19 0,-2 0-33 16,2 0-17-16,0 1 1 0,0-1 9 16,0 0 13-16,0 0 29 0,0 0 13 15,0 0-20-15,0 0-25 0,0 0-37 16,0 0-8-16,0 0 2 0,0 0 0 16,0 0-6-16,0-1-7 0,0 1-18 15,0-1-17-15,1 0 0 0,0 0-3 16,0 0-2-16,-1-2-11 0,2 1-67 15,1-1 6-15,-1-1 0 0,2 2 26 16,0-1 10-16,-1 0 22 0,0 0-10 16,1 1-13-16,0 0 4 0,0 0 3 0,1 1 6 15,-2-1-6-15,3 2-4 0,-1-1 1 16,0 1-7-16,-2 0-17 0,0 0 11 16,0 1 3-16,1 2-17 0,-2 0 17 15,0 0 31-15,0 1 14 0,0 1 25 0,-2-1-25 16,0 1-1-16,0 0-6 0,-3 1-9 15,0 0 29-15,0 0-14 0,-5-1 1 16,2 0-13-16,-3 0-23 0,1-1-32 16,-3-1-45-16,2 1-33 0,-2-2-33 15,2-1 32-15,1-1 89 0,1 0-10 16,2-1 29-16,1-2-40 0,-2 0 40 16,3-1-65-16,1-1-101 0,-1 0-36 15,2-1 241-15,0 1 210 0,1-1-76 0,0 1 6 16,2-1-49-16,1 1-91 0,0 0 4 15,0 2 64-15,4-2-10 0,-4 2 43 16,2 0-23-16,-2 1-78 0,5 0-22 16,-3 2-66-16,2 0-156 0,2 0-170 15,-5 0-153-15</inkml:trace>
  <inkml:trace contextRef="#ctx0" brushRef="#br0" timeOffset="65935.08">6609 3639 67 0,'0'0'327'0,"0"0"-99"0,0 0-101 0,0 0-111 16,0 0-16-16,0 0-23 0,0 0 23 16,0 0 23-16,0 0 81 0,0 0 17 15,-18 3-7-15,16-2 20 0,1-1-14 16,-2 1-55-16,2-1-13 0,0 1-22 16,1 0 9-16,-2 0-23 0,2 0-13 0,-1 0-3 15,1 0-23-15,0 0-19 0,0 0 3 16,0 1-7-16,0 0 27 0,1 0-53 15,1 1 4-15,0-1 16 0,2 1 52 16,0 0 65-16,1 1 78 0,0-1-110 16,0 0-32-16,2 1 48 0,1-2 12 15,2 0 11-15,0 0 52 0,0-1-7 0,-1-1-33 16,1 0-55-16,-3 0 23 0,-1 0-49 16,0-1 36-16,-1-1 0 0,-3 2-6 15,2-2 6-15,-2 0 32 0,0 0-16 16,-2 0 16-16,0-1-32 0,0 1-17 15,0-1-19-15,-2 0-6 0,-2-1-36 16,1 1 39-16,0-1-4 0,-6 1-70 16,3 0-72-16,-1 0 42 0,-3 0 20 15,2 1 13-15,-1 1-1 0,2 1 30 16,1 0 41-16,-2 0 0 0,4 0 0 16,-2 0 0-16,1 0 0 0,1 0-32 0,0 1 32 15,2 1 1-15,-3-1 31 0,1 1-5 16,1 0-10-16,-1 1-16 0,2 0-36 15,0 1-3-15,1-1 19 0,-2 1 17 0,2 0-20 16,0 0 7-16,1 1 14 0,0 0-34 16,0-2 36-16,0 1-1 0,0-1-31 15,2 0 9-15,1-1-52 0,-1 0-10 16,1 0 59-16,3-1 26 0,0-1 23 16,0 0 75-16,2 0-23 0,0 0-1 15,1-2-9-15,1-1-55 0,-2 1-10 16,1-2-3-16,-1 1 3 0,-4-1 6 15,3 2-2-15,-4-1-4 0,0 1 19 16,-2 0 36-16,0 0 1 0,1 0-8 16,-2 0 24-16,0 0-40 0,0 0-19 15,0-1-13-15,-3 1 12 0,0 0-12 0,0-1-20 16,-4 1-28-16,3-1-37 16,-3 2-12-16,-1 0 25 0,3 1-22 0,-4 0 42 15,0 0 26-15,4 0 13 0,-1 1-26 0,0 1 23 16,2 0 16-16,1 0-3 0,-1 1-49 15,1-1-4-15,0 0-15 0,1 0 18 16,1-1 8-16,1 1 25 0,0-1-9 16,0 1 3-16,2 0 26 0,0 1 55 15,3 0 30-15,0 0 39 0,0 0-14 16,3-2 20-16,0 0 39 0,3-1-68 16,-1 0-16-16,0 0-56 0,0-2-29 15,-1 2-46-15,-3-2-38 0,-1 0-23 16,-2 0 55-16,1 0-4 0,-1 1 37 15,-2-1 19-15,-1 0 10 0,0-1-10 16,0 0-150-16,0 0-6 0,-3 0 22 0,-2-1 66 16,2 0 19-16,-2 1 30 0,0 0-40 15,-4 1 59-15,3-1-94 0,0 2 77 16,-3 0-6-16,1 1 23 0,0-1 59 16,3 1 62-16,3 0 15 0,-1 0-51 0,0 0-85 15,2 1-31-15,-2 1-5 0,1-1-3 16,0 2 3-16,0 0 35 0,1 0-1 15,0 1 1-15,0 0-29 0,1 0 17 16,0-1-6-16,1 2 19 0,1-3 0 16,2 1 29-16,1-1 30 0,2 0 42 15,-1-1 42-15,3-1 42 0,0 0-61 16,2 0-7-16,-2-2-65 0,3 0-52 16,-3-1-23-16,0 1-58 0,-5-1-1 15,0 0-12-15,-1 1 65 0,0 0 29 0,-2 1 19 16,0-1 7-16,-1 1 36 0,0-1 39 15,0 1-62-15,-2 0-3 0,-1-1-36 16,0 0-56-16,-1 1 14 0,1-1-78 16,-5 1-17-16,1-1-51 0,1 2 35 15,-4 0 39-15,2 0 19 0,0 1 63 0,2 0 15 16,0 1 15-16,2-1-37 0,-2 1-36 16,3 0-91-16,2 0-79 0,0 0 79 15,0-1 48-15,1 0-25 0</inkml:trace>
  <inkml:trace contextRef="#ctx0" brushRef="#br0" timeOffset="74198.631">9163 2932 1650 0,'0'0'749'0,"0"0"-230"0,0 0-218 0,0 0-94 15,0 0-23-15,0 0-51 0,0 0-38 16,0 0-32-16,0 0-26 0,0 0-37 16,0 0-21-16,0 12-57 0,1 0 78 15,1 7 19-15,4 7 141 0,-3 6-3 16,-1 5 14-16,0 3-41 0,-2 2-68 15,0 0-22-15,0 0-27 0,0-3 11 16,0-3-1-16,-1-4-23 0,1-3-12 16,0-3-16-16,1-3 6 0,2-2 20 15,-1-1 0-15,2-3-13 0,0-2-35 16,-2-1-18-16,-1-3-12 0,1-3-60 16,0 0-23-16,-1-2 18 0,0-2 0 0,1-1-35 15,-2 0-36-15,0-2-61 0,0-1-132 16,0 0-62-16,0-3-111 0,1 1-619 15</inkml:trace>
  <inkml:trace contextRef="#ctx0" brushRef="#br0" timeOffset="74650.675">9290 2938 1297 0,'0'0'394'0,"0"0"-170"0,0 0-81 16,0 0-7-16,0 0-84 0,0 0 45 15,0 0-3-15,8 31 9 0,-4-13 152 16,4 5-40-16,-4 3-42 0,4 4 12 16,-2 3 12-16,-2 1-58 0,-1 1-19 15,-1 0 12-15,0 0-35 0,-2-1-96 16,0-1 39-16,0-2-40 0,0-3-3 15,0-3 3-15,0-3-3 0,0-2-32 16,0-2 35-16,0-2 0 0,0-2-42 0,0-3-52 16,0-1-60-16,0-4 15 0,1-1-22 15,-1-3-69-15,3-1-80 0,-3-1-138 16,2-3-71-16,-1-1 32 0,4-8-928 0</inkml:trace>
  <inkml:trace contextRef="#ctx0" brushRef="#br0" timeOffset="75338.702">9166 2797 1513 0,'0'0'497'16,"0"0"-244"-16,0 0-123 0,0 0 35 15,0 0-69-15,-29 28 14 0,24-14-26 0,-3 1 6 16,6 2-42-16,2 1-45 0,2-1 71 16,8-1 18-16,1 0 23 0,6-3-16 15,2-2 25-15,3-2-41 0,2-3-11 0,1-2-21 16,0-4-13-16,-1 0-10 0,-1-5 4 15,-2-1-4-15,-3-3 51 0,-3-2-13 16,0-2-35-16,-4-2-30 0,-3-2-1 16,-4-1-38-16,-2-2-62 0,-2 3-42 15,-5-2 136-15,-4 1-16 0,-3 1 44 16,-6 0-9-16,0 1-13 0,-4 1-3 16,0 2-31-16,-1 4-64 0,-4 2 28 15,3 3 25-15,2 2-2 0,-1 3-20 16,2 5-22-16,0 3-113 0,2 5-93 15,1 3-170-15,5 2-233 0,5-3-480 0</inkml:trace>
  <inkml:trace contextRef="#ctx0" brushRef="#br0" timeOffset="76639.144">9259 2795 1082 0,'0'0'453'15,"0"0"-180"-15,0 0-85 0,0 0-38 16,0 0-40-16,0 0-20 0,0 0-2 15,0 0 15-15,0 0 17 0,0 0-17 16,0 0 0-16,-33-1-20 0,24 1 10 16,0-2-16-16,-2 0-26 0,-2-1 3 15,2 0-9-15,-4-2-6 0,0-1 31 16,2 0-32-16,-3-2-19 0,-1-1-17 0,-1-1-2 16,-3-2-19-16,-1-1 17 0,-3-1-81 15,3-2 3-15,-1 1 49 0,5-1 30 16,-1-1-30-16,1 0 31 0,1 0 48 15,4 0 561-15,1 1-483 0,2 1-125 0,0 2-1 16,3 1 72-16,1 2-12 16,1 1 9-16,2 3 12 0,1 0 0 0,1 2 9 15,0 0-41-15,0 2-9 0,1-1-12 16,-2 2-16-16,1-1-12 0,1 0-2 16,0 1 0-16,-1-1-22 0,1 1 11 15,0-1 11-15,-1 0 1 0,1 0 1 16,0-1 13-16,-2 0-13 0,1-1 0 15,0 0-62-15,-2 1 28 0,2-1 7 16,0 2 27-16,0 1 18 0,1 0-18 0,0 0-3 16,0 1-25-16,0 0 4 15,0 0 5-15,0 0-3 0,0 0 4 0,0 0-10 16,0 0-7-16,0 0-8 0,0 0-4 16,0 0-3-16,-1 0-1 0,1 0 7 15,0 0 7-15,0 0 2 0,0 0 16 16,0 0 19-16,0 0 2 0,0 0 23 15,0 0-9-15,0 0-16 0,0 0-11 0,0 0-11 16,0 0-13-16,1 0-9 0,0 0-3 16,0 0-10-16,-1 0-6 0,0 0-3 15,1 0-1-15,-1 0 7 0,0 0 12 16,1 0 0-16,1 0-6 0,0 2 0 16,0 0 35-16,5 1 6 0,0 1 13 15,6 1 1-15,1 3 12 0,2 1 2 0,7 2-14 16,1 2 10-16,2 2-10 0,3 2-2 15,0 2 2-15,3 1 32 0,-3 1 14 16,-1-1-27-16,-1-1-20 0,-7-1-41 16,-1-2 31-16,-4-2 7 0,-2 0-27 15,-4-3 30-15,1-1 0 0,-3-1-37 16,-4-2 9-16,0-2-7 0,0-2-29 16,-3-2 6-16,0 0 39 0,0-1 19 0,0 0 64 15,0 0 51-15,0 0 0 0,0 0-29 16,0 0-26-16,0 0-23 0,0 0-37 15,0 0-54-15,0 0-22 0,0 0-13 16,0 0-10-16,0 0-39 0,0 0-86 0,0 1-121 16,0 0-44-16,0 2 230 0,0-1-29 15,0 0-205-15,0 0-168 0,4-1-169 0</inkml:trace>
  <inkml:trace contextRef="#ctx0" brushRef="#br0" timeOffset="77774.783">9209 2915 114 0,'0'0'180'0,"0"0"38"0,0 0 0 0,0 0 4 16,0 0-20-16,0 0 49 0,0 0 48 15,0 0-29-15,0 0-89 0,0 0-45 16,-17-4-13-16,17 4-16 0,0 0-7 16,0 0 0-16,0 0-29 0,0 0-68 0,0 1-3 15,0 0-58-15,-3 2-71 0,-2 3 116 16,0 3 13-16,-3 3 97 0,-7 5 45 15,-2 4 37-15,-5 4-66 0,-3 3 30 16,-4 2-18-16,1 2-49 0,-5 1-44 16,-1 1 75-16,4 0-18 0,-1-2 6 15,2-3-94-15,5-4 2 0,3-4 13 16,5-2-16-16,3-5 0 0,-1 0-4 16,4-2 4-16,4-2-15 0,-1 0-7 15,2-3-4-15,1 1 24 0,2-2-13 16,1 0-17-16,1-1-15 0,0-1-10 0,0-1 15 15,2 0-18-15,2 0-23 0,2-1 13 16,3 1 69-16,-2-1 1 0,6 0 4 16,1-1 31-16,3-1-21 0,2 0-14 15,-1 0-22-15,1-3 3 0,2-2-16 0,0-1 26 16,2-2 9-16,0-2 20 16,2-2-18-16,-2-2 8 0,1-2-10 0,-1-1-12 15,0-2 12-15,-1-2 0 0,0-2 3 16,-4 0 22-16,-2-1 1 0,0 0 25 15,-2 0-16-15,-1 1 3 0,-4 1-35 16,-1 0 57-16,0 2-5 0,-5 0-53 16,0 1 31-16,-1 3 33 0,0 0-47 15,-2 4 54-15,0 1-26 0,-2 1-31 16,-1 2-16-16,0 1-1 0,1 2-28 16,-2 0-5-16,1 2-7 0,-1 0-32 15,1 1 29-15,1 0-23 0,0 1 7 0,1 1-22 16,0 0-23-16,-3 0-13 0,1 0 25 15,0 1 6-15,-1 1-6 0,1 0 10 16,2-1-23-16,-1 1 19 0,2-2 19 16,0 1 0-16,-1 0-29 0,1 0-42 0,0 0-42 15,0 0-69-15,1 1-65 0,1-1-53 16,0 0-170-16,2 0-78 0</inkml:trace>
  <inkml:trace contextRef="#ctx0" brushRef="#br0" timeOffset="78725.392">9408 2784 473 0,'0'0'635'15,"0"0"-198"-15,0 0-151 0,0 0-40 16,0 0-35-16,0 0 32 0,0 0 24 15,0 0-55-15,0 0-42 0,0 0-39 16,0 0-20-16,15-10-111 0,-4 8-22 16,6-1 22-16,10 0 9 0,3 0 58 15,7-1-19-15,6 0 25 0,5 1-16 16,-2-1-35-16,4 1-22 0,-2 0-1 0,0 1-24 16,-3-2 21-16,2 2-18 15,-5-2 22-15,-1 1-28 0,-4 0 6 0,-1 0-7 16,-5 1 8-16,-3 0 20 0,-4 0 1 15,-2 0-16-15,-5 1 16 0,-3-1 2 16,-4 2-1-16,-2-1 9 0,-2 1-10 16,-3 0-45-16,1 1-12 0,-1 2-19 0,0 1 21 15,2 2 27-15,-3 0-11 0,-1 2-5 16,-1 0 9-16,0 0 3 0,-3 1 32 16,-5 1 11-16,-2-2-1 0,-3 2-7 15,-1 0-6-15,-2-1-19 0,-3 1 19 16,0-1-16-16,-3 1 17 0,-2-1 2 15,-3-1 45-15,2 0-45 0,-7-2 0 16,0 0 16-16,-1-2 0 0,-4-1 41 16,0 0-12-16,-3-2 6 0,1-1 29 15,3-1-4-15,0-2-9 0,3 0-17 16,4-1 7-16,2-1-12 0,2 0-42 16,3 0-3-16,1 1-48 0,5-1 10 0,-1 1 16 15,6 1 20-15,3 0-42 0,3 1 44 16,4 1-22-16,-1 1-61 0,2-1-99 15,0 1-61-15,0 0-104 0,-2 0-145 0,2 0-284 16,0 2-456-16</inkml:trace>
  <inkml:trace contextRef="#ctx0" brushRef="#br0" timeOffset="79786.672">9172 2682 543 0,'0'0'431'0,"0"0"-145"16,0 0-41-16,0 0-83 0,0 0-9 15,-30-27 3-15,23 21-65 0,-2-1 0 0,0 0 45 16,-3-1-68-16,2-1 9 0,0 0 30 16,-1-1 6-16,0 0 6 0,-1 0-110 15,3-1 4-15,-2 0 42 0,2 0-52 16,0 0 23-16,2-1-26 0,-2 0-119 16,0 0 117-16,3 0 1 0,-3 1-19 15,1 0 11-15,1 0 9 0,1 1 13 16,-2 2 28-16,0 0-37 0,2 0-4 15,-1 1 0-15,0 1 83 0,3 1-80 16,1 1 48-16,-3-1-16 0,4 1-32 16,-5 0 10-16,4-1-16 0,-3 1 3 0,1-1-83 15,-2 0 52-15,3 0 31 0,-1 1 16 16,-1 0-14-16,0-1-2 0,1 1-13 16,-4-1-32-16,3 0 4 0,0 1 40 0,-1 0-17 15,2 1 18-15,1 0 16 16,1 1 3-16,0-1-6 0,-1 2-13 0,2-1-11 15,0 1-3-15,2 0 14 0,-1 0 23 16,0 1-21-16,1-1-2 0,0 1-39 16,0 0-25-16,0 0-29 0,0 0-37 15,0 0-64-15,0 1-71 0,0 0-47 16,-1 1 104-16,-1 0-43 0,0 1-85 16,1 1-153-16,0-1 72 0</inkml:trace>
  <inkml:trace contextRef="#ctx0" brushRef="#br0" timeOffset="80149.711">8780 2324 359 0,'0'0'678'0,"0"0"-353"0,0 0-168 15,0 0-21-15,0 0-35 0,0 0-62 16,0 0-39-16,0 0-16 0,0 0 3 16,0 0 11-16,0-1 2 0,-2 4 13 15,1 3 42-15,0 3 91 0,0 3 107 16,0 3-49-16,1 4-94 0,0 1 6 16,2 4 45-16,1 1-36 0,5 0-13 15,2 1 36-15,5 0-91 0,2 0 39 16,5-1-42-16,4-2 35 0,3-1-32 0,3-2-26 15,-1-2-14-15,3-3-16 0,-1-3-2 16,-6-2-9-16,1-2 9 0,-4-2 1 16,-4-3-35-16,-2-1-60 0,-6 0-17 15,0-2-6-15,-4 0-96 0,2-3-120 0,-4-1-128 16,0 2-233-16,-2-4-674 0</inkml:trace>
  <inkml:trace contextRef="#ctx0" brushRef="#br0" timeOffset="82795.572">9127 3561 2210 0,'0'0'350'16,"0"0"-350"-16,0 0-33 0,0 0-51 15,0 0-136-15,0 0-33 0,0 0 253 0,0 0 159 16,15 23-19-16,-11-15 109 0,3 1-75 16,-1 0-71-16,-1-2-74 0,0 0 22 15,0-3 7-15,-3-1 10 0,0-1-17 16,-1-1 7-16,-1-1 25 0,0 0 29 15,0 0 12-15,0-1 15 0,0-1 16 16,0-1-67-16,0-3-88 0,0-1-22 16,0-2-41-16,0-2-16 0,-2 1 78 0,0-1 2 15,0 0 0-15,-2 1-1 0,0 1-22 16,3 2 2-16,0 2 18 0,0 1 1 16,0 2-27-16,1 2-74 0,0 0-86 15,0 3-93-15,0 1-15 0,1 3 277 0,1 2 19 16,-1 1 58-16,5 1-4 15,-2-2 40-15,0-1-11 0,0 0-19 0,2-3 4 16,-1-1 15-16,-3-2 22 0,-1-1-32 16,0-1-6-16,0 0 13 0,0 0-1 15,2 0 0-15,-1-2 16 0,2-2-51 16,2-1-44-16,-2-1-76 0,3-2-22 16,1-1 19-16,-3-1 12 0,4-1-19 15,-1 1 1-15,-4 1-43 0,4 1-32 16,-2 3 35-16,0 2 15 0,2 2 17 15,-4 1 25-15,-1 2 36 0,1 1 32 0,-1 3 58 16,3 0 48-16,-3 1-38 0,0 0-16 16,2-2 9-16,1 1 32 0,-1-3-20 15,-1 0 10-15,2-1 20 0,-1-1-8 16,1 0-16-16,-3-1-15 0,3-1 15 16,1-2-79-16,0-1-57 0,3-1-54 15,-2-2-48-15,1-1-4 0,-2 1 38 0,1-2-58 16,-1 1-75-16,-3 2 90 0,-2 2-10 15,0 0 55-15,-2 4 121 0,0 0-50 16,-1 3-110-16,-1 2 162 0,0 1 48 16,0 2 121-16,1-1-30 0,-1 0 81 15,2-2-74-15,2-2 21 0,0-1-16 16,1 0 3-16,3-2 54 0,2 0 21 16,0-1-61-16,5-1-89 0,3-3-79 15,-5 0-44-15,2-1-61 0,-1-1-28 16,-3-1-10-16,-1 1 12 0,-2 0-3 0,-2 2-10 15,-2 2 38-15,0 2 35 0,-2 1-110 16,0 2-81-16,-1 4 262 0,-1 4 52 16,-1 2 58-16,-2 2 74 0,1 0-39 15,1-1-55-15,0-1-38 0,2-3-27 0,1-1 20 16,1-2-19-16,2 0 6 0,0-2-32 16,0 0-119-16,-2-2-406 0,3-1-1567 0</inkml:trace>
  <inkml:trace contextRef="#ctx0" brushRef="#br0" timeOffset="106554.689">856 6134 179 0,'0'0'731'16,"0"0"-409"-16,0 0-130 0,0 0 52 15,0 0 13-15,0 0-62 0,-18-23-46 16,17 18 3-16,1 0 16 0,0-1 57 16,0-1-147-16,2-1-76 0,3-2 65 0,1-2-32 15,3-3-19-15,4-1 81 0,3-1-18 16,2-2-5-16,4-1-20 0,0-1-6 16,4-1 6-16,3 1-9 0,0-1 9 15,3 1-26-15,0 2-12 0,-4 2-3 16,0 3-1-16,-2 2-12 0,-4 4-25 15,-2 3-7-15,-4 2-19 0,-1 3-9 16,-4 1-13-16,0 5-16 0,-4 4 21 16,-2 4 40-16,-3 2 28 0,-2 6 40 15,-5 2-2-15,-6 3 7 0,-4 2-45 0,-1 1 35 16,-3-1-35-16,0-1 2 0,1-2 2 16,3-2 18-16,1-3 22 0,2-2-28 15,6-3-16-15,-1-2-2 0,5-4-30 16,2-2-9-16,6-3 11 0,1-1 30 15,4-3 29-15,6-1 41 0,6-5 79 16,4-3 22-16,6-4-39 0,2-4-28 0,5-2-48 16,2-2-7-16,-2 0-28 0,-1 0-21 15,-2 1 0-15,-3 1-15 0,-4 3-14 16,-2 3-81-16,-7 0-104 0,-2 2-11 16,-7 3-122-16,-1 1-109 0,-8 2-140 15,-1 1-145-15,-5 0-487 0</inkml:trace>
  <inkml:trace contextRef="#ctx0" brushRef="#br0" timeOffset="106847.922">1292 5993 2689 0,'0'0'267'0,"0"0"-267"15,0 0-164-15,44-27 164 0,-21 17 3 16,4-2 97-16,4-1 118 0,4 1-20 0,-2-1-55 15,1 2-70-15,-1 2-48 0,-1 3-24 16,-4 2-1-16,1 2-1 0,-7 1-11 16,-4 1-7-16,-2 2 3 0,-6 2-41 15,0 3-23-15,-7 1 35 0,-2 2 45 16,-2 3 25-16,-4 2-23 0,-9 4 20 0,-1 3 23 16,-8 1-30-16,-4 4-15 0,-7 2-42 15,-3 2-34-15,-2 1-7 0,-1 3 16 16,1-1 0-16,5-1 9 0,2 0-67 15,5 0-78-15,5-1-171 0,2 0-165 16,5-8-291-16</inkml:trace>
  <inkml:trace contextRef="#ctx0" brushRef="#br0" timeOffset="115606.656">6917 6450 2621 0,'0'0'335'0,"29"0"-322"16,-9 0-13-16,7 0-31 0,9 0 31 16,3-1 125-16,7-1 12 0,-2 0-3 15,0-1-51-15,1 0-10 0,-4 0-47 16,-3 0 24-16,-5 1-21 0,-1 0-29 15,-3-1-70-15,-4 2-41 0,-3 0-90 16,-1-1-123-16,-4 2-198 0,-4-1-463 16</inkml:trace>
  <inkml:trace contextRef="#ctx0" brushRef="#br0" timeOffset="134514.156">8061 6361 268 0,'0'0'421'0,"0"0"-154"15,0 0-153-15,0 0-104 0,0 0-10 16,0 0-18-16,0 0 17 0,0 0 2 16,0 0 9-16,-32 6 6 0,29-5 46 0,0-1 22 15,-1 0-5-15,-2 1 8 0,2-1 1 16,-2 0-23-16,0 0-16 0,-4 0-23 15,3 0-26-15,-3 0-10 0,1 0 10 16,-2 0-35-16,3 0 18 0,0 0-57 0,-1 0-14 16,1 0 49-16,3 0 36 0,1 0 3 15,1 0 4-15,2 0 19 0,1 1-23 16,1-1 39-16,5 1 45 0,4 1 89 16,2-1 135-16,6 0-29 0,7 1-17 15,6-1-56-15,2 0-64 0,6-1-11 16,2 0-12-16,-1 0-36 0,1 0-13 15,-2-2-9-15,-3 0-20 0,-2 1-31 16,-7 0-10-16,-1 0-32 0,-6 0-19 16,-6 1-102-16,-1 0-94 0,-3 0-117 15,-4 2-76-15,-5 0-93 0,-1 0-167 16,-1-1-131-16</inkml:trace>
  <inkml:trace contextRef="#ctx0" brushRef="#br0" timeOffset="134770.477">7916 6441 2270 0,'0'0'805'0,"0"0"-514"15,0 0-291-15,0 0-83 0,32 1-45 16,-8-1 71-16,7 0 34 0,7 0-9 16,4-1-22-16,3 1 25 0,3-1 29 15,-2 1 10-15,1-1-10 0,-6 1-3 16,-7 0 2-16,-4 0-33 0,-8 1 5 15,-6 0 4-15,-5 0-24 0,-7 0 4 16,-3 0 29-16,-2-1 16 0,-4 1 29 0,-5-1 61 16,-2 1-90-16,-5 1-93 0,-2-1-239 15,-7 1-226-15,4-1-63 0,1 0-57 16,8-1 183-16</inkml:trace>
  <inkml:trace contextRef="#ctx0" brushRef="#br0" timeOffset="135611.895">9256 6409 1368 0,'0'0'416'0,"0"0"-244"16,0 0-172-16,0 0 0 0,33 3 114 0,-10-1 145 16,8-1-62-16,9 0-80 0,4 0-30 15,8-1-20-15,1 0 23 0,2 0 58 16,3-2-33-16,-3 0-45 0,0 0-38 16,-5 0-17-16,-2 0-15 0,-5-1 0 15,-1 0-1-15,-7 0-28 0,-4 0-41 0,-7 1 0 16,-3 0-49-16,-5 0 33 0,-9 0-21 15,-3 1-31-15,-4-1 9 0,-7 1-46 16,-2 0-97-16,-5 0-196 0,-6 0-144 16,7 0-138-16</inkml:trace>
  <inkml:trace contextRef="#ctx0" brushRef="#br0" timeOffset="135920.19">9279 6463 1656 0,'0'0'458'16,"0"0"-137"-16,0 0-156 0,0 0 31 15,0 0-87-15,0 0-109 0,0 0 20 16,0 0 63-16,43 3 61 0,-21-1 26 15,7-1 1-15,6 0-25 0,4 0-35 16,5-1-20-16,4 1-41 0,-2-1-21 16,3 1-17-16,-4 0-12 0,-1-1-14 15,-1 0-4-15,-4 0-36 0,-2-2-44 16,-6 1 1-16,-2 1-59 0,-6-3-25 16,-7 2-100-16,-6 0-157 0,-2 0-225 15,-8-2-770-15</inkml:trace>
  <inkml:trace contextRef="#ctx0" brushRef="#br0" timeOffset="137299.457">6924 6564 192 0,'0'0'1949'16,"0"0"-1625"-16,0 0-243 0,0 0-78 16,0 0 55-16,0 0-22 0,0 0 9 15,0 0 32-15,0 0 3 0,2-5 46 16,4 3 24-16,5 0-127 0,5 0-20 15,3-1 32-15,6 2 19 0,5-2-3 0,7 2-15 16,1 0 43-16,5 0-18 0,2 0-27 16,-2 0-34-16,0 0 2 0,0 1-4 15,-2 0-21-15,-2 0-12 0,-2 0-60 16,-5 0-81-16,-2 0-26 0,-3-1-71 16,-3 1-92-16,-6-1-105 0,-4 0-142 15,-2 0-399-15</inkml:trace>
  <inkml:trace contextRef="#ctx0" brushRef="#br0" timeOffset="148279.097">6722 5938 17 0,'0'0'101'0,"29"0"-74"16,-13 0-27-16,-3 0-121 0</inkml:trace>
  <inkml:trace contextRef="#ctx0" brushRef="#br0" timeOffset="148362.875">6988 5941 2 0,'0'0'46'16,"33"-1"-23"-16,-18 0-23 0,0 1-30 16</inkml:trace>
  <inkml:trace contextRef="#ctx0" brushRef="#br0" timeOffset="149490.248">7249 5956 1 0,'0'0'62'0,"27"2"49"16,-10-1-49-16,-1-1 16 0,0 0-55 15,3 0 72-15,-3 0-20 0,2 0-10 16,3-2 134-16,0 1-33 0,-1-1-78 16,0 0-30-16,-2 0-35 0,-2 1 2 15,2 0-24-15,-4-1-2 0,1 0 1 16,0 1-36-16,-3 0 19 0,3 0 17 16,0 1 16-16,-1 0 0 0,0 0-15 15,1 1 0-15,3 1 2 0,-4-1 10 0,4 0 46 16,-4 1-40-16,3-1 23 15,-1 0-2-15,3 0-11 0,-5-1 16 0,3 1-26 16,-4-1-18-16,2 1-2 0,-1-1 0 16,1 1-15-16,-1 0 12 0,0 0 4 0,3-1 0 15,-2 1 0-15,3-1 1 0,-3 0 24 16,3 0-12-16,0 0 10 0,-3-1 42 16,4 1 4-16,-2 0-37 0,1 0-19 15,0 0-13-15,0 0-16 0,0 0 16 16,0 1 19-16,3-1 27 0,-1 0 3 15,1 0 6-15,0 0-3 0,-1 0-29 16,2-1-23-16,-3 1 0 0,1 0-4 16,-3 0-12-16,3 0 15 0,0 1-22 15,-1 0 21-15,2 0-14 0,-1 0 15 0,0 0-41 16,-2 0-33-16,2 0-10 0,-2-1 29 16,2 1 56-16,-1-1 36 0,0 1 16 15,0-1-4-15,-1 0-22 0,3 0-22 16,-1-1 9-16,3 0-15 0,-2 0 4 15,2 0 5-15,0 1 13 0,-1 0-40 0,0-1 17 16,1 0-59-16,-1 0 46 0,0 0-7 16,-1 0-11-16,0 0 32 0,-1 0 0 15,1 0-14-15,-1 0 3 0,1 1-52 16,-1-1 42-16,-1-1 46 0,-1 2 7 16,1-1-30-16,0 0-19 0,1 0 19 15,1 1 40-15,-1 0-6 0,0 0-32 0,0 1 18 16,1 0-20-16,-4 0-13 0,0 1-91 15,2 0 46-15,-3 0-34 0,2 0 74 16,-3-1 18-16,1 1 42 0,2-1-3 16,-3 0-11-16,3 0-27 0,-1 0-2 15,3-1-41-15,-1 1-23 0,1-1 46 16,1 0-50-16,0 0-35 0,0 0 9 16,0-1 95-16,-2 0 14 0,2 0 44 15,-2 0 76-15,1 0 12 0,0-1-51 0,1 1-50 16,0-1-45-16,-1 0-19 15,1 1-24-15,-1 0-61 0,0-1 49 0,-1 2 13 16,2 0 15-16,-5 0 27 0,3 0 82 16,-1 0 12-16,0 0-3 0,-2 0-29 15,0 0 36-15,-2 0-14 0,3 1 4 0,-3 0-3 16,3 0-20-16,-2 1 6 0,2-1-48 16,-2 1 3-16,4 0-26 0,-3 0 1 15,2 0-24-15,1 0 39 0,0 0-32 16,1 0 17-16,-3 0-1 0,3-2 26 15,-2 3 75-15,-2-3-43 0,1 1-16 16,-5-1-6-16,4 0-35 0,-2 0-1 16,-1 0-1-16,1 0 1 0,1-1 16 15,-2 0-13-15,4-1 10 0,-4-1 0 16,2 1 26-16,0 0-39 0,-2 0-2 16,-2 1-28-16,3 0 1 0,-5 0 10 15,5 1 19-15,-4-1-16 0,0 1-10 0,1 0 13 16,-3 0-3-16,4 2 13 15,-6-1-13-15,2 0-16 0,1 0 19 0,-4 0-13 16,1 1 0-16,-1-1-10 0,0 1-67 16,-1-1 8-16,2 0 14 0,0 1 79 0,1-1-24 15,3 1-3-15,-1-1 26 0,1 0-14 16,0 0 17-16,3-1 4 0,-2 1 28 16,0 0 30-16,1-1-10 0,-2 0 6 15,2 1-16-15,-4-1-10 0,2 1-31 16,-1-1-2-16,-1 0-22 0,-2 0-35 15,-1 0-66-15,-1 0-35 0,3 0-85 16,-5 0-13-16,1 0-85 0,1 0-59 16,-1-1 12-16</inkml:trace>
  <inkml:trace contextRef="#ctx0" brushRef="#br0" timeOffset="150611.193">6610 5956 809 0,'0'0'361'0,"0"0"-9"16,42-1 9-16,-20-1-85 0,2 1-76 16,9-1-25-16,4 0 22 0,4-2-62 0,3 1 0 15,7-1 2-15,1 0-41 0,2 0-51 16,1 2 6-16,0-1-49 0,-1 0 11 16,-4 2-13-16,-1-1-11 0,-5 2 9 15,-2-1-1-15,-4 1 3 0,-4 0-35 0,-3 1 0 16,-4 1-23-16,-1-1-9 0,-3 1-29 15,-3-1-52-15,0 0-67 0,-3 0-73 16,-3 0-110-16,-1-1-142 0,-3 1-475 16</inkml:trace>
  <inkml:trace contextRef="#ctx0" brushRef="#br0" timeOffset="194603.952">6558 5427 58 0,'0'0'629'0,"0"0"-300"0,0 0-199 16,0 0-77-16,0 0 5 0,0 0 17 15,0 0-10-15,0 0 4 0,0 0 2 16,0 0-9-16,0 0-13 0,0 0 3 15,0 0 3-15,-1 0 16 0,1 0 30 16,0 0 29-16,0 0 9 0,0 0-22 16,0 1-23-16,0-1-26 0,0 0-30 15,1 0-15-15,0 0-22 0,0 0-1 16,0 0-26-16,0 0 0 0,-1 0-19 16,1 0 3-16,-1 0 7 0,0 0 12 0,3 0 23 15,-1 0-1-15,-1 1 0 0,1 0 0 16,2 0-35-16,0-1 7 0,0 2 6 15,1-1-16-15,2 0 39 0,1-1 21 16,2 1 5-16,1-1 6 0,3 0-32 0,0 0 0 16,-1 0 5-16,4-1-5 0,-1 0-4 15,1 0-9-15,1-1 13 0,-1 1 0 16,2 0-1-16,0 0-32 0,1 0 31 16,-2 0-44-16,1 0 46 0,2 0-2 15,-1 0 2-15,2 1 0 0,0 0 39 16,4-3 26-16,1 2 32 0,0-1-42 15,6 0-41-15,-2 0-14 0,-1 0-29 16,2 0 8-16,-2 0 21 0,1 0 26 0,0 0 23 16,-2 1-33-16,3 0-16 0,-3 1-12 15,5-1-11-15,-4 1-45 0,-1 0-12 16,4 0-5-16,-4 0 30 0,3 0-16 16,0 0 19-16,-1-1-16 0,1 0 48 15,1 1 19-15,0 0 1 0,2 0-35 16,-1-1-40-16,-2 1 29 0,1-2 33 0,0 1 12 15,1 0 1-15,0-1 20 16,-1 0-19-16,0 1-1 0,0-1-41 0,-1 0 28 16,3 1 10-16,1-1-43 0,-2 0-42 15,2 0-19-15,-1 1 35 0,4-1 24 16,-4 1-21-16,3-1-19 0,-1 1 62 0,2 0 26 16,-1 0 0-16,1-1 59 15,1 0 22-15,2 1-32 0,-2 0 13 0,-1-1-20 16,2 0 33-16,1 0 13 0,-1 0 26 15,1 0-49-15,1 2-17 0,-1-2 4 16,-1 1-50-16,-1 0 70 0,0 0-33 16,0 0 35-16,-1 0-48 0,0 1 58 15,1-2-19-15,0 2 3 0,-1 0-39 16,4-1-29-16,-4 1-10 0,1-1-10 16,0 0-16-16,1 1-70 0,0-2 5 15,-4 1 10-15,2-1 43 0,2 0-37 16,-1 0 84-16,-1 0 1 0,1 0 23 0,2 1 19 15,-2-1-6-15,-1 0 3 0,-1-1 22 16,0 1-9-16,-5 0-23 0,2 1 10 16,1 0-25-16,-3 0-14 0,-1 1 0 0,0 0 1 15,2 0-1-15,-5 1-38 16,3 0 35-16,-3-1 3 0,1 2 23 0,-5 0-20 16,4-2 39-16,-5 2 1 0,1-1-11 15,0 0 3-15,-4 0 14 0,0 1 6 16,-2-1-3-16,-4 0-20 0,-3 1 13 15,2-1-13-15,-8 1-16 0,2-2-16 16,-3 1-3-16,-3-1-26 0,-1 1 3 16,-1-1-6-16,0 0-10 0,0 0 24 15,0 0 18-15,0 0 19 0,0 0 4 16,0 0-4-16,0 0-18 0,0 0-1 16,0 0-16-16,0 0-13 0,0 1-10 0,0-1-3 15,0 0-6-15,0 0-1 0,0 0 10 16,0 0 14-16,0 0 12 0,0 0 13 15,0 0 13-15,0 0 3 0,0 0 10 16,0 0 3-16,1 0 10 0,-1 0 3 0,0 0-4 16,1 0-9-16,-1 0-9 0,1 0-1 15,0 0-16-15,2 0-2 0,-1 0-1 16,0 0-16-16,0 0 0 0,1 0-6 16,-2 0-7-16,3 0-20 0,-1 1-29 15,0-1-19-15,0 0-6 0,0 0 18 16,-1 0 27-16,2 0 42 0,1 0 16 15,0 1 0-15,1-1-9 0,1 1 9 16,-1-1 0-16,0 0-16 0,-1 0 16 16,3 0 13-16,-1 0-10 0,-2 0 23 15,4 0 13-15,-4-1-23 0,3 1-15 16,-1-1 15-16,0 1-16 0,0-1-2 0,0 1-1 16,-1-1 3-16,0 1 18 0,1-1-17 15,-3 0 15-15,4 1-13 0,-3 0-2 16,1-1 12-16,-2 0-13 0,3 1 0 0,-2 0 0 15,0-1-13-15,2 1 11 0,-3 0-27 16,0 0 6-16,1 0 23 0,0 0-2 16,-1 0-34-16,-1 0 7 0,-1 0-23 15,0 0-59-15,-1 0-35 0,3 1 29 16,-1 0 49-16,-1 0 68 0,2-1 20 16,-1 0 10-16,-2 0-11 0,2 1 14 15,0-1 6-15,-1 0 10 0,1 0 6 16,-1 0-6-16,-1 0 3 0,2 0-4 15,-1 0-5-15,-1-1-26 0,2 1-17 16,1 0-39-16,0-1 0 0,2 0-10 16,-2 0 7-16,4 1-30 0,-2-1-22 0,1 1 13 15,1 0 45-15,-4 0 7 0,3 0 25 16,-1 0 4-16,-1 0 4 0,-1 0 22 16,-1 0 29-16,1 0 13 0,-3 0 14 15,2-1 15-15,-2 1 4 0,0 0 25 0,1 0 4 16,-1 0-26-16,0-1-20 0,1 1-29 15,-2 0-13-15,0 0-32 0,3 0-10 16,1-1-23-16,1 1-6 0,0 0 29 16,-2 0-10-16,2 0 10 0,1 0 29 15,-2 0 7-15,1 0-7 0,-2 2-6 16,-1 1-4-16,4 4 0 0,-2 2-2 16,1 4 2-16,-1 4 84 0,2 3 55 15,-3 2-78-15,-2 1-9 0,-1 1-33 16,0 0 1-16,0-1-39 0,-2-2-58 15,-4-3-3-15,2-2-67 0,3-3-88 0,-1-2-104 16,-2-3-232-16,4-3-258 0</inkml:trace>
  <inkml:trace contextRef="#ctx0" brushRef="#br0" timeOffset="195809.011">6610 5414 1068 0,'0'0'319'16,"0"0"-97"-16,0 0-27 0,0 0 32 16,-32 29 0-16,18-19-14 0,2 1-61 0,-1 0-33 15,0 1-19-15,-2-1-77 0,3 0-1 16,0-2 17-16,2 1-36 0,1-2 13 16,3-1-13-16,-2 0-3 0,2-1-8 15,2-1 7-15,1 0 0 0,-3 0-2 16,4-1 2-16,-1-1-10 0,3 0-2 15,-2-1-16-15,2-1-3 0,0-1-26 16,2 0 58-16,0-1 45 0,0-2 0 16,5-2-45-16,-2-3-7 0,3-1-67 15,3-2-6-15,1-2 48 0,0-2-23 16,3 0-16-16,-1-1-32 0,-3 0 83 0,5 1-48 16,-2 2-175-16,-4 0-3 0,3 2-138 15,-2 3-33-15,-3 2-179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053.60132" units="1/cm"/>
          <inkml:channelProperty channel="Y" name="resolution" value="1516.9907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01-15T19:27:29.9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3104 6432 1592 0,'0'0'1082'15,"0"0"-831"-15,0 0-97 0,0 0-7 16,0 0 34-16,0 0-25 0,0 0-42 0,0 0-70 16,0 0-43-16,0 0-1 0,12 32 145 15,-3-2 76-15,4 10-25 0,-2 9-69 16,1 6-12-16,-1 4-4 0,-2 3-37 16,-2 0-19-16,-1-1-27 0,-2-1-28 15,-2-2 18-15,-1-4-6 0,1-4 1 0,0-3-12 16,-2-5 0-16,1-4 17 0,-1-3-18 15,1-2 3-15,1-2-3 0,0-3 0 16,1-1-43-16,2-1-55 0,-3-3-65 16,4-1-8-16,-1-3-37 0,0-2-24 15,-3-5-4-15,0-3 8 0,1-2-37 16,-2-4-155-16,3-3-194 0,-4 0-208 16,0-1-308-16</inkml:trace>
  <inkml:trace contextRef="#ctx0" brushRef="#br0" timeOffset="632.174">3082 7122 2015 0,'0'0'994'0,"0"0"-731"16,0 0-142-16,0 0 9 0,0 0 9 16,0 0-28-16,0 0-86 0,0 0-25 15,0 0 0-15,19 27 73 0,-10-9 68 16,6 6 17-16,4 2-49 0,0 5-13 0,0 1-25 16,-1 1-24-16,1 1 24 15,-3 0-25-15,-2-1-9 0,-3-3-3 0,-1-2 6 16,-3-3-15-16,-1-2-25 0,2-3-15 15,-3-4 0-15,0-3 14 0,0-2-11 16,0-2-1-16,-2-3-8 0,-2-1-16 16,2-2 3-16,0-2-25 0,-2-1-9 0,2 0 15 15,-1 0 53-15,0-3 7 0,2 1-7 16,-1-2 0-16,1-1 21 0,2-1 4 16,-2-1-6-16,1-3 24 0,-1-1-3 15,3-2-15-15,-4-3-25 0,1-3-19 16,-1-2-15-16,1-3 10 0,2-3-1 15,-5-1 25-15,2-2 47 0,-3 1-46 16,0 0-1-16,0 4 1 0,-1 3 55 16,-1 3-22-16,-1 4-10 0,-4 5-5 15,4 2 18-15,0 3 0 0,0 2-19 16,1 1-18-16,-3 1-34 0,2 1-6 0,1 0-15 16,-1 0-16-16,-2 1-12 0,-1 2-4 15,0 0 16-15,1 0-17 0,-3 1-2 16,-1 0 12-16,-2 1 11 0,0 0 36 15,0 0 31-15,-5-1 39 0,1-1 9 16,-4-1 17-16,-3 0-9 0,-2 0-15 0,-5 0-40 16,-2 1-2-16,-1 0-26 0,0 1-36 15,-2 0-56-15,6 0 40 0,0 2-53 16,7 0-54-16,6 0-100 0,7 1-162 16,4-2-343-16,4 2-850 0</inkml:trace>
  <inkml:trace contextRef="#ctx0" brushRef="#br0" timeOffset="12632.027">6047 6046 130 0,'0'0'69'15,"29"0"-27"-15,-9-1-42 0,1-1-55 0,0 0-7 16,1-1-13-16,2 0 75 0,4-2 39 16,-2 1 173-16,4-2-101 0,-1 0-59 15,2 0-52-15,-2 1 0 0,1-2-13 16,-4 1-95-16,2-1 106 0,-4 0-135 16,-7 2-19-16</inkml:trace>
  <inkml:trace contextRef="#ctx0" brushRef="#br0" timeOffset="13618.535">6287 5623 284 0,'0'0'557'15,"0"0"-355"-15,0 0-202 0,0 0-78 16,0 0 78-16,29-2 23 0,-16 2 81 15,3 0 20-15,1-1-17 0,5 1 46 0,4-2 20 16,1 0 41-16,8-1-35 0,0 1-36 16,5-2-63-16,0 1-80 0,-1 0-22 15,1 0-111-15,-2 0-49 0,-2 1-152 16,-2-2-165-16,-11 3-244 0</inkml:trace>
  <inkml:trace contextRef="#ctx0" brushRef="#br0" timeOffset="14675.793">4470 5207 248 0,'0'0'779'0,"0"0"-571"15,0 0-123-15,0 0-85 0,33-10-10 16,-17 8 10-16,2 0 59 0,4-1 19 16,3 1 33-16,7-2-49 0,1 0-20 15,7 0-6-15,3-1-36 0,3-1-65 16,5 1-46-16,0-1-107 0,3 1-79 0,-13 0-169 15,21-2-52-15</inkml:trace>
  <inkml:trace contextRef="#ctx0" brushRef="#br0" timeOffset="15446.256">6079 4662 942 0,'0'0'121'0,"37"-5"-105"0,-14 2-9 16,8 0-7-16,9-1 0 0,4 0-4 15,2 0-103-15,6-1-82 0,-2 1-52 16,-11 0-79-16</inkml:trace>
  <inkml:trace contextRef="#ctx0" brushRef="#br0" timeOffset="16332.29">7799 4162 1408 0,'0'0'150'0,"0"0"84"16,0 0-46-16,0 0-136 0,31-12-52 15,-17 8 0-15,3 1 0 0,5 0 3 16,-1 0 27-16,4 0-27 0,0 1 6 0,1 0-9 15,1 0-3-15,-3 0-23 16,5 1-58-16,-6 1-101 0,1-1-124 0,-7 1-219 16</inkml:trace>
  <inkml:trace contextRef="#ctx0" brushRef="#br0" timeOffset="18217.803">6483 5507 1215 0,'0'0'260'0,"0"0"-84"0,0 0-142 15,0 0-34-15,0 0-13 0,0 0 13 16,0 0 110-16,0 0 17 0,0 0-17 0,-15 0-48 16,13 1-62-16,0 1-27 0,-4 1 27 15,-1 0 16-15,-1 3-3 0,-4 0-16 16,-2 2 6-16,0 0 23 0,-1 0-23 16,-3 1 10-16,0-1-13 0,2 0 0 15,-1 0-49-15,4 0-12 0,-1 0-17 16,2 0 42-16,4-2 17 0,-1 0-17 15,2 0 33-15,4-1-1 0,-3-1-17 16,2 1 20-16,0-2-14 0,2 0-18 16,2-2 4-16,0 1-36 0,1-1-13 0,5-1 78 15,2 2 55-15,-2-1 30 0,8 0 2 16,-1-1-35-16,1 0-3 0,4 0-47 16,1 0 70-16,-3 0-4 0,4 0-46 15,-3-1 27-15,0 1 6 0,1 0-19 0,-2 0-7 16,-2 0 16-16,0 0-45 0,0 1-3 15,-6 0 1-15,3 0-14 0,-4 1 14 16,0-2-2-16,-2 0 4 0,1 0 16 16,-5 0 4-16,2 0-1 0,-1 0 7 15,-1 0-3-15,-1 0 0 0,0 0-1 16,0 0-22-16,-2-2-16 0,0 0-62 16,0-3-84-16,1-1 146 0,-4-2-97 15,3-1 52-15,-2-1 61 0,-1-1 52 16,2-1-52-16,1 2 3 0,0 0 62 15,-1 1-29-15,1 2-4 0,1 1-19 0,-1 1-13 16,2 1-104-16,-1 1-45 16,0 1-49-16,1 1-108 0,-2 0-85 0,2 1-238 15</inkml:trace>
  <inkml:trace contextRef="#ctx0" brushRef="#br0" timeOffset="24587.305">392 5751 1884 0,'0'0'71'0,"0"0"-51"16,0 0 15-16,-1-26-35 0,4 17 62 15,2-2 26-15,3-1 51 0,1-1-58 16,4-2 77-16,3-1 20 0,-2 0-53 0,5-2 4 16,0 0-17-16,2 1 3 0,1 0-55 15,-1 3-60-15,-3 1 0 0,-1 3-39 16,-2 3-21-16,-2 3 2 0,-2 2-19 16,-3 1-10-16,-3 1-9 0,3 3 35 15,-4 1 26-15,0 3-1 0,-1 3 36 16,-3 3 29-16,0 1 0 0,-1 4-27 15,-4 0 0-15,1 3 21 0,-5-2-23 16,2-1-19-16,1-1 15 0,-1-1-9 16,4-3-12-16,0-2 25 0,1-2-23 15,2-2-3-15,0-1-19 0,2-2 7 0,0-2 21 16,3 0 17-16,3-1 65 0,2-1 6 16,4-2 25-16,2-2 68 0,4-3-58 15,0-2-20-15,3-2-31 0,-1 0-31 16,1-1-24-16,2 0-13 0,-3 1-31 0,-1 0-30 15,-2 2-28-15,-2 1-59 0,1 2-77 16,-3 0-131-16,-4 1-137 0,1 1-109 16,-5 0-197-16</inkml:trace>
  <inkml:trace contextRef="#ctx0" brushRef="#br0" timeOffset="24846.814">930 5598 2511 0,'0'0'438'0,"0"0"-239"16,0 0-199-16,0 0-98 0,0 0-92 0,37-22 97 16,-23 16 64-16,-2 0 29 0,3 1-2 15,-2 1-27-15,-6 1-32 0,2 1-13 16,-2 2 12-16,-4 0 17 0,0 0-20 16,0 0 10-16,-2 2-3 0,0 2 0 15,-1 3 58-15,0 2 22 0,-4 4 66 0,-1 2-86 16,-3 4-2-16,-2 2 0 0,3 2-55 15,-3 0-13-15,2 3 0 0,-1-1 66 16,5 0-27-16,0 2-10 0,1 0-75 16,2 0-188-16,1 0-105 0,0-7-130 15,0 5-151-15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505" y="138430"/>
            <a:ext cx="4149090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8731" y="3344092"/>
            <a:ext cx="266064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71.xml"/><Relationship Id="rId1" Type="http://schemas.openxmlformats.org/officeDocument/2006/relationships/slideLayout" Target="../slideLayouts/slideLayout5.xml"/><Relationship Id="rId5" Type="http://schemas.openxmlformats.org/officeDocument/2006/relationships/hyperlink" Target="mailto:y@lit.ie" TargetMode="External"/><Relationship Id="rId4" Type="http://schemas.openxmlformats.org/officeDocument/2006/relationships/hyperlink" Target="mailto:paul.vesey@lit.i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customXml" Target="../ink/ink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customXml" Target="../ink/ink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customXml" Target="../ink/ink14.xml"/><Relationship Id="rId4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customXml" Target="../ink/ink15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customXml" Target="../ink/ink16.xml"/><Relationship Id="rId4" Type="http://schemas.openxmlformats.org/officeDocument/2006/relationships/image" Target="../media/image2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customXml" Target="../ink/ink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customXml" Target="../ink/ink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customXml" Target="../ink/ink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customXml" Target="../ink/ink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customXml" Target="../ink/ink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customXml" Target="../ink/ink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png"/><Relationship Id="rId4" Type="http://schemas.openxmlformats.org/officeDocument/2006/relationships/customXml" Target="../ink/ink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customXml" Target="../ink/ink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customXml" Target="../ink/ink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customXml" Target="../ink/ink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customXml" Target="../ink/ink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customXml" Target="../ink/ink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customXml" Target="../ink/ink2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customXml" Target="../ink/ink3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customXml" Target="../ink/ink31.xml"/><Relationship Id="rId4" Type="http://schemas.openxmlformats.org/officeDocument/2006/relationships/hyperlink" Target="http://www1.pleanala.ie/REP/200/R200723.DOC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customXml" Target="../ink/ink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customXml" Target="../ink/ink3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customXml" Target="../ink/ink3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0.png"/><Relationship Id="rId4" Type="http://schemas.openxmlformats.org/officeDocument/2006/relationships/customXml" Target="../ink/ink3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customXml" Target="../ink/ink36.xml"/><Relationship Id="rId4" Type="http://schemas.openxmlformats.org/officeDocument/2006/relationships/image" Target="../media/image42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jp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jp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jp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jp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jp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jp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jp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422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9994" y="1030643"/>
            <a:ext cx="3888104" cy="3727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53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Introduction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20946" y="3344092"/>
            <a:ext cx="224154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latin typeface="Arial"/>
                <a:cs typeface="Arial"/>
              </a:rPr>
              <a:t>1</a:t>
            </a:fld>
            <a:r>
              <a:rPr sz="600" spc="-10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/</a:t>
            </a:r>
            <a:r>
              <a:rPr sz="600" spc="-9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71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0060" y="1603018"/>
            <a:ext cx="1436370" cy="1042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20320" algn="ctr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"/>
                <a:cs typeface="Arial"/>
              </a:rPr>
              <a:t>Paul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Vesey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Limerick Institute of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15" dirty="0">
                <a:latin typeface="Arial"/>
                <a:cs typeface="Arial"/>
              </a:rPr>
              <a:t>Technology</a:t>
            </a:r>
            <a:endParaRPr sz="800"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  <a:spcBef>
                <a:spcPts val="585"/>
              </a:spcBef>
            </a:pPr>
            <a:r>
              <a:rPr sz="800" i="1" spc="-5" dirty="0">
                <a:latin typeface="Arial"/>
                <a:cs typeface="Arial"/>
                <a:hlinkClick r:id="rId4"/>
              </a:rPr>
              <a:t>paul.vese</a:t>
            </a:r>
            <a:r>
              <a:rPr sz="800" i="1" spc="-5" dirty="0">
                <a:latin typeface="Arial"/>
                <a:cs typeface="Arial"/>
                <a:hlinkClick r:id="rId5"/>
              </a:rPr>
              <a:t>y@lit.ie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R="20320" algn="ctr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Spring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2020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422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Environment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45773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63" y="204986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363" y="264200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7294" y="1125128"/>
            <a:ext cx="3837304" cy="16300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b="1" spc="-5" dirty="0">
                <a:latin typeface="Arial"/>
                <a:cs typeface="Arial"/>
              </a:rPr>
              <a:t>Cultural </a:t>
            </a:r>
            <a:r>
              <a:rPr sz="1100" b="1" spc="-10" dirty="0">
                <a:latin typeface="Arial"/>
                <a:cs typeface="Arial"/>
              </a:rPr>
              <a:t>&amp; </a:t>
            </a:r>
            <a:r>
              <a:rPr sz="1100" b="1" spc="-5" dirty="0">
                <a:latin typeface="Arial"/>
                <a:cs typeface="Arial"/>
              </a:rPr>
              <a:t>Social </a:t>
            </a:r>
            <a:r>
              <a:rPr sz="1100" b="1" spc="-15" dirty="0">
                <a:latin typeface="Arial"/>
                <a:cs typeface="Arial"/>
              </a:rPr>
              <a:t>Environment</a:t>
            </a:r>
            <a:endParaRPr sz="1100">
              <a:latin typeface="Arial"/>
              <a:cs typeface="Arial"/>
            </a:endParaRPr>
          </a:p>
          <a:p>
            <a:pPr marL="289560" marR="113030">
              <a:lnSpc>
                <a:spcPct val="102600"/>
              </a:lnSpc>
              <a:spcBef>
                <a:spcPts val="300"/>
              </a:spcBef>
            </a:pPr>
            <a:r>
              <a:rPr sz="1100" spc="-15" dirty="0">
                <a:latin typeface="Arial"/>
                <a:cs typeface="Arial"/>
              </a:rPr>
              <a:t>How </a:t>
            </a:r>
            <a:r>
              <a:rPr sz="1100" spc="-5" dirty="0">
                <a:latin typeface="Arial"/>
                <a:cs typeface="Arial"/>
              </a:rPr>
              <a:t>will the project </a:t>
            </a:r>
            <a:r>
              <a:rPr sz="1100" spc="-10" dirty="0">
                <a:latin typeface="Arial"/>
                <a:cs typeface="Arial"/>
              </a:rPr>
              <a:t>effect </a:t>
            </a:r>
            <a:r>
              <a:rPr sz="1100" spc="-5" dirty="0">
                <a:latin typeface="Arial"/>
                <a:cs typeface="Arial"/>
              </a:rPr>
              <a:t>people and/or </a:t>
            </a:r>
            <a:r>
              <a:rPr sz="1100" spc="-15" dirty="0">
                <a:latin typeface="Arial"/>
                <a:cs typeface="Arial"/>
              </a:rPr>
              <a:t>how </a:t>
            </a:r>
            <a:r>
              <a:rPr sz="1100" spc="-5" dirty="0">
                <a:latin typeface="Arial"/>
                <a:cs typeface="Arial"/>
              </a:rPr>
              <a:t>will people  </a:t>
            </a:r>
            <a:r>
              <a:rPr sz="1100" spc="-10" dirty="0">
                <a:latin typeface="Arial"/>
                <a:cs typeface="Arial"/>
              </a:rPr>
              <a:t>effect </a:t>
            </a:r>
            <a:r>
              <a:rPr sz="1100" spc="-5" dirty="0">
                <a:latin typeface="Arial"/>
                <a:cs typeface="Arial"/>
              </a:rPr>
              <a:t>the project? </a:t>
            </a:r>
            <a:r>
              <a:rPr sz="1100" i="1" spc="-5" dirty="0">
                <a:latin typeface="Arial"/>
                <a:cs typeface="Arial"/>
              </a:rPr>
              <a:t>Shell to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Sea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b="1" spc="-5" dirty="0">
                <a:latin typeface="Arial"/>
                <a:cs typeface="Arial"/>
              </a:rPr>
              <a:t>International </a:t>
            </a:r>
            <a:r>
              <a:rPr sz="1100" b="1" spc="-10" dirty="0">
                <a:latin typeface="Arial"/>
                <a:cs typeface="Arial"/>
              </a:rPr>
              <a:t>&amp; Political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Environment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Impact of Local Legislation; Stability of political regime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Do  </a:t>
            </a:r>
            <a:r>
              <a:rPr sz="1100" i="1" spc="-15" dirty="0">
                <a:latin typeface="Arial"/>
                <a:cs typeface="Arial"/>
              </a:rPr>
              <a:t>you </a:t>
            </a:r>
            <a:r>
              <a:rPr sz="1100" i="1" spc="-10" dirty="0">
                <a:latin typeface="Arial"/>
                <a:cs typeface="Arial"/>
              </a:rPr>
              <a:t>want </a:t>
            </a:r>
            <a:r>
              <a:rPr sz="1100" i="1" spc="-5" dirty="0">
                <a:latin typeface="Arial"/>
                <a:cs typeface="Arial"/>
              </a:rPr>
              <a:t>to </a:t>
            </a:r>
            <a:r>
              <a:rPr sz="1100" i="1" spc="-10" dirty="0">
                <a:latin typeface="Arial"/>
                <a:cs typeface="Arial"/>
              </a:rPr>
              <a:t>be a contractor </a:t>
            </a:r>
            <a:r>
              <a:rPr sz="1100" i="1" spc="-5" dirty="0">
                <a:latin typeface="Arial"/>
                <a:cs typeface="Arial"/>
              </a:rPr>
              <a:t>in </a:t>
            </a:r>
            <a:r>
              <a:rPr sz="1100" i="1" spc="-10" dirty="0">
                <a:latin typeface="Arial"/>
                <a:cs typeface="Arial"/>
              </a:rPr>
              <a:t>Iraq, </a:t>
            </a:r>
            <a:r>
              <a:rPr sz="1100" i="1" spc="-5" dirty="0">
                <a:latin typeface="Arial"/>
                <a:cs typeface="Arial"/>
              </a:rPr>
              <a:t>Syria,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Afghanistan?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b="1" spc="-10" dirty="0">
                <a:latin typeface="Arial"/>
                <a:cs typeface="Arial"/>
              </a:rPr>
              <a:t>Physical </a:t>
            </a:r>
            <a:r>
              <a:rPr sz="1100" b="1" spc="-15" dirty="0">
                <a:latin typeface="Arial"/>
                <a:cs typeface="Arial"/>
              </a:rPr>
              <a:t>Environment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Arial"/>
                <a:cs typeface="Arial"/>
              </a:rPr>
              <a:t>Impact </a:t>
            </a:r>
            <a:r>
              <a:rPr sz="1100" spc="-1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local </a:t>
            </a:r>
            <a:r>
              <a:rPr sz="1100" spc="-20" dirty="0">
                <a:latin typeface="Arial"/>
                <a:cs typeface="Arial"/>
              </a:rPr>
              <a:t>ecology, </a:t>
            </a:r>
            <a:r>
              <a:rPr sz="1100" spc="-25" dirty="0">
                <a:latin typeface="Arial"/>
                <a:cs typeface="Arial"/>
              </a:rPr>
              <a:t>geography, </a:t>
            </a:r>
            <a:r>
              <a:rPr sz="1100" spc="-5" dirty="0">
                <a:latin typeface="Arial"/>
                <a:cs typeface="Arial"/>
              </a:rPr>
              <a:t>historical sites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10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4E1953B-B83E-42E3-95D7-B4B7462F249F}"/>
                  </a:ext>
                </a:extLst>
              </p14:cNvPr>
              <p14:cNvContentPartPr/>
              <p14:nvPr/>
            </p14:nvContentPartPr>
            <p14:xfrm>
              <a:off x="178200" y="823680"/>
              <a:ext cx="3775680" cy="1539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4E1953B-B83E-42E3-95D7-B4B7462F24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840" y="814320"/>
                <a:ext cx="3794400" cy="1558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422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General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Management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Knowledge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Skills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11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294" y="1409851"/>
            <a:ext cx="2450465" cy="10521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b="1" spc="-5" dirty="0">
                <a:latin typeface="Arial"/>
                <a:cs typeface="Arial"/>
              </a:rPr>
              <a:t>Financial </a:t>
            </a:r>
            <a:r>
              <a:rPr sz="1100" b="1" spc="-10" dirty="0">
                <a:latin typeface="Arial"/>
                <a:cs typeface="Arial"/>
              </a:rPr>
              <a:t>Management &amp;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Accounting  </a:t>
            </a:r>
            <a:r>
              <a:rPr sz="1100" b="1" spc="-10" dirty="0">
                <a:latin typeface="Arial"/>
                <a:cs typeface="Arial"/>
              </a:rPr>
              <a:t>Purchasing &amp; Procurement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b="1" spc="-5" dirty="0">
                <a:latin typeface="Arial"/>
                <a:cs typeface="Arial"/>
              </a:rPr>
              <a:t>Sales </a:t>
            </a:r>
            <a:r>
              <a:rPr sz="1100" b="1" spc="-10" dirty="0">
                <a:latin typeface="Arial"/>
                <a:cs typeface="Arial"/>
              </a:rPr>
              <a:t>&amp;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Marketing</a:t>
            </a:r>
            <a:endParaRPr sz="1100">
              <a:latin typeface="Arial"/>
              <a:cs typeface="Arial"/>
            </a:endParaRPr>
          </a:p>
          <a:p>
            <a:pPr marL="12700" marR="509905">
              <a:lnSpc>
                <a:spcPct val="102600"/>
              </a:lnSpc>
            </a:pPr>
            <a:r>
              <a:rPr sz="1100" b="1" spc="-5" dirty="0">
                <a:latin typeface="Arial"/>
                <a:cs typeface="Arial"/>
              </a:rPr>
              <a:t>Contracts </a:t>
            </a:r>
            <a:r>
              <a:rPr sz="1100" b="1" spc="-10" dirty="0">
                <a:latin typeface="Arial"/>
                <a:cs typeface="Arial"/>
              </a:rPr>
              <a:t>&amp; Commercial</a:t>
            </a:r>
            <a:r>
              <a:rPr sz="1100" b="1" spc="-65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Law  </a:t>
            </a:r>
            <a:r>
              <a:rPr sz="1100" b="1" spc="-5" dirty="0">
                <a:latin typeface="Arial"/>
                <a:cs typeface="Arial"/>
              </a:rPr>
              <a:t>Logistics </a:t>
            </a:r>
            <a:r>
              <a:rPr sz="1100" b="1" spc="-10" dirty="0">
                <a:latin typeface="Arial"/>
                <a:cs typeface="Arial"/>
              </a:rPr>
              <a:t>&amp; Supply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Chain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Arial"/>
                <a:cs typeface="Arial"/>
              </a:rPr>
              <a:t>. .</a:t>
            </a:r>
            <a:r>
              <a:rPr sz="1100" spc="-2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1537BD1-2F1D-4AFA-93D9-53FE1DBC3170}"/>
                  </a:ext>
                </a:extLst>
              </p14:cNvPr>
              <p14:cNvContentPartPr/>
              <p14:nvPr/>
            </p14:nvContentPartPr>
            <p14:xfrm>
              <a:off x="140760" y="1484640"/>
              <a:ext cx="2784240" cy="1253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1537BD1-2F1D-4AFA-93D9-53FE1DBC31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400" y="1475280"/>
                <a:ext cx="2802960" cy="127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422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Interpersonal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Skills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200431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63" y="259645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7294" y="1199272"/>
            <a:ext cx="3674745" cy="15106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777364">
              <a:lnSpc>
                <a:spcPct val="102600"/>
              </a:lnSpc>
              <a:spcBef>
                <a:spcPts val="55"/>
              </a:spcBef>
            </a:pPr>
            <a:r>
              <a:rPr sz="1100" b="1" spc="-10" dirty="0">
                <a:latin typeface="Arial"/>
                <a:cs typeface="Arial"/>
              </a:rPr>
              <a:t>Effective Communication  </a:t>
            </a:r>
            <a:r>
              <a:rPr sz="1100" b="1" spc="-5" dirty="0">
                <a:latin typeface="Arial"/>
                <a:cs typeface="Arial"/>
              </a:rPr>
              <a:t>Influencing the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Organisation  Leadership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b="1" spc="-10" dirty="0">
                <a:latin typeface="Arial"/>
                <a:cs typeface="Arial"/>
              </a:rPr>
              <a:t>Motivation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Arial"/>
                <a:cs typeface="Arial"/>
              </a:rPr>
              <a:t>self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others</a:t>
            </a:r>
            <a:endParaRPr sz="1100">
              <a:latin typeface="Arial"/>
              <a:cs typeface="Arial"/>
            </a:endParaRPr>
          </a:p>
          <a:p>
            <a:pPr marL="12700" marR="1313815">
              <a:lnSpc>
                <a:spcPct val="102600"/>
              </a:lnSpc>
              <a:spcBef>
                <a:spcPts val="300"/>
              </a:spcBef>
            </a:pPr>
            <a:r>
              <a:rPr sz="1100" b="1" spc="-5" dirty="0">
                <a:latin typeface="Arial"/>
                <a:cs typeface="Arial"/>
              </a:rPr>
              <a:t>Negotiation </a:t>
            </a:r>
            <a:r>
              <a:rPr sz="1100" b="1" spc="-10" dirty="0">
                <a:latin typeface="Arial"/>
                <a:cs typeface="Arial"/>
              </a:rPr>
              <a:t>&amp; </a:t>
            </a:r>
            <a:r>
              <a:rPr sz="1100" b="1" spc="-5" dirty="0">
                <a:latin typeface="Arial"/>
                <a:cs typeface="Arial"/>
              </a:rPr>
              <a:t>Conflict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Management  </a:t>
            </a:r>
            <a:r>
              <a:rPr sz="1100" b="1" spc="-15" dirty="0">
                <a:latin typeface="Arial"/>
                <a:cs typeface="Arial"/>
              </a:rPr>
              <a:t>Problem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solving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100" spc="-5" dirty="0">
                <a:latin typeface="Arial"/>
                <a:cs typeface="Arial"/>
              </a:rPr>
              <a:t>Skill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judgment, not just authority to </a:t>
            </a:r>
            <a:r>
              <a:rPr sz="1100" spc="-15" dirty="0">
                <a:latin typeface="Arial"/>
                <a:cs typeface="Arial"/>
              </a:rPr>
              <a:t>make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decisions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12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19325C8-0A48-4C1B-8E93-6FC5377FF878}"/>
                  </a:ext>
                </a:extLst>
              </p14:cNvPr>
              <p14:cNvContentPartPr/>
              <p14:nvPr/>
            </p14:nvContentPartPr>
            <p14:xfrm>
              <a:off x="663120" y="1272600"/>
              <a:ext cx="3410640" cy="1500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19325C8-0A48-4C1B-8E93-6FC5377FF8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3760" y="1263240"/>
                <a:ext cx="3429360" cy="1518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422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Management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Body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Knowledge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(PMBOK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®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8703" y="1149832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8703" y="135986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8703" y="1569897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8703" y="1779930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8703" y="1989963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8703" y="219999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8703" y="2410028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8703" y="2620060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8703" y="2830093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8703" y="3040126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7294" y="842719"/>
            <a:ext cx="2697480" cy="23361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5" dirty="0">
                <a:latin typeface="Arial"/>
                <a:cs typeface="Arial"/>
              </a:rPr>
              <a:t>Consists of </a:t>
            </a:r>
            <a:r>
              <a:rPr sz="1100" spc="-55" dirty="0">
                <a:latin typeface="Arial"/>
                <a:cs typeface="Arial"/>
              </a:rPr>
              <a:t>Ten </a:t>
            </a:r>
            <a:r>
              <a:rPr sz="1100" spc="-5" dirty="0">
                <a:latin typeface="Arial"/>
                <a:cs typeface="Arial"/>
              </a:rPr>
              <a:t>(10) </a:t>
            </a:r>
            <a:r>
              <a:rPr sz="1100" spc="-10" dirty="0">
                <a:latin typeface="Arial"/>
                <a:cs typeface="Arial"/>
              </a:rPr>
              <a:t>Knowledge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Areas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4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sz="1100" spc="-5" dirty="0">
                <a:latin typeface="Arial"/>
                <a:cs typeface="Arial"/>
              </a:rPr>
              <a:t>Project </a:t>
            </a:r>
            <a:r>
              <a:rPr sz="1100" spc="-10" dirty="0">
                <a:latin typeface="Arial"/>
                <a:cs typeface="Arial"/>
              </a:rPr>
              <a:t>Integration Management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0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sz="1100" spc="-5" dirty="0">
                <a:latin typeface="Arial"/>
                <a:cs typeface="Arial"/>
              </a:rPr>
              <a:t>Project </a:t>
            </a:r>
            <a:r>
              <a:rPr sz="1100" spc="-10" dirty="0">
                <a:latin typeface="Arial"/>
                <a:cs typeface="Arial"/>
              </a:rPr>
              <a:t>Scope Management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sz="1100" spc="-5" dirty="0">
                <a:latin typeface="Arial"/>
                <a:cs typeface="Arial"/>
              </a:rPr>
              <a:t>Project </a:t>
            </a:r>
            <a:r>
              <a:rPr sz="1100" spc="-10" dirty="0">
                <a:latin typeface="Arial"/>
                <a:cs typeface="Arial"/>
              </a:rPr>
              <a:t>Time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Management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sz="1100" spc="-5" dirty="0">
                <a:latin typeface="Arial"/>
                <a:cs typeface="Arial"/>
              </a:rPr>
              <a:t>Project Cost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Management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4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sz="1100" spc="-5" dirty="0">
                <a:latin typeface="Arial"/>
                <a:cs typeface="Arial"/>
              </a:rPr>
              <a:t>Project Quality</a:t>
            </a:r>
            <a:r>
              <a:rPr sz="1100" spc="-10" dirty="0">
                <a:latin typeface="Arial"/>
                <a:cs typeface="Arial"/>
              </a:rPr>
              <a:t> Management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0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sz="1100" spc="-5" dirty="0">
                <a:latin typeface="Arial"/>
                <a:cs typeface="Arial"/>
              </a:rPr>
              <a:t>Project </a:t>
            </a:r>
            <a:r>
              <a:rPr sz="1100" spc="-10" dirty="0">
                <a:latin typeface="Arial"/>
                <a:cs typeface="Arial"/>
              </a:rPr>
              <a:t>Human </a:t>
            </a:r>
            <a:r>
              <a:rPr sz="1100" spc="-5" dirty="0">
                <a:latin typeface="Arial"/>
                <a:cs typeface="Arial"/>
              </a:rPr>
              <a:t>Resource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Management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sz="1100" spc="-5" dirty="0">
                <a:latin typeface="Arial"/>
                <a:cs typeface="Arial"/>
              </a:rPr>
              <a:t>Project </a:t>
            </a:r>
            <a:r>
              <a:rPr sz="1100" spc="-10" dirty="0">
                <a:latin typeface="Arial"/>
                <a:cs typeface="Arial"/>
              </a:rPr>
              <a:t>Communications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Management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sz="1100" spc="-5" dirty="0">
                <a:latin typeface="Arial"/>
                <a:cs typeface="Arial"/>
              </a:rPr>
              <a:t>Project Risk</a:t>
            </a:r>
            <a:r>
              <a:rPr sz="1100" spc="-10" dirty="0">
                <a:latin typeface="Arial"/>
                <a:cs typeface="Arial"/>
              </a:rPr>
              <a:t> Management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4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sz="1100" spc="-5" dirty="0">
                <a:latin typeface="Arial"/>
                <a:cs typeface="Arial"/>
              </a:rPr>
              <a:t>Project Procurement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Management</a:t>
            </a:r>
            <a:endParaRPr sz="1100">
              <a:latin typeface="Arial"/>
              <a:cs typeface="Arial"/>
            </a:endParaRPr>
          </a:p>
          <a:p>
            <a:pPr marL="289560" indent="-186055">
              <a:lnSpc>
                <a:spcPct val="100000"/>
              </a:lnSpc>
              <a:spcBef>
                <a:spcPts val="330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sz="1100" spc="-5" dirty="0">
                <a:latin typeface="Arial"/>
                <a:cs typeface="Arial"/>
              </a:rPr>
              <a:t>Project </a:t>
            </a:r>
            <a:r>
              <a:rPr sz="1100" spc="-10" dirty="0">
                <a:latin typeface="Arial"/>
                <a:cs typeface="Arial"/>
              </a:rPr>
              <a:t>Stakeholder Management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13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D30867F-8579-4194-A248-9820B74138CC}"/>
                  </a:ext>
                </a:extLst>
              </p14:cNvPr>
              <p14:cNvContentPartPr/>
              <p14:nvPr/>
            </p14:nvContentPartPr>
            <p14:xfrm>
              <a:off x="686880" y="1119600"/>
              <a:ext cx="3699720" cy="2047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D30867F-8579-4194-A248-9820B74138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7520" y="1110240"/>
                <a:ext cx="3718440" cy="2066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422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Areas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Expertise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44003" y="851169"/>
            <a:ext cx="2517682" cy="1817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7294" y="2769392"/>
            <a:ext cx="3620770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Arial"/>
                <a:cs typeface="Arial"/>
              </a:rPr>
              <a:t>Figure: </a:t>
            </a:r>
            <a:r>
              <a:rPr sz="1000" spc="-5" dirty="0">
                <a:latin typeface="Arial"/>
                <a:cs typeface="Arial"/>
              </a:rPr>
              <a:t>Ref: Project Management Institute (2004) A Guide to the  Project Management Body of Knowledge (PMBOK Guide), 3rd  Edition; Project Management Institute, ISBN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978-1-930699-45-8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14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422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Context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44003" y="1072996"/>
            <a:ext cx="2452754" cy="15213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2155" y="2715811"/>
            <a:ext cx="38442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Arial"/>
                <a:cs typeface="Arial"/>
              </a:rPr>
              <a:t>Figure: </a:t>
            </a:r>
            <a:r>
              <a:rPr sz="1000" spc="-5" dirty="0">
                <a:latin typeface="Arial"/>
                <a:cs typeface="Arial"/>
              </a:rPr>
              <a:t>Project Management tends to </a:t>
            </a:r>
            <a:r>
              <a:rPr sz="1000" spc="-10" dirty="0">
                <a:latin typeface="Arial"/>
                <a:cs typeface="Arial"/>
              </a:rPr>
              <a:t>exist </a:t>
            </a:r>
            <a:r>
              <a:rPr sz="1000" spc="-5" dirty="0">
                <a:latin typeface="Arial"/>
                <a:cs typeface="Arial"/>
              </a:rPr>
              <a:t>within a larger</a:t>
            </a:r>
            <a:r>
              <a:rPr sz="1000" spc="8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framework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15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D520BAA-2AD4-47CF-BDF6-6A1259EB1FD6}"/>
                  </a:ext>
                </a:extLst>
              </p14:cNvPr>
              <p14:cNvContentPartPr/>
              <p14:nvPr/>
            </p14:nvContentPartPr>
            <p14:xfrm>
              <a:off x="126720" y="758520"/>
              <a:ext cx="3075840" cy="1759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D520BAA-2AD4-47CF-BDF6-6A1259EB1F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360" y="749160"/>
                <a:ext cx="3094560" cy="1778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422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Context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32069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63" y="191284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363" y="267705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7294" y="988096"/>
            <a:ext cx="3892550" cy="197421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b="1" spc="-10" dirty="0">
                <a:latin typeface="Arial"/>
                <a:cs typeface="Arial"/>
              </a:rPr>
              <a:t>Portfolio</a:t>
            </a:r>
            <a:endParaRPr sz="1100">
              <a:latin typeface="Arial"/>
              <a:cs typeface="Arial"/>
            </a:endParaRPr>
          </a:p>
          <a:p>
            <a:pPr marL="289560" marR="249554">
              <a:lnSpc>
                <a:spcPct val="102699"/>
              </a:lnSpc>
              <a:spcBef>
                <a:spcPts val="295"/>
              </a:spcBef>
            </a:pPr>
            <a:r>
              <a:rPr sz="1100" spc="-5" dirty="0">
                <a:latin typeface="Arial"/>
                <a:cs typeface="Arial"/>
              </a:rPr>
              <a:t>Collection of Projects or </a:t>
            </a:r>
            <a:r>
              <a:rPr sz="1100" spc="-10" dirty="0">
                <a:latin typeface="Arial"/>
                <a:cs typeface="Arial"/>
              </a:rPr>
              <a:t>Programs grouped </a:t>
            </a:r>
            <a:r>
              <a:rPr sz="1100" spc="-5" dirty="0">
                <a:latin typeface="Arial"/>
                <a:cs typeface="Arial"/>
              </a:rPr>
              <a:t>together to  </a:t>
            </a:r>
            <a:r>
              <a:rPr sz="1100" spc="-10" dirty="0">
                <a:latin typeface="Arial"/>
                <a:cs typeface="Arial"/>
              </a:rPr>
              <a:t>facilitate </a:t>
            </a:r>
            <a:r>
              <a:rPr sz="1100" spc="-15" dirty="0">
                <a:latin typeface="Arial"/>
                <a:cs typeface="Arial"/>
              </a:rPr>
              <a:t>effective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management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b="1" spc="-10" dirty="0">
                <a:latin typeface="Arial"/>
                <a:cs typeface="Arial"/>
              </a:rPr>
              <a:t>Program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Group </a:t>
            </a:r>
            <a:r>
              <a:rPr sz="1100" spc="-5" dirty="0">
                <a:latin typeface="Arial"/>
                <a:cs typeface="Arial"/>
              </a:rPr>
              <a:t>of related projects </a:t>
            </a:r>
            <a:r>
              <a:rPr sz="1100" spc="-10" dirty="0">
                <a:latin typeface="Arial"/>
                <a:cs typeface="Arial"/>
              </a:rPr>
              <a:t>managed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coordinated </a:t>
            </a:r>
            <a:r>
              <a:rPr sz="1100" spc="-25" dirty="0">
                <a:latin typeface="Arial"/>
                <a:cs typeface="Arial"/>
              </a:rPr>
              <a:t>way </a:t>
            </a:r>
            <a:r>
              <a:rPr sz="1100" spc="-5" dirty="0">
                <a:latin typeface="Arial"/>
                <a:cs typeface="Arial"/>
              </a:rPr>
              <a:t>in  order to obtain benefits not </a:t>
            </a:r>
            <a:r>
              <a:rPr sz="1100" spc="-15" dirty="0">
                <a:latin typeface="Arial"/>
                <a:cs typeface="Arial"/>
              </a:rPr>
              <a:t>available </a:t>
            </a:r>
            <a:r>
              <a:rPr sz="1100" spc="-5" dirty="0">
                <a:latin typeface="Arial"/>
                <a:cs typeface="Arial"/>
              </a:rPr>
              <a:t>from </a:t>
            </a:r>
            <a:r>
              <a:rPr sz="1100" spc="-10" dirty="0">
                <a:latin typeface="Arial"/>
                <a:cs typeface="Arial"/>
              </a:rPr>
              <a:t>managing  </a:t>
            </a:r>
            <a:r>
              <a:rPr sz="1100" spc="-5" dirty="0">
                <a:latin typeface="Arial"/>
                <a:cs typeface="Arial"/>
              </a:rPr>
              <a:t>individually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b="1" spc="-10" dirty="0">
                <a:latin typeface="Arial"/>
                <a:cs typeface="Arial"/>
              </a:rPr>
              <a:t>Sub-Project</a:t>
            </a:r>
            <a:endParaRPr sz="1100">
              <a:latin typeface="Arial"/>
              <a:cs typeface="Arial"/>
            </a:endParaRPr>
          </a:p>
          <a:p>
            <a:pPr marL="289560" marR="73025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Projects in their </a:t>
            </a:r>
            <a:r>
              <a:rPr sz="1100" spc="-15" dirty="0">
                <a:latin typeface="Arial"/>
                <a:cs typeface="Arial"/>
              </a:rPr>
              <a:t>own </a:t>
            </a:r>
            <a:r>
              <a:rPr sz="1100" spc="-5" dirty="0">
                <a:latin typeface="Arial"/>
                <a:cs typeface="Arial"/>
              </a:rPr>
              <a:t>right, </a:t>
            </a:r>
            <a:r>
              <a:rPr sz="1100" spc="-15" dirty="0">
                <a:latin typeface="Arial"/>
                <a:cs typeface="Arial"/>
              </a:rPr>
              <a:t>but </a:t>
            </a:r>
            <a:r>
              <a:rPr sz="1100" spc="-10" dirty="0">
                <a:latin typeface="Arial"/>
                <a:cs typeface="Arial"/>
              </a:rPr>
              <a:t>form </a:t>
            </a:r>
            <a:r>
              <a:rPr sz="1100" spc="5" dirty="0">
                <a:latin typeface="Arial"/>
                <a:cs typeface="Arial"/>
              </a:rPr>
              <a:t>part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larger </a:t>
            </a:r>
            <a:r>
              <a:rPr sz="1100" spc="-15" dirty="0">
                <a:latin typeface="Arial"/>
                <a:cs typeface="Arial"/>
              </a:rPr>
              <a:t>overall  </a:t>
            </a:r>
            <a:r>
              <a:rPr sz="1100" spc="-5" dirty="0">
                <a:latin typeface="Arial"/>
                <a:cs typeface="Arial"/>
              </a:rPr>
              <a:t>project.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16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6140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Life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Cycle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Life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Cycle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81320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63" y="202323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363" y="223326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244330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363" y="265333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1180235"/>
            <a:ext cx="3780790" cy="15862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15" dirty="0">
                <a:latin typeface="Arial"/>
                <a:cs typeface="Arial"/>
              </a:rPr>
              <a:t>Any </a:t>
            </a:r>
            <a:r>
              <a:rPr sz="1100" spc="-5" dirty="0">
                <a:latin typeface="Arial"/>
                <a:cs typeface="Arial"/>
              </a:rPr>
              <a:t>project can </a:t>
            </a:r>
            <a:r>
              <a:rPr sz="1100" spc="-10" dirty="0">
                <a:latin typeface="Arial"/>
                <a:cs typeface="Arial"/>
              </a:rPr>
              <a:t>be broken </a:t>
            </a:r>
            <a:r>
              <a:rPr sz="1100" spc="-15" dirty="0">
                <a:latin typeface="Arial"/>
                <a:cs typeface="Arial"/>
              </a:rPr>
              <a:t>down </a:t>
            </a:r>
            <a:r>
              <a:rPr sz="1100" spc="-5" dirty="0">
                <a:latin typeface="Arial"/>
                <a:cs typeface="Arial"/>
              </a:rPr>
              <a:t>into </a:t>
            </a:r>
            <a:r>
              <a:rPr sz="1100" spc="-20" dirty="0">
                <a:latin typeface="Arial"/>
                <a:cs typeface="Arial"/>
              </a:rPr>
              <a:t>several </a:t>
            </a:r>
            <a:r>
              <a:rPr sz="1100" spc="-5" dirty="0">
                <a:latin typeface="Arial"/>
                <a:cs typeface="Arial"/>
              </a:rPr>
              <a:t>discrete </a:t>
            </a:r>
            <a:r>
              <a:rPr sz="1100" spc="-10" dirty="0">
                <a:latin typeface="Arial"/>
                <a:cs typeface="Arial"/>
              </a:rPr>
              <a:t>phases.  These </a:t>
            </a:r>
            <a:r>
              <a:rPr sz="1100" spc="-5" dirty="0">
                <a:latin typeface="Arial"/>
                <a:cs typeface="Arial"/>
              </a:rPr>
              <a:t>phases then </a:t>
            </a:r>
            <a:r>
              <a:rPr sz="1100" spc="-15" dirty="0">
                <a:latin typeface="Arial"/>
                <a:cs typeface="Arial"/>
              </a:rPr>
              <a:t>make </a:t>
            </a:r>
            <a:r>
              <a:rPr sz="1100" spc="-10" dirty="0">
                <a:latin typeface="Arial"/>
                <a:cs typeface="Arial"/>
              </a:rPr>
              <a:t>up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overall </a:t>
            </a:r>
            <a:r>
              <a:rPr sz="1100" spc="-5" dirty="0">
                <a:latin typeface="Arial"/>
                <a:cs typeface="Arial"/>
              </a:rPr>
              <a:t>Project </a:t>
            </a:r>
            <a:r>
              <a:rPr sz="1100" spc="-15" dirty="0">
                <a:latin typeface="Arial"/>
                <a:cs typeface="Arial"/>
              </a:rPr>
              <a:t>Life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Cycle.</a:t>
            </a:r>
            <a:endParaRPr sz="11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Arial"/>
                <a:cs typeface="Arial"/>
              </a:rPr>
              <a:t>Knowledge </a:t>
            </a:r>
            <a:r>
              <a:rPr sz="1100" spc="-5" dirty="0">
                <a:latin typeface="Arial"/>
                <a:cs typeface="Arial"/>
              </a:rPr>
              <a:t>of the project </a:t>
            </a:r>
            <a:r>
              <a:rPr sz="1100" spc="-15" dirty="0">
                <a:latin typeface="Arial"/>
                <a:cs typeface="Arial"/>
              </a:rPr>
              <a:t>life </a:t>
            </a:r>
            <a:r>
              <a:rPr sz="1100" spc="-5" dirty="0">
                <a:latin typeface="Arial"/>
                <a:cs typeface="Arial"/>
              </a:rPr>
              <a:t>cycle will </a:t>
            </a:r>
            <a:r>
              <a:rPr sz="1100" spc="-15" dirty="0">
                <a:latin typeface="Arial"/>
                <a:cs typeface="Arial"/>
              </a:rPr>
              <a:t>give </a:t>
            </a:r>
            <a:r>
              <a:rPr sz="1100" spc="-1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insight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into:</a:t>
            </a:r>
            <a:endParaRPr sz="1100">
              <a:latin typeface="Arial"/>
              <a:cs typeface="Arial"/>
            </a:endParaRPr>
          </a:p>
          <a:p>
            <a:pPr marL="289560" marR="2153285" algn="just">
              <a:lnSpc>
                <a:spcPct val="125299"/>
              </a:lnSpc>
            </a:pPr>
            <a:r>
              <a:rPr sz="1100" spc="-10" dirty="0">
                <a:latin typeface="Arial"/>
                <a:cs typeface="Arial"/>
              </a:rPr>
              <a:t>Cash flow </a:t>
            </a:r>
            <a:r>
              <a:rPr sz="1100" spc="-5" dirty="0">
                <a:latin typeface="Arial"/>
                <a:cs typeface="Arial"/>
              </a:rPr>
              <a:t>projections  Resource projections  </a:t>
            </a:r>
            <a:r>
              <a:rPr sz="1100" spc="-10" dirty="0">
                <a:latin typeface="Arial"/>
                <a:cs typeface="Arial"/>
              </a:rPr>
              <a:t>Stakeholder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influence  Cost of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changes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17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1663272-A522-487E-A943-38CFFB511E2B}"/>
                  </a:ext>
                </a:extLst>
              </p14:cNvPr>
              <p14:cNvContentPartPr/>
              <p14:nvPr/>
            </p14:nvContentPartPr>
            <p14:xfrm>
              <a:off x="152640" y="784800"/>
              <a:ext cx="1994760" cy="17078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1663272-A522-487E-A943-38CFFB511E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280" y="775440"/>
                <a:ext cx="2013480" cy="1726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6140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Life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Cycle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Characteristics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the Project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Life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Cycle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4740" y="1091097"/>
            <a:ext cx="2855562" cy="18531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18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35077F2-6DCE-4F08-BDC6-BF230812387C}"/>
                  </a:ext>
                </a:extLst>
              </p14:cNvPr>
              <p14:cNvContentPartPr/>
              <p14:nvPr/>
            </p14:nvContentPartPr>
            <p14:xfrm>
              <a:off x="1469520" y="1449000"/>
              <a:ext cx="1604160" cy="779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35077F2-6DCE-4F08-BDC6-BF23081238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60160" y="1439640"/>
                <a:ext cx="1622880" cy="798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6140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Life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Cycle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Characteristics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the Project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Life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Cycle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4740" y="1152508"/>
            <a:ext cx="2880068" cy="1699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19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C2B98B8-246B-41B8-AD95-064BC2A331FE}"/>
                  </a:ext>
                </a:extLst>
              </p14:cNvPr>
              <p14:cNvContentPartPr/>
              <p14:nvPr/>
            </p14:nvContentPartPr>
            <p14:xfrm>
              <a:off x="1364400" y="906840"/>
              <a:ext cx="2834640" cy="1539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C2B98B8-246B-41B8-AD95-064BC2A331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55040" y="897480"/>
                <a:ext cx="2853360" cy="1558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422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Project?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86665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63" y="207669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363" y="228672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7294" y="1405761"/>
            <a:ext cx="3865245" cy="9944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project is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temporary </a:t>
            </a:r>
            <a:r>
              <a:rPr sz="1100" spc="-15" dirty="0">
                <a:latin typeface="Arial"/>
                <a:cs typeface="Arial"/>
              </a:rPr>
              <a:t>endeavour </a:t>
            </a:r>
            <a:r>
              <a:rPr sz="1100" spc="-5" dirty="0">
                <a:latin typeface="Arial"/>
                <a:cs typeface="Arial"/>
              </a:rPr>
              <a:t>to create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unique product,  </a:t>
            </a:r>
            <a:r>
              <a:rPr sz="1100" dirty="0">
                <a:latin typeface="Arial"/>
                <a:cs typeface="Arial"/>
              </a:rPr>
              <a:t>service </a:t>
            </a:r>
            <a:r>
              <a:rPr sz="1100" spc="-5" dirty="0">
                <a:latin typeface="Arial"/>
                <a:cs typeface="Arial"/>
              </a:rPr>
              <a:t>or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result.</a:t>
            </a:r>
            <a:endParaRPr sz="1100">
              <a:latin typeface="Arial"/>
              <a:cs typeface="Arial"/>
            </a:endParaRPr>
          </a:p>
          <a:p>
            <a:pPr marL="289560" marR="1332865">
              <a:lnSpc>
                <a:spcPct val="125299"/>
              </a:lnSpc>
            </a:pPr>
            <a:r>
              <a:rPr sz="1100" spc="-20" dirty="0">
                <a:latin typeface="Arial"/>
                <a:cs typeface="Arial"/>
              </a:rPr>
              <a:t>Temporary: </a:t>
            </a:r>
            <a:r>
              <a:rPr sz="1100" spc="-5" dirty="0">
                <a:latin typeface="Arial"/>
                <a:cs typeface="Arial"/>
              </a:rPr>
              <a:t>it has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start </a:t>
            </a:r>
            <a:r>
              <a:rPr sz="1100" spc="-10" dirty="0">
                <a:latin typeface="Arial"/>
                <a:cs typeface="Arial"/>
              </a:rPr>
              <a:t>and an end  </a:t>
            </a:r>
            <a:r>
              <a:rPr sz="1100" spc="-5" dirty="0">
                <a:latin typeface="Arial"/>
                <a:cs typeface="Arial"/>
              </a:rPr>
              <a:t>Unique Product, Service or Result  </a:t>
            </a:r>
            <a:r>
              <a:rPr sz="1100" spc="-10" dirty="0">
                <a:latin typeface="Arial"/>
                <a:cs typeface="Arial"/>
              </a:rPr>
              <a:t>Progressive Elaboration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0946" y="3344092"/>
            <a:ext cx="224154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latin typeface="Arial"/>
                <a:cs typeface="Arial"/>
              </a:rPr>
              <a:t>2</a:t>
            </a:fld>
            <a:r>
              <a:rPr sz="600" spc="-10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/</a:t>
            </a:r>
            <a:r>
              <a:rPr sz="600" spc="-9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71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EAE4AF-B678-483E-B61F-409E5BFB6D53}"/>
                  </a:ext>
                </a:extLst>
              </p14:cNvPr>
              <p14:cNvContentPartPr/>
              <p14:nvPr/>
            </p14:nvContentPartPr>
            <p14:xfrm>
              <a:off x="321840" y="1819800"/>
              <a:ext cx="4156200" cy="734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EAE4AF-B678-483E-B61F-409E5BFB6D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480" y="1810440"/>
                <a:ext cx="4174920" cy="753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6140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Life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Cycle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Characteristics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the Project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Phases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4740" y="1091097"/>
            <a:ext cx="2855562" cy="18531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20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3BE3FD9-72C6-4D94-B83E-65BE7D8E42FD}"/>
                  </a:ext>
                </a:extLst>
              </p14:cNvPr>
              <p14:cNvContentPartPr/>
              <p14:nvPr/>
            </p14:nvContentPartPr>
            <p14:xfrm>
              <a:off x="1386000" y="1663560"/>
              <a:ext cx="1973520" cy="417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3BE3FD9-72C6-4D94-B83E-65BE7D8E42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76640" y="1654200"/>
                <a:ext cx="1992240" cy="436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6140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Life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Cycle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Characteristics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the Project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Life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Cycle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40472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63" y="178682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363" y="234100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272310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7294" y="1072119"/>
            <a:ext cx="3771265" cy="17640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b="1" spc="-10" dirty="0">
                <a:latin typeface="Arial"/>
                <a:cs typeface="Arial"/>
              </a:rPr>
              <a:t>Phases Generally</a:t>
            </a:r>
            <a:r>
              <a:rPr sz="1100" b="1" spc="-5" dirty="0">
                <a:latin typeface="Arial"/>
                <a:cs typeface="Arial"/>
              </a:rPr>
              <a:t> Define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What </a:t>
            </a:r>
            <a:r>
              <a:rPr sz="1100" spc="-5" dirty="0">
                <a:latin typeface="Arial"/>
                <a:cs typeface="Arial"/>
              </a:rPr>
              <a:t>technical work to undertake in </a:t>
            </a:r>
            <a:r>
              <a:rPr sz="1100" spc="-10" dirty="0">
                <a:latin typeface="Arial"/>
                <a:cs typeface="Arial"/>
              </a:rPr>
              <a:t>each phase </a:t>
            </a:r>
            <a:r>
              <a:rPr sz="1100" spc="-5" dirty="0">
                <a:latin typeface="Arial"/>
                <a:cs typeface="Arial"/>
              </a:rPr>
              <a:t>such as  </a:t>
            </a:r>
            <a:r>
              <a:rPr sz="1100" spc="-20" dirty="0">
                <a:latin typeface="Arial"/>
                <a:cs typeface="Arial"/>
              </a:rPr>
              <a:t>Feasibility, </a:t>
            </a:r>
            <a:r>
              <a:rPr sz="1100" spc="-5" dirty="0">
                <a:latin typeface="Arial"/>
                <a:cs typeface="Arial"/>
              </a:rPr>
              <a:t>Design, </a:t>
            </a:r>
            <a:r>
              <a:rPr sz="1100" spc="-35" dirty="0">
                <a:latin typeface="Arial"/>
                <a:cs typeface="Arial"/>
              </a:rPr>
              <a:t>Tender, </a:t>
            </a:r>
            <a:r>
              <a:rPr sz="1100" spc="-5" dirty="0">
                <a:latin typeface="Arial"/>
                <a:cs typeface="Arial"/>
              </a:rPr>
              <a:t>Construction,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Handover</a:t>
            </a:r>
            <a:endParaRPr sz="1100">
              <a:latin typeface="Arial"/>
              <a:cs typeface="Arial"/>
            </a:endParaRPr>
          </a:p>
          <a:p>
            <a:pPr marL="289560" marR="12446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What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deliverables </a:t>
            </a:r>
            <a:r>
              <a:rPr sz="1100" spc="-5" dirty="0">
                <a:latin typeface="Arial"/>
                <a:cs typeface="Arial"/>
              </a:rPr>
              <a:t>are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10" dirty="0">
                <a:latin typeface="Arial"/>
                <a:cs typeface="Arial"/>
              </a:rPr>
              <a:t>each phase </a:t>
            </a:r>
            <a:r>
              <a:rPr sz="1100" spc="-5" dirty="0">
                <a:latin typeface="Arial"/>
                <a:cs typeface="Arial"/>
              </a:rPr>
              <a:t>i.e </a:t>
            </a:r>
            <a:r>
              <a:rPr sz="1100" spc="-10" dirty="0">
                <a:latin typeface="Arial"/>
                <a:cs typeface="Arial"/>
              </a:rPr>
              <a:t>Feasibility  </a:t>
            </a:r>
            <a:r>
              <a:rPr sz="1100" dirty="0">
                <a:latin typeface="Arial"/>
                <a:cs typeface="Arial"/>
              </a:rPr>
              <a:t>Report, </a:t>
            </a:r>
            <a:r>
              <a:rPr sz="1100" spc="-5" dirty="0">
                <a:latin typeface="Arial"/>
                <a:cs typeface="Arial"/>
              </a:rPr>
              <a:t>Design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30" dirty="0">
                <a:latin typeface="Arial"/>
                <a:cs typeface="Arial"/>
              </a:rPr>
              <a:t>Tender </a:t>
            </a:r>
            <a:r>
              <a:rPr sz="1100" spc="-10" dirty="0">
                <a:latin typeface="Arial"/>
                <a:cs typeface="Arial"/>
              </a:rPr>
              <a:t>Specifications, </a:t>
            </a:r>
            <a:r>
              <a:rPr sz="1100" spc="-5" dirty="0">
                <a:latin typeface="Arial"/>
                <a:cs typeface="Arial"/>
              </a:rPr>
              <a:t>Completed  Building or </a:t>
            </a:r>
            <a:r>
              <a:rPr sz="1100" spc="-10" dirty="0">
                <a:latin typeface="Arial"/>
                <a:cs typeface="Arial"/>
              </a:rPr>
              <a:t>Infrastructure,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Taking-Over-Cert.</a:t>
            </a:r>
            <a:endParaRPr sz="1100">
              <a:latin typeface="Arial"/>
              <a:cs typeface="Arial"/>
            </a:endParaRPr>
          </a:p>
          <a:p>
            <a:pPr marL="289560" marR="3683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Who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5" dirty="0">
                <a:latin typeface="Arial"/>
                <a:cs typeface="Arial"/>
              </a:rPr>
              <a:t>involved, </a:t>
            </a:r>
            <a:r>
              <a:rPr sz="1100" spc="-5" dirty="0">
                <a:latin typeface="Arial"/>
                <a:cs typeface="Arial"/>
              </a:rPr>
              <a:t>such as Finance </a:t>
            </a:r>
            <a:r>
              <a:rPr sz="1100" spc="-10" dirty="0">
                <a:latin typeface="Arial"/>
                <a:cs typeface="Arial"/>
              </a:rPr>
              <a:t>House, Architects,  </a:t>
            </a:r>
            <a:r>
              <a:rPr sz="1100" spc="-5" dirty="0">
                <a:latin typeface="Arial"/>
                <a:cs typeface="Arial"/>
              </a:rPr>
              <a:t>Consultant </a:t>
            </a:r>
            <a:r>
              <a:rPr sz="1100" spc="-10" dirty="0">
                <a:latin typeface="Arial"/>
                <a:cs typeface="Arial"/>
              </a:rPr>
              <a:t>Engineers, Contractors, </a:t>
            </a:r>
            <a:r>
              <a:rPr sz="1100" spc="-5" dirty="0">
                <a:latin typeface="Arial"/>
                <a:cs typeface="Arial"/>
              </a:rPr>
              <a:t>Project Sponsor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100" spc="-15" dirty="0">
                <a:latin typeface="Arial"/>
                <a:cs typeface="Arial"/>
              </a:rPr>
              <a:t>How </a:t>
            </a:r>
            <a:r>
              <a:rPr sz="1100" spc="-5" dirty="0">
                <a:latin typeface="Arial"/>
                <a:cs typeface="Arial"/>
              </a:rPr>
              <a:t>to Control </a:t>
            </a:r>
            <a:r>
              <a:rPr sz="1100" spc="-10" dirty="0">
                <a:latin typeface="Arial"/>
                <a:cs typeface="Arial"/>
              </a:rPr>
              <a:t>&amp; </a:t>
            </a:r>
            <a:r>
              <a:rPr sz="1100" spc="-15" dirty="0">
                <a:latin typeface="Arial"/>
                <a:cs typeface="Arial"/>
              </a:rPr>
              <a:t>Improve </a:t>
            </a:r>
            <a:r>
              <a:rPr sz="1100" spc="-10" dirty="0">
                <a:latin typeface="Arial"/>
                <a:cs typeface="Arial"/>
              </a:rPr>
              <a:t>each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phase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21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A625A2A-4E8F-454E-B22B-ECA1B5B7F905}"/>
                  </a:ext>
                </a:extLst>
              </p14:cNvPr>
              <p14:cNvContentPartPr/>
              <p14:nvPr/>
            </p14:nvContentPartPr>
            <p14:xfrm>
              <a:off x="315000" y="1277280"/>
              <a:ext cx="3273120" cy="1748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A625A2A-4E8F-454E-B22B-ECA1B5B7F9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5640" y="1267920"/>
                <a:ext cx="3291840" cy="1766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6140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Life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Cycle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Characteristics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Phases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25693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63" y="146696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363" y="167699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186678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8738" y="205021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363" y="223371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8738" y="241714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5363" y="277271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7294" y="924329"/>
            <a:ext cx="3900170" cy="21336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2701925" algn="r">
              <a:lnSpc>
                <a:spcPct val="100000"/>
              </a:lnSpc>
              <a:spcBef>
                <a:spcPts val="434"/>
              </a:spcBef>
            </a:pPr>
            <a:r>
              <a:rPr sz="1100" b="1" spc="-10" dirty="0">
                <a:latin typeface="Arial"/>
                <a:cs typeface="Arial"/>
              </a:rPr>
              <a:t>Phases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generally:</a:t>
            </a:r>
            <a:endParaRPr sz="1100">
              <a:latin typeface="Arial"/>
              <a:cs typeface="Arial"/>
            </a:endParaRPr>
          </a:p>
          <a:p>
            <a:pPr marR="2731770" algn="r">
              <a:lnSpc>
                <a:spcPct val="100000"/>
              </a:lnSpc>
              <a:spcBef>
                <a:spcPts val="334"/>
              </a:spcBef>
            </a:pPr>
            <a:r>
              <a:rPr sz="1100" spc="-5" dirty="0">
                <a:latin typeface="Arial"/>
                <a:cs typeface="Arial"/>
              </a:rPr>
              <a:t>are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sequential</a:t>
            </a:r>
            <a:endParaRPr sz="1100">
              <a:latin typeface="Arial"/>
              <a:cs typeface="Arial"/>
            </a:endParaRPr>
          </a:p>
          <a:p>
            <a:pPr marL="289560" marR="2037714">
              <a:lnSpc>
                <a:spcPct val="119300"/>
              </a:lnSpc>
              <a:spcBef>
                <a:spcPts val="75"/>
              </a:spcBef>
            </a:pPr>
            <a:r>
              <a:rPr sz="1100" spc="-20" dirty="0">
                <a:latin typeface="Arial"/>
                <a:cs typeface="Arial"/>
              </a:rPr>
              <a:t>have </a:t>
            </a:r>
            <a:r>
              <a:rPr sz="1100" spc="-5" dirty="0">
                <a:latin typeface="Arial"/>
                <a:cs typeface="Arial"/>
              </a:rPr>
              <a:t>specific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deliverables  </a:t>
            </a:r>
            <a:r>
              <a:rPr sz="1100" spc="-20" dirty="0">
                <a:latin typeface="Arial"/>
                <a:cs typeface="Arial"/>
              </a:rPr>
              <a:t>may </a:t>
            </a:r>
            <a:r>
              <a:rPr sz="1100" spc="-1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sub-divided  conclude with </a:t>
            </a:r>
            <a:r>
              <a:rPr sz="1100" spc="-10" dirty="0">
                <a:latin typeface="Arial"/>
                <a:cs typeface="Arial"/>
              </a:rPr>
              <a:t>a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review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Arial"/>
                <a:cs typeface="Arial"/>
              </a:rPr>
              <a:t>‘proceed to </a:t>
            </a:r>
            <a:r>
              <a:rPr sz="1000" spc="-10" dirty="0">
                <a:latin typeface="Arial"/>
                <a:cs typeface="Arial"/>
              </a:rPr>
              <a:t>next’ </a:t>
            </a:r>
            <a:r>
              <a:rPr sz="1000" spc="-5" dirty="0">
                <a:latin typeface="Arial"/>
                <a:cs typeface="Arial"/>
              </a:rPr>
              <a:t>or ‘kill point’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95"/>
              </a:spcBef>
            </a:pPr>
            <a:r>
              <a:rPr sz="1100" spc="-10" dirty="0">
                <a:latin typeface="Arial"/>
                <a:cs typeface="Arial"/>
              </a:rPr>
              <a:t>Can be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‘fast-tracked’</a:t>
            </a:r>
            <a:endParaRPr sz="1100">
              <a:latin typeface="Arial"/>
              <a:cs typeface="Arial"/>
            </a:endParaRPr>
          </a:p>
          <a:p>
            <a:pPr marL="566420" marR="428625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Arial"/>
                <a:cs typeface="Arial"/>
              </a:rPr>
              <a:t>Commencement of </a:t>
            </a:r>
            <a:r>
              <a:rPr sz="1000" spc="-10" dirty="0">
                <a:latin typeface="Arial"/>
                <a:cs typeface="Arial"/>
              </a:rPr>
              <a:t>next </a:t>
            </a:r>
            <a:r>
              <a:rPr sz="1000" spc="-5" dirty="0">
                <a:latin typeface="Arial"/>
                <a:cs typeface="Arial"/>
              </a:rPr>
              <a:t>phase </a:t>
            </a:r>
            <a:r>
              <a:rPr sz="1000" spc="-10" dirty="0">
                <a:latin typeface="Arial"/>
                <a:cs typeface="Arial"/>
              </a:rPr>
              <a:t>before </a:t>
            </a:r>
            <a:r>
              <a:rPr sz="1000" spc="-5" dirty="0">
                <a:latin typeface="Arial"/>
                <a:cs typeface="Arial"/>
              </a:rPr>
              <a:t>completion of  preceding; carries increased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risk</a:t>
            </a:r>
            <a:endParaRPr sz="10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15"/>
              </a:spcBef>
            </a:pPr>
            <a:r>
              <a:rPr sz="1100" spc="-10" dirty="0">
                <a:latin typeface="Arial"/>
                <a:cs typeface="Arial"/>
              </a:rPr>
              <a:t>Formal Phase </a:t>
            </a:r>
            <a:r>
              <a:rPr sz="1100" spc="-5" dirty="0">
                <a:latin typeface="Arial"/>
                <a:cs typeface="Arial"/>
              </a:rPr>
              <a:t>Completion </a:t>
            </a:r>
            <a:r>
              <a:rPr sz="1100" spc="-10" dirty="0">
                <a:latin typeface="Arial"/>
                <a:cs typeface="Arial"/>
              </a:rPr>
              <a:t>does </a:t>
            </a:r>
            <a:r>
              <a:rPr sz="1100" spc="-5" dirty="0">
                <a:latin typeface="Arial"/>
                <a:cs typeface="Arial"/>
              </a:rPr>
              <a:t>not include authorising the  </a:t>
            </a:r>
            <a:r>
              <a:rPr sz="1100" spc="-15" dirty="0">
                <a:latin typeface="Arial"/>
                <a:cs typeface="Arial"/>
              </a:rPr>
              <a:t>next </a:t>
            </a:r>
            <a:r>
              <a:rPr sz="1100" spc="-10" dirty="0">
                <a:latin typeface="Arial"/>
                <a:cs typeface="Arial"/>
              </a:rPr>
              <a:t>phase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commencement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22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3C2AF6B-D36D-4843-9D6F-74A4D4D13A5A}"/>
                  </a:ext>
                </a:extLst>
              </p14:cNvPr>
              <p14:cNvContentPartPr/>
              <p14:nvPr/>
            </p14:nvContentPartPr>
            <p14:xfrm>
              <a:off x="1159920" y="828720"/>
              <a:ext cx="3369960" cy="1859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3C2AF6B-D36D-4843-9D6F-74A4D4D13A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0560" y="819360"/>
                <a:ext cx="3388680" cy="1877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6140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Life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Cycle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Characteristics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Phases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40934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8738" y="174458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363" y="194833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233045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363" y="254048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1117229"/>
            <a:ext cx="3862704" cy="170878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100" b="1" spc="-5" dirty="0">
                <a:latin typeface="Arial"/>
                <a:cs typeface="Arial"/>
              </a:rPr>
              <a:t>General</a:t>
            </a:r>
            <a:r>
              <a:rPr sz="1100" b="1" spc="-10" dirty="0">
                <a:latin typeface="Arial"/>
                <a:cs typeface="Arial"/>
              </a:rPr>
              <a:t> Comments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ts val="1200"/>
              </a:lnSpc>
              <a:spcBef>
                <a:spcPts val="315"/>
              </a:spcBef>
            </a:pPr>
            <a:r>
              <a:rPr sz="1100" spc="-10" dirty="0">
                <a:latin typeface="Arial"/>
                <a:cs typeface="Arial"/>
              </a:rPr>
              <a:t>Likelihood </a:t>
            </a:r>
            <a:r>
              <a:rPr sz="1100" spc="-5" dirty="0">
                <a:latin typeface="Arial"/>
                <a:cs typeface="Arial"/>
              </a:rPr>
              <a:t>of Project Completion is </a:t>
            </a:r>
            <a:r>
              <a:rPr sz="1100" spc="-15" dirty="0">
                <a:latin typeface="Arial"/>
                <a:cs typeface="Arial"/>
              </a:rPr>
              <a:t>low </a:t>
            </a:r>
            <a:r>
              <a:rPr sz="1100" spc="-5" dirty="0">
                <a:latin typeface="Arial"/>
                <a:cs typeface="Arial"/>
              </a:rPr>
              <a:t>at the </a:t>
            </a:r>
            <a:r>
              <a:rPr sz="1100" dirty="0">
                <a:latin typeface="Arial"/>
                <a:cs typeface="Arial"/>
              </a:rPr>
              <a:t>start, </a:t>
            </a:r>
            <a:r>
              <a:rPr sz="1100" spc="-10" dirty="0">
                <a:latin typeface="Arial"/>
                <a:cs typeface="Arial"/>
              </a:rPr>
              <a:t>and  </a:t>
            </a:r>
            <a:r>
              <a:rPr sz="1100" spc="-5" dirty="0">
                <a:latin typeface="Arial"/>
                <a:cs typeface="Arial"/>
              </a:rPr>
              <a:t>increases </a:t>
            </a:r>
            <a:r>
              <a:rPr sz="1100" spc="-20" dirty="0">
                <a:latin typeface="Arial"/>
                <a:cs typeface="Arial"/>
              </a:rPr>
              <a:t>over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life </a:t>
            </a:r>
            <a:r>
              <a:rPr sz="1100" spc="-5" dirty="0">
                <a:latin typeface="Arial"/>
                <a:cs typeface="Arial"/>
              </a:rPr>
              <a:t>cycle; </a:t>
            </a:r>
            <a:r>
              <a:rPr sz="1100" spc="-25" dirty="0">
                <a:latin typeface="Arial"/>
                <a:cs typeface="Arial"/>
              </a:rPr>
              <a:t>even </a:t>
            </a:r>
            <a:r>
              <a:rPr sz="1100" spc="-5" dirty="0">
                <a:latin typeface="Arial"/>
                <a:cs typeface="Arial"/>
              </a:rPr>
              <a:t>with </a:t>
            </a:r>
            <a:r>
              <a:rPr sz="1100" spc="-10" dirty="0">
                <a:latin typeface="Arial"/>
                <a:cs typeface="Arial"/>
              </a:rPr>
              <a:t>huge </a:t>
            </a:r>
            <a:r>
              <a:rPr sz="1100" spc="-5" dirty="0">
                <a:latin typeface="Arial"/>
                <a:cs typeface="Arial"/>
              </a:rPr>
              <a:t>cost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overruns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150"/>
              </a:spcBef>
            </a:pPr>
            <a:r>
              <a:rPr sz="1000" spc="-10" dirty="0">
                <a:latin typeface="Arial"/>
                <a:cs typeface="Arial"/>
              </a:rPr>
              <a:t>Panama </a:t>
            </a:r>
            <a:r>
              <a:rPr sz="1000" spc="-5" dirty="0">
                <a:latin typeface="Arial"/>
                <a:cs typeface="Arial"/>
              </a:rPr>
              <a:t>Canal, Concorde, </a:t>
            </a:r>
            <a:r>
              <a:rPr sz="1000" spc="-10" dirty="0">
                <a:latin typeface="Arial"/>
                <a:cs typeface="Arial"/>
              </a:rPr>
              <a:t>Dublin Port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Tunnel</a:t>
            </a:r>
            <a:endParaRPr sz="1000">
              <a:latin typeface="Arial"/>
              <a:cs typeface="Arial"/>
            </a:endParaRPr>
          </a:p>
          <a:p>
            <a:pPr marL="289560" marR="385445">
              <a:lnSpc>
                <a:spcPct val="102699"/>
              </a:lnSpc>
              <a:spcBef>
                <a:spcPts val="315"/>
              </a:spcBef>
            </a:pPr>
            <a:r>
              <a:rPr sz="1100" spc="-5" dirty="0">
                <a:latin typeface="Arial"/>
                <a:cs typeface="Arial"/>
              </a:rPr>
              <a:t>Decisions </a:t>
            </a:r>
            <a:r>
              <a:rPr sz="1100" spc="-10" dirty="0">
                <a:latin typeface="Arial"/>
                <a:cs typeface="Arial"/>
              </a:rPr>
              <a:t>made </a:t>
            </a:r>
            <a:r>
              <a:rPr sz="1100" spc="-5" dirty="0">
                <a:latin typeface="Arial"/>
                <a:cs typeface="Arial"/>
              </a:rPr>
              <a:t>early in the project </a:t>
            </a:r>
            <a:r>
              <a:rPr sz="1100" spc="-10" dirty="0">
                <a:latin typeface="Arial"/>
                <a:cs typeface="Arial"/>
              </a:rPr>
              <a:t>life-cycle </a:t>
            </a:r>
            <a:r>
              <a:rPr sz="1100" spc="-20" dirty="0">
                <a:latin typeface="Arial"/>
                <a:cs typeface="Arial"/>
              </a:rPr>
              <a:t>have </a:t>
            </a:r>
            <a:r>
              <a:rPr sz="1100" spc="-10" dirty="0">
                <a:latin typeface="Arial"/>
                <a:cs typeface="Arial"/>
              </a:rPr>
              <a:t>a  profound effect on </a:t>
            </a:r>
            <a:r>
              <a:rPr sz="1100" spc="-5" dirty="0">
                <a:latin typeface="Arial"/>
                <a:cs typeface="Arial"/>
              </a:rPr>
              <a:t>project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costs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Arial"/>
                <a:cs typeface="Arial"/>
              </a:rPr>
              <a:t>Costs of </a:t>
            </a:r>
            <a:r>
              <a:rPr sz="1100" spc="-10" dirty="0">
                <a:latin typeface="Arial"/>
                <a:cs typeface="Arial"/>
              </a:rPr>
              <a:t>Change </a:t>
            </a:r>
            <a:r>
              <a:rPr sz="1100" spc="-5" dirty="0">
                <a:latin typeface="Arial"/>
                <a:cs typeface="Arial"/>
              </a:rPr>
              <a:t>increase through the project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lifecycle</a:t>
            </a:r>
            <a:endParaRPr sz="1100">
              <a:latin typeface="Arial"/>
              <a:cs typeface="Arial"/>
            </a:endParaRPr>
          </a:p>
          <a:p>
            <a:pPr marL="289560" marR="368935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Phase </a:t>
            </a:r>
            <a:r>
              <a:rPr sz="1100" spc="-5" dirty="0">
                <a:latin typeface="Arial"/>
                <a:cs typeface="Arial"/>
              </a:rPr>
              <a:t>completion and/or </a:t>
            </a:r>
            <a:r>
              <a:rPr sz="1100" spc="-10" dirty="0">
                <a:latin typeface="Arial"/>
                <a:cs typeface="Arial"/>
              </a:rPr>
              <a:t>commencement </a:t>
            </a:r>
            <a:r>
              <a:rPr sz="1100" spc="-5" dirty="0">
                <a:latin typeface="Arial"/>
                <a:cs typeface="Arial"/>
              </a:rPr>
              <a:t>should </a:t>
            </a:r>
            <a:r>
              <a:rPr sz="1100" spc="-10" dirty="0">
                <a:latin typeface="Arial"/>
                <a:cs typeface="Arial"/>
              </a:rPr>
              <a:t>be  </a:t>
            </a:r>
            <a:r>
              <a:rPr sz="1100" spc="-5" dirty="0">
                <a:latin typeface="Arial"/>
                <a:cs typeface="Arial"/>
              </a:rPr>
              <a:t>controlled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23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2F1D0F6-6931-4501-AA1B-0768D49733D4}"/>
                  </a:ext>
                </a:extLst>
              </p14:cNvPr>
              <p14:cNvContentPartPr/>
              <p14:nvPr/>
            </p14:nvContentPartPr>
            <p14:xfrm>
              <a:off x="217440" y="1317240"/>
              <a:ext cx="4359960" cy="1460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2F1D0F6-6931-4501-AA1B-0768D49733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8080" y="1307880"/>
                <a:ext cx="4378680" cy="1479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6140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Life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Cycle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Relevance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Planning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11824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63" y="150036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363" y="188247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226457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8738" y="244800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4395" y="1039455"/>
            <a:ext cx="3623945" cy="19685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65735">
              <a:lnSpc>
                <a:spcPct val="102699"/>
              </a:lnSpc>
              <a:spcBef>
                <a:spcPts val="55"/>
              </a:spcBef>
            </a:pPr>
            <a:r>
              <a:rPr sz="1100" spc="-15" dirty="0">
                <a:latin typeface="Arial"/>
                <a:cs typeface="Arial"/>
              </a:rPr>
              <a:t>Life </a:t>
            </a:r>
            <a:r>
              <a:rPr sz="1100" spc="-5" dirty="0">
                <a:latin typeface="Arial"/>
                <a:cs typeface="Arial"/>
              </a:rPr>
              <a:t>Cycle Phasing not intended to </a:t>
            </a:r>
            <a:r>
              <a:rPr sz="1100" dirty="0">
                <a:latin typeface="Arial"/>
                <a:cs typeface="Arial"/>
              </a:rPr>
              <a:t>‘handcuff’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Project  </a:t>
            </a:r>
            <a:r>
              <a:rPr sz="1100" spc="-10" dirty="0">
                <a:latin typeface="Arial"/>
                <a:cs typeface="Arial"/>
              </a:rPr>
              <a:t>Manger</a:t>
            </a:r>
            <a:endParaRPr sz="1100">
              <a:latin typeface="Arial"/>
              <a:cs typeface="Arial"/>
            </a:endParaRPr>
          </a:p>
          <a:p>
            <a:pPr marL="12700" marR="102235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life-cycle phase </a:t>
            </a:r>
            <a:r>
              <a:rPr sz="1100" spc="-5" dirty="0">
                <a:latin typeface="Arial"/>
                <a:cs typeface="Arial"/>
              </a:rPr>
              <a:t>approach </a:t>
            </a:r>
            <a:r>
              <a:rPr sz="1100" spc="-10" dirty="0">
                <a:latin typeface="Arial"/>
                <a:cs typeface="Arial"/>
              </a:rPr>
              <a:t>provides a </a:t>
            </a:r>
            <a:r>
              <a:rPr sz="1100" spc="-5" dirty="0">
                <a:latin typeface="Arial"/>
                <a:cs typeface="Arial"/>
              </a:rPr>
              <a:t>methodology </a:t>
            </a:r>
            <a:r>
              <a:rPr sz="1100" spc="-20" dirty="0">
                <a:latin typeface="Arial"/>
                <a:cs typeface="Arial"/>
              </a:rPr>
              <a:t>for  </a:t>
            </a:r>
            <a:r>
              <a:rPr sz="1100" spc="-5" dirty="0">
                <a:latin typeface="Arial"/>
                <a:cs typeface="Arial"/>
              </a:rPr>
              <a:t>uniformity in project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planning.</a:t>
            </a:r>
            <a:endParaRPr sz="1100">
              <a:latin typeface="Arial"/>
              <a:cs typeface="Arial"/>
            </a:endParaRPr>
          </a:p>
          <a:p>
            <a:pPr marL="12700" marR="10541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allows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use of standardised </a:t>
            </a:r>
            <a:r>
              <a:rPr sz="1100" spc="-10" dirty="0">
                <a:latin typeface="Arial"/>
                <a:cs typeface="Arial"/>
              </a:rPr>
              <a:t>checklists, procedures,  </a:t>
            </a:r>
            <a:r>
              <a:rPr sz="1100" spc="-5" dirty="0">
                <a:latin typeface="Arial"/>
                <a:cs typeface="Arial"/>
              </a:rPr>
              <a:t>activities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-10" dirty="0">
                <a:latin typeface="Arial"/>
                <a:cs typeface="Arial"/>
              </a:rPr>
              <a:t>allows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10" dirty="0">
                <a:latin typeface="Arial"/>
                <a:cs typeface="Arial"/>
              </a:rPr>
              <a:t>phase </a:t>
            </a:r>
            <a:r>
              <a:rPr sz="1100" spc="-5" dirty="0">
                <a:latin typeface="Arial"/>
                <a:cs typeface="Arial"/>
              </a:rPr>
              <a:t>control - (project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gates)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Arial"/>
                <a:cs typeface="Arial"/>
              </a:rPr>
              <a:t>At the end of each phase there is a meeting of the project  </a:t>
            </a:r>
            <a:r>
              <a:rPr sz="1000" spc="-10" dirty="0">
                <a:latin typeface="Arial"/>
                <a:cs typeface="Arial"/>
              </a:rPr>
              <a:t>manager, sponsor, </a:t>
            </a:r>
            <a:r>
              <a:rPr sz="1000" spc="-5" dirty="0">
                <a:latin typeface="Arial"/>
                <a:cs typeface="Arial"/>
              </a:rPr>
              <a:t>senior management to </a:t>
            </a:r>
            <a:r>
              <a:rPr sz="1000" spc="-15" dirty="0">
                <a:latin typeface="Arial"/>
                <a:cs typeface="Arial"/>
              </a:rPr>
              <a:t>review </a:t>
            </a:r>
            <a:r>
              <a:rPr sz="1000" spc="-5" dirty="0">
                <a:latin typeface="Arial"/>
                <a:cs typeface="Arial"/>
              </a:rPr>
              <a:t>the phase  completed, and to obtain authorisation to proceed to the  </a:t>
            </a:r>
            <a:r>
              <a:rPr sz="1000" spc="-10" dirty="0">
                <a:latin typeface="Arial"/>
                <a:cs typeface="Arial"/>
              </a:rPr>
              <a:t>next </a:t>
            </a:r>
            <a:r>
              <a:rPr sz="1000" spc="-5" dirty="0">
                <a:latin typeface="Arial"/>
                <a:cs typeface="Arial"/>
              </a:rPr>
              <a:t>phase.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24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4204B47-690B-4788-95B2-E2BF7F131302}"/>
                  </a:ext>
                </a:extLst>
              </p14:cNvPr>
              <p14:cNvContentPartPr/>
              <p14:nvPr/>
            </p14:nvContentPartPr>
            <p14:xfrm>
              <a:off x="271080" y="797760"/>
              <a:ext cx="4236120" cy="20779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4204B47-690B-4788-95B2-E2BF7F1313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720" y="788400"/>
                <a:ext cx="4254840" cy="2096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6140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Life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Cycle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Phase Control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Gating the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19114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63" y="140117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363" y="161121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182124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363" y="224130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363" y="245134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5363" y="266137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5363" y="304347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7294" y="858543"/>
            <a:ext cx="3712845" cy="22980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b="1" spc="-5" dirty="0">
                <a:latin typeface="Arial"/>
                <a:cs typeface="Arial"/>
              </a:rPr>
              <a:t>‘end of phase’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meeting’</a:t>
            </a:r>
            <a:endParaRPr sz="1100">
              <a:latin typeface="Arial"/>
              <a:cs typeface="Arial"/>
            </a:endParaRPr>
          </a:p>
          <a:p>
            <a:pPr marL="289560" marR="1524635">
              <a:lnSpc>
                <a:spcPct val="125299"/>
              </a:lnSpc>
            </a:pPr>
            <a:r>
              <a:rPr sz="1100" spc="-15" dirty="0">
                <a:latin typeface="Arial"/>
                <a:cs typeface="Arial"/>
              </a:rPr>
              <a:t>Work </a:t>
            </a:r>
            <a:r>
              <a:rPr sz="1100" spc="-5" dirty="0">
                <a:latin typeface="Arial"/>
                <a:cs typeface="Arial"/>
              </a:rPr>
              <a:t>to date is assessed  Budgets affirmed or updated  Schedules affirmed or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updated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spc="-5" dirty="0">
                <a:latin typeface="Arial"/>
                <a:cs typeface="Arial"/>
              </a:rPr>
              <a:t>Decision to proceed or otherwise is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made.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b="1" spc="-15" dirty="0">
                <a:latin typeface="Arial"/>
                <a:cs typeface="Arial"/>
              </a:rPr>
              <a:t>Possible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Decisions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25299"/>
              </a:lnSpc>
            </a:pPr>
            <a:r>
              <a:rPr sz="1100" spc="-5" dirty="0">
                <a:latin typeface="Arial"/>
                <a:cs typeface="Arial"/>
              </a:rPr>
              <a:t>Proceed to </a:t>
            </a:r>
            <a:r>
              <a:rPr sz="1100" spc="-15" dirty="0">
                <a:latin typeface="Arial"/>
                <a:cs typeface="Arial"/>
              </a:rPr>
              <a:t>next </a:t>
            </a:r>
            <a:r>
              <a:rPr sz="1100" spc="-10" dirty="0">
                <a:latin typeface="Arial"/>
                <a:cs typeface="Arial"/>
              </a:rPr>
              <a:t>phase based on </a:t>
            </a:r>
            <a:r>
              <a:rPr sz="1100" spc="-15" dirty="0">
                <a:latin typeface="Arial"/>
                <a:cs typeface="Arial"/>
              </a:rPr>
              <a:t>approved </a:t>
            </a:r>
            <a:r>
              <a:rPr sz="1100" spc="-5" dirty="0">
                <a:latin typeface="Arial"/>
                <a:cs typeface="Arial"/>
              </a:rPr>
              <a:t>funding </a:t>
            </a:r>
            <a:r>
              <a:rPr sz="1100" spc="-20" dirty="0">
                <a:latin typeface="Arial"/>
                <a:cs typeface="Arial"/>
              </a:rPr>
              <a:t>level  </a:t>
            </a:r>
            <a:r>
              <a:rPr sz="1100" spc="-5" dirty="0">
                <a:latin typeface="Arial"/>
                <a:cs typeface="Arial"/>
              </a:rPr>
              <a:t>Proceed to </a:t>
            </a:r>
            <a:r>
              <a:rPr sz="1100" spc="-15" dirty="0">
                <a:latin typeface="Arial"/>
                <a:cs typeface="Arial"/>
              </a:rPr>
              <a:t>next </a:t>
            </a:r>
            <a:r>
              <a:rPr sz="1100" spc="-5" dirty="0">
                <a:latin typeface="Arial"/>
                <a:cs typeface="Arial"/>
              </a:rPr>
              <a:t>with </a:t>
            </a:r>
            <a:r>
              <a:rPr sz="1100" spc="-15" dirty="0">
                <a:latin typeface="Arial"/>
                <a:cs typeface="Arial"/>
              </a:rPr>
              <a:t>new </a:t>
            </a:r>
            <a:r>
              <a:rPr sz="1100" spc="-5" dirty="0">
                <a:latin typeface="Arial"/>
                <a:cs typeface="Arial"/>
              </a:rPr>
              <a:t>or modified </a:t>
            </a:r>
            <a:r>
              <a:rPr sz="1100" spc="-10" dirty="0">
                <a:latin typeface="Arial"/>
                <a:cs typeface="Arial"/>
              </a:rPr>
              <a:t>objectives</a:t>
            </a:r>
            <a:endParaRPr sz="1100">
              <a:latin typeface="Arial"/>
              <a:cs typeface="Arial"/>
            </a:endParaRPr>
          </a:p>
          <a:p>
            <a:pPr marL="289560" marR="177165">
              <a:lnSpc>
                <a:spcPct val="102600"/>
              </a:lnSpc>
              <a:spcBef>
                <a:spcPts val="300"/>
              </a:spcBef>
            </a:pPr>
            <a:r>
              <a:rPr sz="1100" spc="-15" dirty="0">
                <a:latin typeface="Arial"/>
                <a:cs typeface="Arial"/>
              </a:rPr>
              <a:t>Postpone </a:t>
            </a:r>
            <a:r>
              <a:rPr sz="1100" spc="-10" dirty="0">
                <a:latin typeface="Arial"/>
                <a:cs typeface="Arial"/>
              </a:rPr>
              <a:t>approval: More information </a:t>
            </a:r>
            <a:r>
              <a:rPr sz="1100" spc="-5" dirty="0">
                <a:latin typeface="Arial"/>
                <a:cs typeface="Arial"/>
              </a:rPr>
              <a:t>required; major  </a:t>
            </a:r>
            <a:r>
              <a:rPr sz="1100" spc="-10" dirty="0">
                <a:latin typeface="Arial"/>
                <a:cs typeface="Arial"/>
              </a:rPr>
              <a:t>budget </a:t>
            </a:r>
            <a:r>
              <a:rPr sz="1100" spc="-15" dirty="0">
                <a:latin typeface="Arial"/>
                <a:cs typeface="Arial"/>
              </a:rPr>
              <a:t>review;</a:t>
            </a:r>
            <a:r>
              <a:rPr sz="1100" spc="-5" dirty="0">
                <a:latin typeface="Arial"/>
                <a:cs typeface="Arial"/>
              </a:rPr>
              <a:t> etc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20" dirty="0">
                <a:latin typeface="Arial"/>
                <a:cs typeface="Arial"/>
              </a:rPr>
              <a:t>Terminate </a:t>
            </a:r>
            <a:r>
              <a:rPr sz="1100" spc="-5" dirty="0">
                <a:latin typeface="Arial"/>
                <a:cs typeface="Arial"/>
              </a:rPr>
              <a:t>Project: </a:t>
            </a:r>
            <a:r>
              <a:rPr sz="1100" spc="-15" dirty="0">
                <a:latin typeface="Arial"/>
                <a:cs typeface="Arial"/>
              </a:rPr>
              <a:t>Off-ramp, </a:t>
            </a:r>
            <a:r>
              <a:rPr sz="1100" spc="-5" dirty="0">
                <a:latin typeface="Arial"/>
                <a:cs typeface="Arial"/>
              </a:rPr>
              <a:t>Kill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Point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25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E0A364D-AEC6-4052-9B6F-D097621C9185}"/>
                  </a:ext>
                </a:extLst>
              </p14:cNvPr>
              <p14:cNvContentPartPr/>
              <p14:nvPr/>
            </p14:nvContentPartPr>
            <p14:xfrm>
              <a:off x="199080" y="729720"/>
              <a:ext cx="3486240" cy="2156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E0A364D-AEC6-4052-9B6F-D097621C91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720" y="720360"/>
                <a:ext cx="3504960" cy="2175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6140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Life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Cycle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Life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Cycle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Phasing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51137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63" y="172140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363" y="193144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214147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363" y="235150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363" y="256153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7294" y="1178773"/>
            <a:ext cx="3693795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5080" indent="-277495">
              <a:lnSpc>
                <a:spcPct val="125299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Consider </a:t>
            </a:r>
            <a:r>
              <a:rPr sz="1100" spc="-10" dirty="0">
                <a:latin typeface="Arial"/>
                <a:cs typeface="Arial"/>
              </a:rPr>
              <a:t>a company </a:t>
            </a:r>
            <a:r>
              <a:rPr sz="1100" spc="-5" dirty="0">
                <a:latin typeface="Arial"/>
                <a:cs typeface="Arial"/>
              </a:rPr>
              <a:t>that has defined the </a:t>
            </a:r>
            <a:r>
              <a:rPr sz="1100" spc="-15" dirty="0">
                <a:latin typeface="Arial"/>
                <a:cs typeface="Arial"/>
              </a:rPr>
              <a:t>following </a:t>
            </a:r>
            <a:r>
              <a:rPr sz="1100" spc="-10" dirty="0">
                <a:latin typeface="Arial"/>
                <a:cs typeface="Arial"/>
              </a:rPr>
              <a:t>life-cycle  </a:t>
            </a:r>
            <a:r>
              <a:rPr sz="1100" spc="-5" dirty="0">
                <a:latin typeface="Arial"/>
                <a:cs typeface="Arial"/>
              </a:rPr>
              <a:t>Conceptualisation</a:t>
            </a:r>
            <a:endParaRPr sz="1100">
              <a:latin typeface="Arial"/>
              <a:cs typeface="Arial"/>
            </a:endParaRPr>
          </a:p>
          <a:p>
            <a:pPr marL="289560" marR="2121535">
              <a:lnSpc>
                <a:spcPct val="125299"/>
              </a:lnSpc>
            </a:pPr>
            <a:r>
              <a:rPr sz="1100" spc="-10" dirty="0">
                <a:latin typeface="Arial"/>
                <a:cs typeface="Arial"/>
              </a:rPr>
              <a:t>Feasibility  </a:t>
            </a:r>
            <a:r>
              <a:rPr sz="1100" spc="-5" dirty="0">
                <a:latin typeface="Arial"/>
                <a:cs typeface="Arial"/>
              </a:rPr>
              <a:t>Preliminary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Planning  Detail Planning  </a:t>
            </a:r>
            <a:r>
              <a:rPr sz="1100" spc="-10" dirty="0">
                <a:latin typeface="Arial"/>
                <a:cs typeface="Arial"/>
              </a:rPr>
              <a:t>Execution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Arial"/>
                <a:cs typeface="Arial"/>
              </a:rPr>
              <a:t>Commissioning </a:t>
            </a:r>
            <a:r>
              <a:rPr sz="1100" spc="-10" dirty="0">
                <a:latin typeface="Arial"/>
                <a:cs typeface="Arial"/>
              </a:rPr>
              <a:t>&amp; </a:t>
            </a:r>
            <a:r>
              <a:rPr sz="1100" spc="-15" dirty="0">
                <a:latin typeface="Arial"/>
                <a:cs typeface="Arial"/>
              </a:rPr>
              <a:t>Handover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26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320391E-BD5B-4AF3-8B6E-5ED3C3B73132}"/>
                  </a:ext>
                </a:extLst>
              </p14:cNvPr>
              <p14:cNvContentPartPr/>
              <p14:nvPr/>
            </p14:nvContentPartPr>
            <p14:xfrm>
              <a:off x="1290600" y="1432440"/>
              <a:ext cx="1374840" cy="1162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320391E-BD5B-4AF3-8B6E-5ED3C3B731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1240" y="1423080"/>
                <a:ext cx="1393560" cy="1181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6140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Life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Cycle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Life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Cycle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Phasing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10681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63" y="148893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363" y="190900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211903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363" y="232906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363" y="253909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5363" y="274913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5363" y="295916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5363" y="316919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7294" y="774215"/>
            <a:ext cx="3910329" cy="25082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b="1" spc="-10" dirty="0">
                <a:latin typeface="Arial"/>
                <a:cs typeface="Arial"/>
              </a:rPr>
              <a:t>Procedures </a:t>
            </a:r>
            <a:r>
              <a:rPr sz="1100" b="1" spc="-15" dirty="0">
                <a:latin typeface="Arial"/>
                <a:cs typeface="Arial"/>
              </a:rPr>
              <a:t>for </a:t>
            </a:r>
            <a:r>
              <a:rPr sz="1100" b="1" spc="-5" dirty="0">
                <a:latin typeface="Arial"/>
                <a:cs typeface="Arial"/>
              </a:rPr>
              <a:t>Conceptualisation could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include:</a:t>
            </a:r>
            <a:endParaRPr sz="1100">
              <a:latin typeface="Arial"/>
              <a:cs typeface="Arial"/>
            </a:endParaRPr>
          </a:p>
          <a:p>
            <a:pPr marL="289560" marR="95885">
              <a:lnSpc>
                <a:spcPct val="102699"/>
              </a:lnSpc>
              <a:spcBef>
                <a:spcPts val="295"/>
              </a:spcBef>
            </a:pPr>
            <a:r>
              <a:rPr sz="1100" spc="-5" dirty="0">
                <a:latin typeface="Arial"/>
                <a:cs typeface="Arial"/>
              </a:rPr>
              <a:t>Brainstorming to identify as </a:t>
            </a:r>
            <a:r>
              <a:rPr sz="1100" spc="-15" dirty="0">
                <a:latin typeface="Arial"/>
                <a:cs typeface="Arial"/>
              </a:rPr>
              <a:t>many </a:t>
            </a:r>
            <a:r>
              <a:rPr sz="1100" spc="-5" dirty="0">
                <a:latin typeface="Arial"/>
                <a:cs typeface="Arial"/>
              </a:rPr>
              <a:t>solutions to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dirty="0">
                <a:latin typeface="Arial"/>
                <a:cs typeface="Arial"/>
              </a:rPr>
              <a:t>particular  </a:t>
            </a:r>
            <a:r>
              <a:rPr sz="1100" spc="-10" dirty="0">
                <a:latin typeface="Arial"/>
                <a:cs typeface="Arial"/>
              </a:rPr>
              <a:t>problem </a:t>
            </a:r>
            <a:r>
              <a:rPr sz="1100" spc="-5" dirty="0">
                <a:latin typeface="Arial"/>
                <a:cs typeface="Arial"/>
              </a:rPr>
              <a:t>as </a:t>
            </a:r>
            <a:r>
              <a:rPr sz="1100" spc="-10" dirty="0">
                <a:latin typeface="Arial"/>
                <a:cs typeface="Arial"/>
              </a:rPr>
              <a:t>possible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Arial"/>
                <a:cs typeface="Arial"/>
              </a:rPr>
              <a:t>Describe </a:t>
            </a:r>
            <a:r>
              <a:rPr sz="1100" spc="-10" dirty="0">
                <a:latin typeface="Arial"/>
                <a:cs typeface="Arial"/>
              </a:rPr>
              <a:t>problem </a:t>
            </a:r>
            <a:r>
              <a:rPr sz="1100" spc="-5" dirty="0">
                <a:latin typeface="Arial"/>
                <a:cs typeface="Arial"/>
              </a:rPr>
              <a:t>solutions in detail</a:t>
            </a:r>
            <a:endParaRPr sz="1100">
              <a:latin typeface="Arial"/>
              <a:cs typeface="Arial"/>
            </a:endParaRPr>
          </a:p>
          <a:p>
            <a:pPr marL="289560" marR="887730" indent="-277495">
              <a:lnSpc>
                <a:spcPct val="125299"/>
              </a:lnSpc>
            </a:pPr>
            <a:r>
              <a:rPr sz="1100" b="1" spc="-10" dirty="0">
                <a:latin typeface="Arial"/>
                <a:cs typeface="Arial"/>
              </a:rPr>
              <a:t>Procedures </a:t>
            </a:r>
            <a:r>
              <a:rPr sz="1100" b="1" spc="-15" dirty="0">
                <a:latin typeface="Arial"/>
                <a:cs typeface="Arial"/>
              </a:rPr>
              <a:t>for </a:t>
            </a:r>
            <a:r>
              <a:rPr sz="1100" b="1" spc="-5" dirty="0">
                <a:latin typeface="Arial"/>
                <a:cs typeface="Arial"/>
              </a:rPr>
              <a:t>Feasibility could </a:t>
            </a:r>
            <a:r>
              <a:rPr sz="1100" b="1" spc="-10" dirty="0">
                <a:latin typeface="Arial"/>
                <a:cs typeface="Arial"/>
              </a:rPr>
              <a:t>include:  </a:t>
            </a:r>
            <a:r>
              <a:rPr sz="1100" spc="-10" dirty="0">
                <a:latin typeface="Arial"/>
                <a:cs typeface="Arial"/>
              </a:rPr>
              <a:t>Evaluation </a:t>
            </a:r>
            <a:r>
              <a:rPr sz="1100" spc="-5" dirty="0">
                <a:latin typeface="Arial"/>
                <a:cs typeface="Arial"/>
              </a:rPr>
              <a:t>of all alternatives identified </a:t>
            </a:r>
            <a:r>
              <a:rPr sz="1100" spc="-20" dirty="0">
                <a:latin typeface="Arial"/>
                <a:cs typeface="Arial"/>
              </a:rPr>
              <a:t>above  </a:t>
            </a:r>
            <a:r>
              <a:rPr sz="1100" spc="-10" dirty="0">
                <a:latin typeface="Arial"/>
                <a:cs typeface="Arial"/>
              </a:rPr>
              <a:t>Evaluation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Market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Potential</a:t>
            </a:r>
            <a:endParaRPr sz="1100">
              <a:latin typeface="Arial"/>
              <a:cs typeface="Arial"/>
            </a:endParaRPr>
          </a:p>
          <a:p>
            <a:pPr marL="289560" marR="1637030">
              <a:lnSpc>
                <a:spcPct val="125299"/>
              </a:lnSpc>
            </a:pPr>
            <a:r>
              <a:rPr sz="1100" spc="-10" dirty="0">
                <a:latin typeface="Arial"/>
                <a:cs typeface="Arial"/>
              </a:rPr>
              <a:t>Evaluation </a:t>
            </a:r>
            <a:r>
              <a:rPr sz="1100" spc="-5" dirty="0">
                <a:latin typeface="Arial"/>
                <a:cs typeface="Arial"/>
              </a:rPr>
              <a:t>of Cost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Effectiveness  Evaluation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20" dirty="0">
                <a:latin typeface="Arial"/>
                <a:cs typeface="Arial"/>
              </a:rPr>
              <a:t>Technical </a:t>
            </a:r>
            <a:r>
              <a:rPr sz="1100" spc="-5" dirty="0">
                <a:latin typeface="Arial"/>
                <a:cs typeface="Arial"/>
              </a:rPr>
              <a:t>Issues  Selection of </a:t>
            </a:r>
            <a:r>
              <a:rPr sz="1100" spc="-10" dirty="0">
                <a:latin typeface="Arial"/>
                <a:cs typeface="Arial"/>
              </a:rPr>
              <a:t>Optimum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Solution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latin typeface="Arial"/>
                <a:cs typeface="Arial"/>
              </a:rPr>
              <a:t>Preparation </a:t>
            </a:r>
            <a:r>
              <a:rPr sz="1100" spc="-5" dirty="0">
                <a:latin typeface="Arial"/>
                <a:cs typeface="Arial"/>
              </a:rPr>
              <a:t>of Project Goals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Objectives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spc="-5" dirty="0">
                <a:latin typeface="Arial"/>
                <a:cs typeface="Arial"/>
              </a:rPr>
              <a:t>Prepare Preliminary Cost Estimates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15" dirty="0">
                <a:latin typeface="Arial"/>
                <a:cs typeface="Arial"/>
              </a:rPr>
              <a:t>development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27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3D4D874-44CE-4821-A970-22495073652B}"/>
                  </a:ext>
                </a:extLst>
              </p14:cNvPr>
              <p14:cNvContentPartPr/>
              <p14:nvPr/>
            </p14:nvContentPartPr>
            <p14:xfrm>
              <a:off x="2501280" y="1337040"/>
              <a:ext cx="1973880" cy="1451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3D4D874-44CE-4821-A970-2249507365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1920" y="1327680"/>
                <a:ext cx="1992600" cy="1470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6140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Life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Cycle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Life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Cycle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Phasing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55314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63" y="174293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8738" y="192636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8738" y="207819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8738" y="223001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8738" y="238184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8738" y="253367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7294" y="1220544"/>
            <a:ext cx="3900804" cy="141732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89560" marR="5080" indent="-277495">
              <a:lnSpc>
                <a:spcPct val="119200"/>
              </a:lnSpc>
              <a:spcBef>
                <a:spcPts val="180"/>
              </a:spcBef>
            </a:pPr>
            <a:r>
              <a:rPr sz="1100" b="1" spc="-10" dirty="0">
                <a:latin typeface="Arial"/>
                <a:cs typeface="Arial"/>
              </a:rPr>
              <a:t>Procedures </a:t>
            </a:r>
            <a:r>
              <a:rPr sz="1100" b="1" spc="-15" dirty="0">
                <a:latin typeface="Arial"/>
                <a:cs typeface="Arial"/>
              </a:rPr>
              <a:t>for </a:t>
            </a:r>
            <a:r>
              <a:rPr sz="1100" b="1" spc="-5" dirty="0">
                <a:latin typeface="Arial"/>
                <a:cs typeface="Arial"/>
              </a:rPr>
              <a:t>Preliminary Planning could </a:t>
            </a:r>
            <a:r>
              <a:rPr sz="1100" b="1" spc="-10" dirty="0">
                <a:latin typeface="Arial"/>
                <a:cs typeface="Arial"/>
              </a:rPr>
              <a:t>include:  </a:t>
            </a:r>
            <a:r>
              <a:rPr sz="1100" spc="-5" dirty="0">
                <a:latin typeface="Arial"/>
                <a:cs typeface="Arial"/>
              </a:rPr>
              <a:t>Implementation of </a:t>
            </a:r>
            <a:r>
              <a:rPr sz="1100" spc="-15" dirty="0">
                <a:latin typeface="Arial"/>
                <a:cs typeface="Arial"/>
              </a:rPr>
              <a:t>Development </a:t>
            </a:r>
            <a:r>
              <a:rPr sz="1100" spc="-5" dirty="0">
                <a:latin typeface="Arial"/>
                <a:cs typeface="Arial"/>
              </a:rPr>
              <a:t>Plan as </a:t>
            </a:r>
            <a:r>
              <a:rPr sz="1100" spc="-10" dirty="0">
                <a:latin typeface="Arial"/>
                <a:cs typeface="Arial"/>
              </a:rPr>
              <a:t>derived previously  </a:t>
            </a:r>
            <a:r>
              <a:rPr sz="1100" spc="-5" dirty="0">
                <a:latin typeface="Arial"/>
                <a:cs typeface="Arial"/>
              </a:rPr>
              <a:t>Completion of the </a:t>
            </a:r>
            <a:r>
              <a:rPr sz="1100" spc="-15" dirty="0">
                <a:latin typeface="Arial"/>
                <a:cs typeface="Arial"/>
              </a:rPr>
              <a:t>Following </a:t>
            </a:r>
            <a:r>
              <a:rPr sz="1100" spc="-5" dirty="0">
                <a:latin typeface="Arial"/>
                <a:cs typeface="Arial"/>
              </a:rPr>
              <a:t>Elements</a:t>
            </a:r>
            <a:endParaRPr sz="1100">
              <a:latin typeface="Arial"/>
              <a:cs typeface="Arial"/>
            </a:endParaRPr>
          </a:p>
          <a:p>
            <a:pPr marL="566420" marR="165227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Arial"/>
                <a:cs typeface="Arial"/>
              </a:rPr>
              <a:t>General Scope of </a:t>
            </a:r>
            <a:r>
              <a:rPr sz="1000" spc="-10" dirty="0">
                <a:latin typeface="Arial"/>
                <a:cs typeface="Arial"/>
              </a:rPr>
              <a:t>Works  </a:t>
            </a:r>
            <a:r>
              <a:rPr sz="1000" spc="-5" dirty="0">
                <a:latin typeface="Arial"/>
                <a:cs typeface="Arial"/>
              </a:rPr>
              <a:t>Contractors </a:t>
            </a:r>
            <a:r>
              <a:rPr sz="1000" spc="-30" dirty="0">
                <a:latin typeface="Arial"/>
                <a:cs typeface="Arial"/>
              </a:rPr>
              <a:t>Tasks  </a:t>
            </a:r>
            <a:r>
              <a:rPr sz="1000" spc="-10" dirty="0">
                <a:latin typeface="Arial"/>
                <a:cs typeface="Arial"/>
              </a:rPr>
              <a:t>Performance </a:t>
            </a:r>
            <a:r>
              <a:rPr sz="1000" spc="-5" dirty="0">
                <a:latin typeface="Arial"/>
                <a:cs typeface="Arial"/>
              </a:rPr>
              <a:t>Requirements  Documentation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Requirements  Risk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Assessment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28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1B30444-B6E7-4009-A183-311180666239}"/>
                  </a:ext>
                </a:extLst>
              </p14:cNvPr>
              <p14:cNvContentPartPr/>
              <p14:nvPr/>
            </p14:nvContentPartPr>
            <p14:xfrm>
              <a:off x="455040" y="2003040"/>
              <a:ext cx="303480" cy="224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1B30444-B6E7-4009-A183-3111806662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5680" y="1993680"/>
                <a:ext cx="322200" cy="243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6140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Life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Cycle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Life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Cycle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Phasing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29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42119" y="1397659"/>
            <a:ext cx="1118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−→−→−→ </a:t>
            </a:r>
            <a:r>
              <a:rPr sz="1100" spc="-5" dirty="0">
                <a:latin typeface="Arial"/>
                <a:cs typeface="Arial"/>
              </a:rPr>
              <a:t>Gate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42119" y="1569731"/>
            <a:ext cx="1118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−→−→−→ </a:t>
            </a:r>
            <a:r>
              <a:rPr sz="1100" spc="-5" dirty="0">
                <a:latin typeface="Arial"/>
                <a:cs typeface="Arial"/>
              </a:rPr>
              <a:t>Gate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42119" y="1741803"/>
            <a:ext cx="1118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−→−→−→ </a:t>
            </a:r>
            <a:r>
              <a:rPr sz="1100" spc="-5" dirty="0">
                <a:latin typeface="Arial"/>
                <a:cs typeface="Arial"/>
              </a:rPr>
              <a:t>Gate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42119" y="1913888"/>
            <a:ext cx="1118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−→−→−→ </a:t>
            </a:r>
            <a:r>
              <a:rPr sz="1100" spc="-5" dirty="0">
                <a:latin typeface="Arial"/>
                <a:cs typeface="Arial"/>
              </a:rPr>
              <a:t>Gate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42119" y="2085961"/>
            <a:ext cx="1118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−→−→−→ </a:t>
            </a:r>
            <a:r>
              <a:rPr sz="1100" spc="-5" dirty="0">
                <a:latin typeface="Arial"/>
                <a:cs typeface="Arial"/>
              </a:rPr>
              <a:t>Gate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294" y="1397659"/>
            <a:ext cx="1736725" cy="10521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441325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Arial"/>
                <a:cs typeface="Arial"/>
              </a:rPr>
              <a:t>Conceptualisation  </a:t>
            </a:r>
            <a:r>
              <a:rPr sz="1100" spc="-10" dirty="0">
                <a:latin typeface="Arial"/>
                <a:cs typeface="Arial"/>
              </a:rPr>
              <a:t>Feasibility  </a:t>
            </a:r>
            <a:r>
              <a:rPr sz="1100" spc="-5" dirty="0">
                <a:latin typeface="Arial"/>
                <a:cs typeface="Arial"/>
              </a:rPr>
              <a:t>Preliminary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Planning  Detail Planning  </a:t>
            </a:r>
            <a:r>
              <a:rPr sz="1100" spc="-10" dirty="0">
                <a:latin typeface="Arial"/>
                <a:cs typeface="Arial"/>
              </a:rPr>
              <a:t>Execution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Arial"/>
                <a:cs typeface="Arial"/>
              </a:rPr>
              <a:t>Commissioning </a:t>
            </a:r>
            <a:r>
              <a:rPr sz="1100" spc="-10" dirty="0">
                <a:latin typeface="Arial"/>
                <a:cs typeface="Arial"/>
              </a:rPr>
              <a:t>&amp;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Handover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42119" y="2258033"/>
            <a:ext cx="1118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−→−→−→ </a:t>
            </a:r>
            <a:r>
              <a:rPr sz="1100" spc="-5" dirty="0">
                <a:latin typeface="Arial"/>
                <a:cs typeface="Arial"/>
              </a:rPr>
              <a:t>Gate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1F3F094-4446-409D-9F04-45FD33A0AF12}"/>
                  </a:ext>
                </a:extLst>
              </p14:cNvPr>
              <p14:cNvContentPartPr/>
              <p14:nvPr/>
            </p14:nvContentPartPr>
            <p14:xfrm>
              <a:off x="190800" y="1465920"/>
              <a:ext cx="252720" cy="845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1F3F094-4446-409D-9F04-45FD33A0AF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440" y="1456560"/>
                <a:ext cx="271440" cy="864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422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v.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Operational</a:t>
            </a:r>
            <a:r>
              <a:rPr sz="14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97394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63" y="218398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363" y="239401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7294" y="1340979"/>
            <a:ext cx="3533775" cy="11664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5" dirty="0">
                <a:latin typeface="Arial"/>
                <a:cs typeface="Arial"/>
              </a:rPr>
              <a:t>Work </a:t>
            </a:r>
            <a:r>
              <a:rPr sz="1100" spc="-5" dirty="0">
                <a:latin typeface="Arial"/>
                <a:cs typeface="Arial"/>
              </a:rPr>
              <a:t>can </a:t>
            </a:r>
            <a:r>
              <a:rPr sz="1100" spc="-1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categorised as either projects or </a:t>
            </a:r>
            <a:r>
              <a:rPr sz="1100" spc="-10" dirty="0">
                <a:latin typeface="Arial"/>
                <a:cs typeface="Arial"/>
              </a:rPr>
              <a:t>operations,  </a:t>
            </a:r>
            <a:r>
              <a:rPr sz="1100" spc="-5" dirty="0">
                <a:latin typeface="Arial"/>
                <a:cs typeface="Arial"/>
              </a:rPr>
              <a:t>although there </a:t>
            </a:r>
            <a:r>
              <a:rPr sz="1100" spc="-20" dirty="0">
                <a:latin typeface="Arial"/>
                <a:cs typeface="Arial"/>
              </a:rPr>
              <a:t>may </a:t>
            </a:r>
            <a:r>
              <a:rPr sz="1100" spc="-10" dirty="0">
                <a:latin typeface="Arial"/>
                <a:cs typeface="Arial"/>
              </a:rPr>
              <a:t>be an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overlap.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b="1" spc="-10" dirty="0">
                <a:latin typeface="Arial"/>
                <a:cs typeface="Arial"/>
              </a:rPr>
              <a:t>Shared </a:t>
            </a:r>
            <a:r>
              <a:rPr sz="1100" b="1" spc="-5" dirty="0">
                <a:latin typeface="Arial"/>
                <a:cs typeface="Arial"/>
              </a:rPr>
              <a:t>Characteristics:</a:t>
            </a:r>
            <a:endParaRPr sz="1100">
              <a:latin typeface="Arial"/>
              <a:cs typeface="Arial"/>
            </a:endParaRPr>
          </a:p>
          <a:p>
            <a:pPr marL="289560" marR="1187450">
              <a:lnSpc>
                <a:spcPct val="125299"/>
              </a:lnSpc>
            </a:pPr>
            <a:r>
              <a:rPr sz="1100" spc="-15" dirty="0">
                <a:latin typeface="Arial"/>
                <a:cs typeface="Arial"/>
              </a:rPr>
              <a:t>Performed </a:t>
            </a:r>
            <a:r>
              <a:rPr sz="1100" spc="-2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people  </a:t>
            </a:r>
            <a:r>
              <a:rPr sz="1100" spc="-10" dirty="0">
                <a:latin typeface="Arial"/>
                <a:cs typeface="Arial"/>
              </a:rPr>
              <a:t>Constrained </a:t>
            </a:r>
            <a:r>
              <a:rPr sz="1100" spc="-2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resources  Planned, </a:t>
            </a:r>
            <a:r>
              <a:rPr sz="1100" spc="-15" dirty="0">
                <a:latin typeface="Arial"/>
                <a:cs typeface="Arial"/>
              </a:rPr>
              <a:t>executed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controlled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0946" y="3344092"/>
            <a:ext cx="224154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latin typeface="Arial"/>
                <a:cs typeface="Arial"/>
              </a:rPr>
              <a:t>3</a:t>
            </a:fld>
            <a:r>
              <a:rPr sz="600" spc="-10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/</a:t>
            </a:r>
            <a:r>
              <a:rPr sz="600" spc="-9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71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35DF182-0307-4551-BBB9-ABE3F3784E0F}"/>
                  </a:ext>
                </a:extLst>
              </p14:cNvPr>
              <p14:cNvContentPartPr/>
              <p14:nvPr/>
            </p14:nvContentPartPr>
            <p14:xfrm>
              <a:off x="792360" y="1828800"/>
              <a:ext cx="1780560" cy="663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35DF182-0307-4551-BBB9-ABE3F3784E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3000" y="1819440"/>
                <a:ext cx="1799280" cy="682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6140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Life</a:t>
            </a:r>
            <a:r>
              <a:rPr sz="600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Cycle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Kill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Point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82110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63" y="203113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363" y="224116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245120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363" y="266123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363" y="287126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7294" y="1016062"/>
            <a:ext cx="3666490" cy="19685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Arial"/>
                <a:cs typeface="Arial"/>
              </a:rPr>
              <a:t>Abandoning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project gets </a:t>
            </a:r>
            <a:r>
              <a:rPr sz="1100" spc="-10" dirty="0">
                <a:latin typeface="Arial"/>
                <a:cs typeface="Arial"/>
              </a:rPr>
              <a:t>more </a:t>
            </a:r>
            <a:r>
              <a:rPr sz="1100" spc="-5" dirty="0">
                <a:latin typeface="Arial"/>
                <a:cs typeface="Arial"/>
              </a:rPr>
              <a:t>difficult as time </a:t>
            </a:r>
            <a:r>
              <a:rPr sz="1100" spc="-10" dirty="0">
                <a:latin typeface="Arial"/>
                <a:cs typeface="Arial"/>
              </a:rPr>
              <a:t>progresses  Sometimes </a:t>
            </a:r>
            <a:r>
              <a:rPr sz="1100" spc="-5" dirty="0">
                <a:latin typeface="Arial"/>
                <a:cs typeface="Arial"/>
              </a:rPr>
              <a:t>abandoning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project is the most </a:t>
            </a:r>
            <a:r>
              <a:rPr sz="1100" spc="-10" dirty="0">
                <a:latin typeface="Arial"/>
                <a:cs typeface="Arial"/>
              </a:rPr>
              <a:t>pragmatic  business </a:t>
            </a:r>
            <a:r>
              <a:rPr sz="1100" spc="-5" dirty="0">
                <a:latin typeface="Arial"/>
                <a:cs typeface="Arial"/>
              </a:rPr>
              <a:t>decision.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Arial"/>
                <a:cs typeface="Arial"/>
              </a:rPr>
              <a:t>So </a:t>
            </a:r>
            <a:r>
              <a:rPr sz="1100" spc="-20" dirty="0">
                <a:latin typeface="Arial"/>
                <a:cs typeface="Arial"/>
              </a:rPr>
              <a:t>why </a:t>
            </a:r>
            <a:r>
              <a:rPr sz="1100" spc="-5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stakeholders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continue?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b="1" spc="-5" dirty="0">
                <a:latin typeface="Arial"/>
                <a:cs typeface="Arial"/>
              </a:rPr>
              <a:t>Principle of Irrational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Escalation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spc="-10" dirty="0">
                <a:latin typeface="Arial"/>
                <a:cs typeface="Arial"/>
              </a:rPr>
              <a:t>Personally </a:t>
            </a:r>
            <a:r>
              <a:rPr sz="1100" spc="-15" dirty="0">
                <a:latin typeface="Arial"/>
                <a:cs typeface="Arial"/>
              </a:rPr>
              <a:t>invested</a:t>
            </a:r>
            <a:endParaRPr sz="1100">
              <a:latin typeface="Arial"/>
              <a:cs typeface="Arial"/>
            </a:endParaRPr>
          </a:p>
          <a:p>
            <a:pPr marL="289560" marR="146050">
              <a:lnSpc>
                <a:spcPct val="125299"/>
              </a:lnSpc>
            </a:pPr>
            <a:r>
              <a:rPr sz="1100" spc="-5" dirty="0">
                <a:latin typeface="Arial"/>
                <a:cs typeface="Arial"/>
              </a:rPr>
              <a:t>Emotion; ego; refuse to admit </a:t>
            </a:r>
            <a:r>
              <a:rPr sz="1100" spc="-10" dirty="0">
                <a:latin typeface="Arial"/>
                <a:cs typeface="Arial"/>
              </a:rPr>
              <a:t>defeat; </a:t>
            </a:r>
            <a:r>
              <a:rPr sz="1100" spc="-5" dirty="0">
                <a:latin typeface="Arial"/>
                <a:cs typeface="Arial"/>
              </a:rPr>
              <a:t>reputation;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etc.  Time; cannot </a:t>
            </a:r>
            <a:r>
              <a:rPr sz="1100" dirty="0">
                <a:latin typeface="Arial"/>
                <a:cs typeface="Arial"/>
              </a:rPr>
              <a:t>turn </a:t>
            </a:r>
            <a:r>
              <a:rPr sz="1100" spc="-10" dirty="0">
                <a:latin typeface="Arial"/>
                <a:cs typeface="Arial"/>
              </a:rPr>
              <a:t>back; </a:t>
            </a:r>
            <a:r>
              <a:rPr sz="1100" spc="-5" dirty="0">
                <a:latin typeface="Arial"/>
                <a:cs typeface="Arial"/>
              </a:rPr>
              <a:t>delivery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deadline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100" spc="-10" dirty="0">
                <a:latin typeface="Arial"/>
                <a:cs typeface="Arial"/>
              </a:rPr>
              <a:t>Money; </a:t>
            </a:r>
            <a:r>
              <a:rPr sz="1100" spc="-15" dirty="0">
                <a:latin typeface="Arial"/>
                <a:cs typeface="Arial"/>
              </a:rPr>
              <a:t>non-recoverable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investment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15" dirty="0">
                <a:latin typeface="Arial"/>
                <a:cs typeface="Arial"/>
              </a:rPr>
              <a:t>Failure </a:t>
            </a:r>
            <a:r>
              <a:rPr sz="1100" spc="-5" dirty="0">
                <a:latin typeface="Arial"/>
                <a:cs typeface="Arial"/>
              </a:rPr>
              <a:t>to recognise </a:t>
            </a:r>
            <a:r>
              <a:rPr sz="1100" spc="-10" dirty="0">
                <a:latin typeface="Arial"/>
                <a:cs typeface="Arial"/>
              </a:rPr>
              <a:t>abandonment </a:t>
            </a:r>
            <a:r>
              <a:rPr sz="1100" spc="-5" dirty="0">
                <a:latin typeface="Arial"/>
                <a:cs typeface="Arial"/>
              </a:rPr>
              <a:t>as </a:t>
            </a:r>
            <a:r>
              <a:rPr sz="1100" spc="-10" dirty="0">
                <a:latin typeface="Arial"/>
                <a:cs typeface="Arial"/>
              </a:rPr>
              <a:t>an viable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option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30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63F2F43-C6CE-47E6-BBA8-012F68FD3F78}"/>
                  </a:ext>
                </a:extLst>
              </p14:cNvPr>
              <p14:cNvContentPartPr/>
              <p14:nvPr/>
            </p14:nvContentPartPr>
            <p14:xfrm>
              <a:off x="543240" y="698040"/>
              <a:ext cx="3818160" cy="2277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63F2F43-C6CE-47E6-BBA8-012F68FD3F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3880" y="688680"/>
                <a:ext cx="3836880" cy="2296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7245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Stakeholders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Stakeholders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96989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63" y="238996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7294" y="1336927"/>
            <a:ext cx="3873500" cy="11664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Stakeholders </a:t>
            </a:r>
            <a:r>
              <a:rPr sz="1100" spc="-5" dirty="0">
                <a:latin typeface="Arial"/>
                <a:cs typeface="Arial"/>
              </a:rPr>
              <a:t>are individuals or organisations that are </a:t>
            </a:r>
            <a:r>
              <a:rPr sz="1100" spc="-10" dirty="0">
                <a:latin typeface="Arial"/>
                <a:cs typeface="Arial"/>
              </a:rPr>
              <a:t>actively  </a:t>
            </a:r>
            <a:r>
              <a:rPr sz="1100" spc="-15" dirty="0">
                <a:latin typeface="Arial"/>
                <a:cs typeface="Arial"/>
              </a:rPr>
              <a:t>involved </a:t>
            </a:r>
            <a:r>
              <a:rPr sz="1100" spc="-5" dirty="0">
                <a:latin typeface="Arial"/>
                <a:cs typeface="Arial"/>
              </a:rPr>
              <a:t>in the project, or </a:t>
            </a:r>
            <a:r>
              <a:rPr sz="1100" spc="-10" dirty="0">
                <a:latin typeface="Arial"/>
                <a:cs typeface="Arial"/>
              </a:rPr>
              <a:t>whose </a:t>
            </a:r>
            <a:r>
              <a:rPr sz="1100" spc="-5" dirty="0">
                <a:latin typeface="Arial"/>
                <a:cs typeface="Arial"/>
              </a:rPr>
              <a:t>interests </a:t>
            </a:r>
            <a:r>
              <a:rPr sz="1100" spc="-20" dirty="0">
                <a:latin typeface="Arial"/>
                <a:cs typeface="Arial"/>
              </a:rPr>
              <a:t>may </a:t>
            </a:r>
            <a:r>
              <a:rPr sz="1100" spc="-10" dirty="0">
                <a:latin typeface="Arial"/>
                <a:cs typeface="Arial"/>
              </a:rPr>
              <a:t>be effected </a:t>
            </a:r>
            <a:r>
              <a:rPr sz="1100" spc="-5" dirty="0">
                <a:latin typeface="Arial"/>
                <a:cs typeface="Arial"/>
              </a:rPr>
              <a:t>as </a:t>
            </a:r>
            <a:r>
              <a:rPr sz="1100" spc="-10" dirty="0">
                <a:latin typeface="Arial"/>
                <a:cs typeface="Arial"/>
              </a:rPr>
              <a:t>a  </a:t>
            </a:r>
            <a:r>
              <a:rPr sz="1100" spc="-5" dirty="0">
                <a:latin typeface="Arial"/>
                <a:cs typeface="Arial"/>
              </a:rPr>
              <a:t>result of the project </a:t>
            </a:r>
            <a:r>
              <a:rPr sz="1100" spc="-15" dirty="0">
                <a:latin typeface="Arial"/>
                <a:cs typeface="Arial"/>
              </a:rPr>
              <a:t>execution </a:t>
            </a:r>
            <a:r>
              <a:rPr sz="1100" spc="-5" dirty="0">
                <a:latin typeface="Arial"/>
                <a:cs typeface="Arial"/>
              </a:rPr>
              <a:t>or completion. </a:t>
            </a:r>
            <a:r>
              <a:rPr sz="1100" spc="-10" dirty="0">
                <a:latin typeface="Arial"/>
                <a:cs typeface="Arial"/>
              </a:rPr>
              <a:t>(PMBOK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Defn.)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15" dirty="0">
                <a:latin typeface="Arial"/>
                <a:cs typeface="Arial"/>
              </a:rPr>
              <a:t>They </a:t>
            </a:r>
            <a:r>
              <a:rPr sz="1100" spc="-20" dirty="0">
                <a:latin typeface="Arial"/>
                <a:cs typeface="Arial"/>
              </a:rPr>
              <a:t>may </a:t>
            </a:r>
            <a:r>
              <a:rPr sz="1100" spc="-15" dirty="0">
                <a:latin typeface="Arial"/>
                <a:cs typeface="Arial"/>
              </a:rPr>
              <a:t>exert </a:t>
            </a:r>
            <a:r>
              <a:rPr sz="1100" spc="-5" dirty="0">
                <a:latin typeface="Arial"/>
                <a:cs typeface="Arial"/>
              </a:rPr>
              <a:t>influence </a:t>
            </a:r>
            <a:r>
              <a:rPr sz="1100" spc="-20" dirty="0">
                <a:latin typeface="Arial"/>
                <a:cs typeface="Arial"/>
              </a:rPr>
              <a:t>over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project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5" dirty="0">
                <a:latin typeface="Arial"/>
                <a:cs typeface="Arial"/>
              </a:rPr>
              <a:t>Project </a:t>
            </a:r>
            <a:r>
              <a:rPr sz="1100" spc="-10" dirty="0">
                <a:latin typeface="Arial"/>
                <a:cs typeface="Arial"/>
              </a:rPr>
              <a:t>Management </a:t>
            </a:r>
            <a:r>
              <a:rPr sz="1100" spc="-35" dirty="0">
                <a:latin typeface="Arial"/>
                <a:cs typeface="Arial"/>
              </a:rPr>
              <a:t>Teams </a:t>
            </a:r>
            <a:r>
              <a:rPr sz="1100" spc="-10" dirty="0">
                <a:latin typeface="Arial"/>
                <a:cs typeface="Arial"/>
              </a:rPr>
              <a:t>must </a:t>
            </a:r>
            <a:r>
              <a:rPr sz="1100" spc="-5" dirty="0">
                <a:latin typeface="Arial"/>
                <a:cs typeface="Arial"/>
              </a:rPr>
              <a:t>identify </a:t>
            </a:r>
            <a:r>
              <a:rPr sz="1100" spc="-10" dirty="0">
                <a:latin typeface="Arial"/>
                <a:cs typeface="Arial"/>
              </a:rPr>
              <a:t>and manage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them.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100" spc="-5" dirty="0">
                <a:latin typeface="Arial"/>
                <a:cs typeface="Arial"/>
              </a:rPr>
              <a:t>Cannot ignore</a:t>
            </a:r>
            <a:r>
              <a:rPr sz="1100" spc="-10" dirty="0">
                <a:latin typeface="Arial"/>
                <a:cs typeface="Arial"/>
              </a:rPr>
              <a:t> them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31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1FFBAA3-E73A-4BE1-8F00-42CE6D430984}"/>
                  </a:ext>
                </a:extLst>
              </p14:cNvPr>
              <p14:cNvContentPartPr/>
              <p14:nvPr/>
            </p14:nvContentPartPr>
            <p14:xfrm>
              <a:off x="224280" y="757080"/>
              <a:ext cx="3556800" cy="944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1FFBAA3-E73A-4BE1-8F00-42CE6D4309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920" y="747720"/>
                <a:ext cx="3575520" cy="963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7245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Stakeholders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Stakeholders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85146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63" y="223357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7294" y="1218500"/>
            <a:ext cx="3913504" cy="14725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Stakeholders </a:t>
            </a:r>
            <a:r>
              <a:rPr sz="1100" spc="-20" dirty="0">
                <a:latin typeface="Arial"/>
                <a:cs typeface="Arial"/>
              </a:rPr>
              <a:t>have </a:t>
            </a:r>
            <a:r>
              <a:rPr sz="1100" spc="-5" dirty="0">
                <a:latin typeface="Arial"/>
                <a:cs typeface="Arial"/>
              </a:rPr>
              <a:t>varying </a:t>
            </a:r>
            <a:r>
              <a:rPr sz="1100" spc="-15" dirty="0">
                <a:latin typeface="Arial"/>
                <a:cs typeface="Arial"/>
              </a:rPr>
              <a:t>levels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5" dirty="0">
                <a:latin typeface="Arial"/>
                <a:cs typeface="Arial"/>
              </a:rPr>
              <a:t>responsibility, authority, </a:t>
            </a:r>
            <a:r>
              <a:rPr sz="1100" spc="-10" dirty="0">
                <a:latin typeface="Arial"/>
                <a:cs typeface="Arial"/>
              </a:rPr>
              <a:t>and  </a:t>
            </a:r>
            <a:r>
              <a:rPr sz="1100" spc="-5" dirty="0">
                <a:latin typeface="Arial"/>
                <a:cs typeface="Arial"/>
              </a:rPr>
              <a:t>input.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Arial"/>
                <a:cs typeface="Arial"/>
              </a:rPr>
              <a:t>These </a:t>
            </a:r>
            <a:r>
              <a:rPr sz="1100" spc="-15" dirty="0">
                <a:latin typeface="Arial"/>
                <a:cs typeface="Arial"/>
              </a:rPr>
              <a:t>levels </a:t>
            </a:r>
            <a:r>
              <a:rPr sz="1100" spc="-5" dirty="0">
                <a:latin typeface="Arial"/>
                <a:cs typeface="Arial"/>
              </a:rPr>
              <a:t>can </a:t>
            </a:r>
            <a:r>
              <a:rPr sz="1100" spc="-10" dirty="0">
                <a:latin typeface="Arial"/>
                <a:cs typeface="Arial"/>
              </a:rPr>
              <a:t>change </a:t>
            </a:r>
            <a:r>
              <a:rPr sz="1100" spc="-20" dirty="0">
                <a:latin typeface="Arial"/>
                <a:cs typeface="Arial"/>
              </a:rPr>
              <a:t>over </a:t>
            </a:r>
            <a:r>
              <a:rPr sz="1100" spc="-5" dirty="0">
                <a:latin typeface="Arial"/>
                <a:cs typeface="Arial"/>
              </a:rPr>
              <a:t>the course of the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project</a:t>
            </a:r>
            <a:endParaRPr sz="1100">
              <a:latin typeface="Arial"/>
              <a:cs typeface="Arial"/>
            </a:endParaRPr>
          </a:p>
          <a:p>
            <a:pPr marL="289560" marR="11430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General Population </a:t>
            </a:r>
            <a:r>
              <a:rPr sz="1100" spc="-5" dirty="0">
                <a:latin typeface="Arial"/>
                <a:cs typeface="Arial"/>
              </a:rPr>
              <a:t>can </a:t>
            </a:r>
            <a:r>
              <a:rPr sz="1100" spc="-15" dirty="0">
                <a:latin typeface="Arial"/>
                <a:cs typeface="Arial"/>
              </a:rPr>
              <a:t>exert </a:t>
            </a:r>
            <a:r>
              <a:rPr sz="1100" spc="-10" dirty="0">
                <a:latin typeface="Arial"/>
                <a:cs typeface="Arial"/>
              </a:rPr>
              <a:t>a great </a:t>
            </a:r>
            <a:r>
              <a:rPr sz="1100" spc="-5" dirty="0">
                <a:latin typeface="Arial"/>
                <a:cs typeface="Arial"/>
              </a:rPr>
              <a:t>influence during the  planning stage </a:t>
            </a:r>
            <a:r>
              <a:rPr sz="1100" spc="-15" dirty="0">
                <a:latin typeface="Arial"/>
                <a:cs typeface="Arial"/>
              </a:rPr>
              <a:t>(Jury’s </a:t>
            </a:r>
            <a:r>
              <a:rPr sz="1100" spc="-5" dirty="0">
                <a:latin typeface="Arial"/>
                <a:cs typeface="Arial"/>
              </a:rPr>
              <a:t>Hotel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Dublin)</a:t>
            </a:r>
            <a:endParaRPr sz="1100">
              <a:latin typeface="Arial"/>
              <a:cs typeface="Arial"/>
            </a:endParaRPr>
          </a:p>
          <a:p>
            <a:pPr marL="289560" marR="19685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Influence of </a:t>
            </a:r>
            <a:r>
              <a:rPr sz="1100" spc="-10" dirty="0">
                <a:latin typeface="Arial"/>
                <a:cs typeface="Arial"/>
              </a:rPr>
              <a:t>Population greatly </a:t>
            </a:r>
            <a:r>
              <a:rPr sz="1100" spc="-5" dirty="0">
                <a:latin typeface="Arial"/>
                <a:cs typeface="Arial"/>
              </a:rPr>
              <a:t>diminished </a:t>
            </a:r>
            <a:r>
              <a:rPr sz="1100" spc="-10" dirty="0">
                <a:latin typeface="Arial"/>
                <a:cs typeface="Arial"/>
              </a:rPr>
              <a:t>once </a:t>
            </a:r>
            <a:r>
              <a:rPr sz="1100" spc="-5" dirty="0">
                <a:latin typeface="Arial"/>
                <a:cs typeface="Arial"/>
              </a:rPr>
              <a:t>planning is  obtained, </a:t>
            </a:r>
            <a:r>
              <a:rPr sz="1100" spc="-20" dirty="0">
                <a:latin typeface="Arial"/>
                <a:cs typeface="Arial"/>
              </a:rPr>
              <a:t>however may </a:t>
            </a:r>
            <a:r>
              <a:rPr sz="1100" spc="-5" dirty="0">
                <a:latin typeface="Arial"/>
                <a:cs typeface="Arial"/>
              </a:rPr>
              <a:t>disrupt </a:t>
            </a:r>
            <a:r>
              <a:rPr sz="1100" spc="-10" dirty="0">
                <a:latin typeface="Arial"/>
                <a:cs typeface="Arial"/>
              </a:rPr>
              <a:t>progress on </a:t>
            </a:r>
            <a:r>
              <a:rPr sz="1100" spc="-5" dirty="0">
                <a:latin typeface="Arial"/>
                <a:cs typeface="Arial"/>
              </a:rPr>
              <a:t>other </a:t>
            </a:r>
            <a:r>
              <a:rPr sz="1100" spc="-10" dirty="0">
                <a:latin typeface="Arial"/>
                <a:cs typeface="Arial"/>
              </a:rPr>
              <a:t>issues,  </a:t>
            </a:r>
            <a:r>
              <a:rPr sz="1100" spc="-5" dirty="0">
                <a:latin typeface="Arial"/>
                <a:cs typeface="Arial"/>
              </a:rPr>
              <a:t>such as </a:t>
            </a:r>
            <a:r>
              <a:rPr sz="1100" spc="-10" dirty="0">
                <a:latin typeface="Arial"/>
                <a:cs typeface="Arial"/>
              </a:rPr>
              <a:t>noise, </a:t>
            </a:r>
            <a:r>
              <a:rPr sz="1100" spc="-5" dirty="0">
                <a:latin typeface="Arial"/>
                <a:cs typeface="Arial"/>
              </a:rPr>
              <a:t>dust, </a:t>
            </a:r>
            <a:r>
              <a:rPr sz="1100" spc="-10" dirty="0">
                <a:latin typeface="Arial"/>
                <a:cs typeface="Arial"/>
              </a:rPr>
              <a:t>traffic</a:t>
            </a:r>
            <a:r>
              <a:rPr sz="1100" spc="-5" dirty="0">
                <a:latin typeface="Arial"/>
                <a:cs typeface="Arial"/>
              </a:rPr>
              <a:t> 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32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7245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Stakeholders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Stakeholders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42242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63" y="195573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8738" y="227556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243592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8738" y="275574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8738" y="305940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7294" y="808734"/>
            <a:ext cx="3890010" cy="25069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Stakeholders </a:t>
            </a:r>
            <a:r>
              <a:rPr sz="1100" spc="-5" dirty="0">
                <a:latin typeface="Arial"/>
                <a:cs typeface="Arial"/>
              </a:rPr>
              <a:t>are not </a:t>
            </a:r>
            <a:r>
              <a:rPr sz="1100" spc="-15" dirty="0">
                <a:latin typeface="Arial"/>
                <a:cs typeface="Arial"/>
              </a:rPr>
              <a:t>always </a:t>
            </a:r>
            <a:r>
              <a:rPr sz="1100" spc="-5" dirty="0">
                <a:latin typeface="Arial"/>
                <a:cs typeface="Arial"/>
              </a:rPr>
              <a:t>easy to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identify</a:t>
            </a:r>
            <a:endParaRPr sz="1100">
              <a:latin typeface="Arial"/>
              <a:cs typeface="Arial"/>
            </a:endParaRPr>
          </a:p>
          <a:p>
            <a:pPr marL="12700" marR="502920">
              <a:lnSpc>
                <a:spcPct val="102600"/>
              </a:lnSpc>
            </a:pPr>
            <a:r>
              <a:rPr sz="1100" spc="-15" dirty="0">
                <a:latin typeface="Arial"/>
                <a:cs typeface="Arial"/>
              </a:rPr>
              <a:t>Failure </a:t>
            </a:r>
            <a:r>
              <a:rPr sz="1100" spc="-5" dirty="0">
                <a:latin typeface="Arial"/>
                <a:cs typeface="Arial"/>
              </a:rPr>
              <a:t>to Identify </a:t>
            </a:r>
            <a:r>
              <a:rPr sz="1100" spc="-30" dirty="0">
                <a:latin typeface="Arial"/>
                <a:cs typeface="Arial"/>
              </a:rPr>
              <a:t>Key </a:t>
            </a:r>
            <a:r>
              <a:rPr sz="1100" spc="-10" dirty="0">
                <a:latin typeface="Arial"/>
                <a:cs typeface="Arial"/>
              </a:rPr>
              <a:t>Stakeholders </a:t>
            </a:r>
            <a:r>
              <a:rPr sz="1100" spc="-5" dirty="0">
                <a:latin typeface="Arial"/>
                <a:cs typeface="Arial"/>
              </a:rPr>
              <a:t>can </a:t>
            </a:r>
            <a:r>
              <a:rPr sz="1100" spc="-20" dirty="0">
                <a:latin typeface="Arial"/>
                <a:cs typeface="Arial"/>
              </a:rPr>
              <a:t>have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serious  </a:t>
            </a:r>
            <a:r>
              <a:rPr sz="1100" spc="-10" dirty="0">
                <a:latin typeface="Arial"/>
                <a:cs typeface="Arial"/>
              </a:rPr>
              <a:t>negative effect on a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project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80"/>
              </a:spcBef>
            </a:pPr>
            <a:r>
              <a:rPr sz="1100" spc="-10" dirty="0">
                <a:latin typeface="Arial"/>
                <a:cs typeface="Arial"/>
              </a:rPr>
              <a:t>UK NHS </a:t>
            </a:r>
            <a:r>
              <a:rPr sz="1100" spc="-5" dirty="0">
                <a:latin typeface="Arial"/>
                <a:cs typeface="Arial"/>
              </a:rPr>
              <a:t>IT Project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(NPfIT)</a:t>
            </a:r>
            <a:endParaRPr sz="1100">
              <a:latin typeface="Arial"/>
              <a:cs typeface="Arial"/>
            </a:endParaRPr>
          </a:p>
          <a:p>
            <a:pPr marL="12700" marR="231775">
              <a:lnSpc>
                <a:spcPct val="102600"/>
              </a:lnSpc>
              <a:spcBef>
                <a:spcPts val="150"/>
              </a:spcBef>
            </a:pPr>
            <a:r>
              <a:rPr sz="1100" spc="-10" dirty="0">
                <a:latin typeface="Arial"/>
                <a:cs typeface="Arial"/>
              </a:rPr>
              <a:t>Stakeholders </a:t>
            </a:r>
            <a:r>
              <a:rPr sz="1100" spc="-5" dirty="0">
                <a:latin typeface="Arial"/>
                <a:cs typeface="Arial"/>
              </a:rPr>
              <a:t>can </a:t>
            </a:r>
            <a:r>
              <a:rPr sz="1100" spc="-20" dirty="0">
                <a:latin typeface="Arial"/>
                <a:cs typeface="Arial"/>
              </a:rPr>
              <a:t>have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b="1" spc="-5" dirty="0">
                <a:latin typeface="Arial"/>
                <a:cs typeface="Arial"/>
              </a:rPr>
              <a:t>negative </a:t>
            </a:r>
            <a:r>
              <a:rPr sz="1100" spc="-5" dirty="0">
                <a:latin typeface="Arial"/>
                <a:cs typeface="Arial"/>
              </a:rPr>
              <a:t>or </a:t>
            </a:r>
            <a:r>
              <a:rPr sz="1100" b="1" spc="-5" dirty="0">
                <a:latin typeface="Arial"/>
                <a:cs typeface="Arial"/>
              </a:rPr>
              <a:t>positive </a:t>
            </a:r>
            <a:r>
              <a:rPr sz="1100" spc="-10" dirty="0">
                <a:latin typeface="Arial"/>
                <a:cs typeface="Arial"/>
              </a:rPr>
              <a:t>effect on </a:t>
            </a:r>
            <a:r>
              <a:rPr sz="1100" spc="-5" dirty="0">
                <a:latin typeface="Arial"/>
                <a:cs typeface="Arial"/>
              </a:rPr>
              <a:t>the  project</a:t>
            </a:r>
            <a:endParaRPr sz="1100">
              <a:latin typeface="Arial"/>
              <a:cs typeface="Arial"/>
            </a:endParaRPr>
          </a:p>
          <a:p>
            <a:pPr marL="289560" marR="19050">
              <a:lnSpc>
                <a:spcPts val="1200"/>
              </a:lnSpc>
              <a:spcBef>
                <a:spcPts val="160"/>
              </a:spcBef>
            </a:pPr>
            <a:r>
              <a:rPr sz="1100" b="1" spc="-10" dirty="0">
                <a:latin typeface="Arial"/>
                <a:cs typeface="Arial"/>
              </a:rPr>
              <a:t>Positive Stakeholders </a:t>
            </a:r>
            <a:r>
              <a:rPr sz="1100" spc="-5" dirty="0">
                <a:latin typeface="Arial"/>
                <a:cs typeface="Arial"/>
              </a:rPr>
              <a:t>are those </a:t>
            </a:r>
            <a:r>
              <a:rPr sz="1100" spc="-10" dirty="0">
                <a:latin typeface="Arial"/>
                <a:cs typeface="Arial"/>
              </a:rPr>
              <a:t>who </a:t>
            </a:r>
            <a:r>
              <a:rPr sz="1100" spc="-5" dirty="0">
                <a:latin typeface="Arial"/>
                <a:cs typeface="Arial"/>
              </a:rPr>
              <a:t>will benefit from the  successful </a:t>
            </a:r>
            <a:r>
              <a:rPr sz="1100" spc="-10" dirty="0">
                <a:latin typeface="Arial"/>
                <a:cs typeface="Arial"/>
              </a:rPr>
              <a:t>outcome </a:t>
            </a:r>
            <a:r>
              <a:rPr sz="1100" spc="-5" dirty="0">
                <a:latin typeface="Arial"/>
                <a:cs typeface="Arial"/>
              </a:rPr>
              <a:t>of the project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30"/>
              </a:spcBef>
            </a:pPr>
            <a:r>
              <a:rPr sz="1000" spc="-5" dirty="0">
                <a:latin typeface="Arial"/>
                <a:cs typeface="Arial"/>
              </a:rPr>
              <a:t>Usually easy to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identify</a:t>
            </a:r>
            <a:endParaRPr sz="1000">
              <a:latin typeface="Arial"/>
              <a:cs typeface="Arial"/>
            </a:endParaRPr>
          </a:p>
          <a:p>
            <a:pPr marL="289560" marR="147955">
              <a:lnSpc>
                <a:spcPts val="1200"/>
              </a:lnSpc>
              <a:spcBef>
                <a:spcPts val="155"/>
              </a:spcBef>
            </a:pPr>
            <a:r>
              <a:rPr sz="1100" b="1" spc="-5" dirty="0">
                <a:latin typeface="Arial"/>
                <a:cs typeface="Arial"/>
              </a:rPr>
              <a:t>Negative </a:t>
            </a:r>
            <a:r>
              <a:rPr sz="1100" b="1" spc="-10" dirty="0">
                <a:latin typeface="Arial"/>
                <a:cs typeface="Arial"/>
              </a:rPr>
              <a:t>Stakeholders </a:t>
            </a:r>
            <a:r>
              <a:rPr sz="1100" spc="-5" dirty="0">
                <a:latin typeface="Arial"/>
                <a:cs typeface="Arial"/>
              </a:rPr>
              <a:t>are those </a:t>
            </a:r>
            <a:r>
              <a:rPr sz="1100" spc="-10" dirty="0">
                <a:latin typeface="Arial"/>
                <a:cs typeface="Arial"/>
              </a:rPr>
              <a:t>who </a:t>
            </a:r>
            <a:r>
              <a:rPr sz="1100" spc="-5" dirty="0">
                <a:latin typeface="Arial"/>
                <a:cs typeface="Arial"/>
              </a:rPr>
              <a:t>will see </a:t>
            </a:r>
            <a:r>
              <a:rPr sz="1100" spc="-10" dirty="0">
                <a:latin typeface="Arial"/>
                <a:cs typeface="Arial"/>
              </a:rPr>
              <a:t>negative  </a:t>
            </a:r>
            <a:r>
              <a:rPr sz="1100" spc="-5" dirty="0">
                <a:latin typeface="Arial"/>
                <a:cs typeface="Arial"/>
              </a:rPr>
              <a:t>outcomes from the projects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success.</a:t>
            </a:r>
            <a:endParaRPr sz="1100">
              <a:latin typeface="Arial"/>
              <a:cs typeface="Arial"/>
            </a:endParaRPr>
          </a:p>
          <a:p>
            <a:pPr marL="566420" marR="5080">
              <a:lnSpc>
                <a:spcPct val="100000"/>
              </a:lnSpc>
              <a:spcBef>
                <a:spcPts val="25"/>
              </a:spcBef>
            </a:pP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10" dirty="0">
                <a:latin typeface="Arial"/>
                <a:cs typeface="Arial"/>
              </a:rPr>
              <a:t>New </a:t>
            </a:r>
            <a:r>
              <a:rPr sz="1000" spc="-5" dirty="0">
                <a:latin typeface="Arial"/>
                <a:cs typeface="Arial"/>
              </a:rPr>
              <a:t>Hotel Project will </a:t>
            </a:r>
            <a:r>
              <a:rPr sz="1000" spc="-15" dirty="0">
                <a:latin typeface="Arial"/>
                <a:cs typeface="Arial"/>
              </a:rPr>
              <a:t>have </a:t>
            </a:r>
            <a:r>
              <a:rPr sz="1000" spc="-5" dirty="0">
                <a:latin typeface="Arial"/>
                <a:cs typeface="Arial"/>
              </a:rPr>
              <a:t>a negative </a:t>
            </a:r>
            <a:r>
              <a:rPr sz="1000" spc="-10" dirty="0">
                <a:latin typeface="Arial"/>
                <a:cs typeface="Arial"/>
              </a:rPr>
              <a:t>effect </a:t>
            </a:r>
            <a:r>
              <a:rPr sz="1000" spc="-5" dirty="0">
                <a:latin typeface="Arial"/>
                <a:cs typeface="Arial"/>
              </a:rPr>
              <a:t>on the trade  of </a:t>
            </a:r>
            <a:r>
              <a:rPr sz="1000" spc="-10" dirty="0">
                <a:latin typeface="Arial"/>
                <a:cs typeface="Arial"/>
              </a:rPr>
              <a:t>nearby </a:t>
            </a:r>
            <a:r>
              <a:rPr sz="1000" spc="-5" dirty="0">
                <a:latin typeface="Arial"/>
                <a:cs typeface="Arial"/>
              </a:rPr>
              <a:t>hotels</a:t>
            </a:r>
            <a:endParaRPr sz="1000">
              <a:latin typeface="Arial"/>
              <a:cs typeface="Arial"/>
            </a:endParaRPr>
          </a:p>
          <a:p>
            <a:pPr marL="566420" marR="313055">
              <a:lnSpc>
                <a:spcPts val="1200"/>
              </a:lnSpc>
              <a:spcBef>
                <a:spcPts val="35"/>
              </a:spcBef>
            </a:pPr>
            <a:r>
              <a:rPr sz="1000" spc="-5" dirty="0">
                <a:latin typeface="Arial"/>
                <a:cs typeface="Arial"/>
              </a:rPr>
              <a:t>A </a:t>
            </a:r>
            <a:r>
              <a:rPr sz="1000" spc="-10" dirty="0">
                <a:latin typeface="Arial"/>
                <a:cs typeface="Arial"/>
              </a:rPr>
              <a:t>new </a:t>
            </a:r>
            <a:r>
              <a:rPr sz="1000" spc="-5" dirty="0">
                <a:latin typeface="Arial"/>
                <a:cs typeface="Arial"/>
              </a:rPr>
              <a:t>factory </a:t>
            </a:r>
            <a:r>
              <a:rPr sz="1000" spc="-15" dirty="0">
                <a:latin typeface="Arial"/>
                <a:cs typeface="Arial"/>
              </a:rPr>
              <a:t>may have </a:t>
            </a:r>
            <a:r>
              <a:rPr sz="1000" spc="-5" dirty="0">
                <a:latin typeface="Arial"/>
                <a:cs typeface="Arial"/>
              </a:rPr>
              <a:t>negative </a:t>
            </a:r>
            <a:r>
              <a:rPr sz="1000" spc="-10" dirty="0">
                <a:latin typeface="Arial"/>
                <a:cs typeface="Arial"/>
              </a:rPr>
              <a:t>effect </a:t>
            </a:r>
            <a:r>
              <a:rPr sz="1000" spc="-5" dirty="0">
                <a:latin typeface="Arial"/>
                <a:cs typeface="Arial"/>
              </a:rPr>
              <a:t>on an </a:t>
            </a:r>
            <a:r>
              <a:rPr sz="1000" spc="-10" dirty="0">
                <a:latin typeface="Arial"/>
                <a:cs typeface="Arial"/>
              </a:rPr>
              <a:t>existing  factory’s </a:t>
            </a:r>
            <a:r>
              <a:rPr sz="1000" spc="-5" dirty="0">
                <a:latin typeface="Arial"/>
                <a:cs typeface="Arial"/>
              </a:rPr>
              <a:t>ability to retain workers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33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7245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Stakeholders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Stakeholders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48873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63" y="208086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7294" y="1156129"/>
            <a:ext cx="3889375" cy="15919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b="1" spc="-10" dirty="0">
                <a:latin typeface="Arial"/>
                <a:cs typeface="Arial"/>
              </a:rPr>
              <a:t>Positive Stakeholders</a:t>
            </a:r>
            <a:endParaRPr sz="1100">
              <a:latin typeface="Arial"/>
              <a:cs typeface="Arial"/>
            </a:endParaRPr>
          </a:p>
          <a:p>
            <a:pPr marL="289560" marR="212725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Their interests are best served </a:t>
            </a:r>
            <a:r>
              <a:rPr sz="1100" spc="-2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helping the project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to  succeed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b="1" spc="-5" dirty="0">
                <a:latin typeface="Arial"/>
                <a:cs typeface="Arial"/>
              </a:rPr>
              <a:t>Negative</a:t>
            </a:r>
            <a:r>
              <a:rPr sz="1100" b="1" spc="-10" dirty="0">
                <a:latin typeface="Arial"/>
                <a:cs typeface="Arial"/>
              </a:rPr>
              <a:t> Stakeholders</a:t>
            </a:r>
            <a:endParaRPr sz="1100">
              <a:latin typeface="Arial"/>
              <a:cs typeface="Arial"/>
            </a:endParaRPr>
          </a:p>
          <a:p>
            <a:pPr marL="289560" marR="482600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Their interests are best served </a:t>
            </a:r>
            <a:r>
              <a:rPr sz="1100" spc="-20" dirty="0">
                <a:latin typeface="Arial"/>
                <a:cs typeface="Arial"/>
              </a:rPr>
              <a:t>by </a:t>
            </a:r>
            <a:r>
              <a:rPr sz="1100" spc="-5" dirty="0">
                <a:latin typeface="Arial"/>
                <a:cs typeface="Arial"/>
              </a:rPr>
              <a:t>impeding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project  </a:t>
            </a:r>
            <a:r>
              <a:rPr sz="1100" spc="-10" dirty="0">
                <a:latin typeface="Arial"/>
                <a:cs typeface="Arial"/>
              </a:rPr>
              <a:t>progress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Ignoring </a:t>
            </a:r>
            <a:r>
              <a:rPr sz="1100" spc="-10" dirty="0">
                <a:latin typeface="Arial"/>
                <a:cs typeface="Arial"/>
              </a:rPr>
              <a:t>Negative Stakeholders </a:t>
            </a:r>
            <a:r>
              <a:rPr sz="1100" spc="-5" dirty="0">
                <a:latin typeface="Arial"/>
                <a:cs typeface="Arial"/>
              </a:rPr>
              <a:t>can put </a:t>
            </a:r>
            <a:r>
              <a:rPr sz="1100" spc="-1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entire project at </a:t>
            </a:r>
            <a:r>
              <a:rPr sz="1100" dirty="0">
                <a:latin typeface="Arial"/>
                <a:cs typeface="Arial"/>
              </a:rPr>
              <a:t>risk 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failure; </a:t>
            </a:r>
            <a:r>
              <a:rPr sz="1100" spc="-5" dirty="0">
                <a:latin typeface="Arial"/>
                <a:cs typeface="Arial"/>
              </a:rPr>
              <a:t>suspension; financial ruin; or </a:t>
            </a:r>
            <a:r>
              <a:rPr sz="1100" spc="-15" dirty="0">
                <a:latin typeface="Arial"/>
                <a:cs typeface="Arial"/>
              </a:rPr>
              <a:t>worse.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34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7245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Stakeholders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Stakeholders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08104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63" y="144332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363" y="249392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302828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7294" y="781466"/>
            <a:ext cx="3839210" cy="253238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100" spc="-30" dirty="0">
                <a:latin typeface="Arial"/>
                <a:cs typeface="Arial"/>
              </a:rPr>
              <a:t>Key </a:t>
            </a:r>
            <a:r>
              <a:rPr sz="1100" spc="-10" dirty="0">
                <a:latin typeface="Arial"/>
                <a:cs typeface="Arial"/>
              </a:rPr>
              <a:t>Stakeholders on </a:t>
            </a:r>
            <a:r>
              <a:rPr sz="1100" spc="-15" dirty="0">
                <a:latin typeface="Arial"/>
                <a:cs typeface="Arial"/>
              </a:rPr>
              <a:t>every </a:t>
            </a:r>
            <a:r>
              <a:rPr sz="1100" spc="-5" dirty="0">
                <a:latin typeface="Arial"/>
                <a:cs typeface="Arial"/>
              </a:rPr>
              <a:t>Project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include:</a:t>
            </a:r>
            <a:endParaRPr sz="1100">
              <a:latin typeface="Arial"/>
              <a:cs typeface="Arial"/>
            </a:endParaRPr>
          </a:p>
          <a:p>
            <a:pPr marL="289560" marR="84455">
              <a:lnSpc>
                <a:spcPct val="102600"/>
              </a:lnSpc>
              <a:spcBef>
                <a:spcPts val="170"/>
              </a:spcBef>
            </a:pPr>
            <a:r>
              <a:rPr sz="1100" b="1" spc="-10" dirty="0">
                <a:latin typeface="Arial"/>
                <a:cs typeface="Arial"/>
              </a:rPr>
              <a:t>Project manager</a:t>
            </a:r>
            <a:r>
              <a:rPr sz="1100" spc="-10" dirty="0">
                <a:latin typeface="Arial"/>
                <a:cs typeface="Arial"/>
              </a:rPr>
              <a:t>. The </a:t>
            </a:r>
            <a:r>
              <a:rPr sz="1100" spc="-5" dirty="0">
                <a:latin typeface="Arial"/>
                <a:cs typeface="Arial"/>
              </a:rPr>
              <a:t>person </a:t>
            </a:r>
            <a:r>
              <a:rPr sz="1100" spc="-10" dirty="0">
                <a:latin typeface="Arial"/>
                <a:cs typeface="Arial"/>
              </a:rPr>
              <a:t>responsible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10" dirty="0">
                <a:latin typeface="Arial"/>
                <a:cs typeface="Arial"/>
              </a:rPr>
              <a:t>managing 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project.</a:t>
            </a:r>
            <a:endParaRPr sz="1100">
              <a:latin typeface="Arial"/>
              <a:cs typeface="Arial"/>
            </a:endParaRPr>
          </a:p>
          <a:p>
            <a:pPr marL="289560" marR="46355">
              <a:lnSpc>
                <a:spcPct val="102600"/>
              </a:lnSpc>
              <a:spcBef>
                <a:spcPts val="140"/>
              </a:spcBef>
            </a:pPr>
            <a:r>
              <a:rPr sz="1100" b="1" spc="-10" dirty="0">
                <a:latin typeface="Arial"/>
                <a:cs typeface="Arial"/>
              </a:rPr>
              <a:t>Customer/user</a:t>
            </a:r>
            <a:r>
              <a:rPr sz="1100" spc="-10" dirty="0">
                <a:latin typeface="Arial"/>
                <a:cs typeface="Arial"/>
              </a:rPr>
              <a:t>. The </a:t>
            </a:r>
            <a:r>
              <a:rPr sz="1100" spc="-5" dirty="0">
                <a:latin typeface="Arial"/>
                <a:cs typeface="Arial"/>
              </a:rPr>
              <a:t>person or organization that will use  the </a:t>
            </a:r>
            <a:r>
              <a:rPr sz="1100" spc="-15" dirty="0">
                <a:latin typeface="Arial"/>
                <a:cs typeface="Arial"/>
              </a:rPr>
              <a:t>project’s </a:t>
            </a:r>
            <a:r>
              <a:rPr sz="1100" spc="-5" dirty="0">
                <a:latin typeface="Arial"/>
                <a:cs typeface="Arial"/>
              </a:rPr>
              <a:t>product. There </a:t>
            </a:r>
            <a:r>
              <a:rPr sz="1100" spc="-20" dirty="0">
                <a:latin typeface="Arial"/>
                <a:cs typeface="Arial"/>
              </a:rPr>
              <a:t>may </a:t>
            </a:r>
            <a:r>
              <a:rPr sz="1100" spc="-10" dirty="0">
                <a:latin typeface="Arial"/>
                <a:cs typeface="Arial"/>
              </a:rPr>
              <a:t>be multiple </a:t>
            </a:r>
            <a:r>
              <a:rPr sz="1100" spc="-15" dirty="0">
                <a:latin typeface="Arial"/>
                <a:cs typeface="Arial"/>
              </a:rPr>
              <a:t>layers </a:t>
            </a:r>
            <a:r>
              <a:rPr sz="1100" spc="-5" dirty="0">
                <a:latin typeface="Arial"/>
                <a:cs typeface="Arial"/>
              </a:rPr>
              <a:t>of  </a:t>
            </a:r>
            <a:r>
              <a:rPr sz="1100" spc="-10" dirty="0">
                <a:latin typeface="Arial"/>
                <a:cs typeface="Arial"/>
              </a:rPr>
              <a:t>customers.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15" dirty="0">
                <a:latin typeface="Arial"/>
                <a:cs typeface="Arial"/>
              </a:rPr>
              <a:t>example, </a:t>
            </a:r>
            <a:r>
              <a:rPr sz="1100" spc="-5" dirty="0">
                <a:latin typeface="Arial"/>
                <a:cs typeface="Arial"/>
              </a:rPr>
              <a:t>the customers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15" dirty="0">
                <a:latin typeface="Arial"/>
                <a:cs typeface="Arial"/>
              </a:rPr>
              <a:t>new  </a:t>
            </a:r>
            <a:r>
              <a:rPr sz="1100" spc="-5" dirty="0">
                <a:latin typeface="Arial"/>
                <a:cs typeface="Arial"/>
              </a:rPr>
              <a:t>pharmaceutical product can include the doctors </a:t>
            </a:r>
            <a:r>
              <a:rPr sz="1100" spc="-10" dirty="0">
                <a:latin typeface="Arial"/>
                <a:cs typeface="Arial"/>
              </a:rPr>
              <a:t>who  </a:t>
            </a:r>
            <a:r>
              <a:rPr sz="1100" spc="-5" dirty="0">
                <a:latin typeface="Arial"/>
                <a:cs typeface="Arial"/>
              </a:rPr>
              <a:t>prescribe it, the patients </a:t>
            </a:r>
            <a:r>
              <a:rPr sz="1100" spc="-10" dirty="0">
                <a:latin typeface="Arial"/>
                <a:cs typeface="Arial"/>
              </a:rPr>
              <a:t>who </a:t>
            </a:r>
            <a:r>
              <a:rPr sz="1100" spc="-15" dirty="0">
                <a:latin typeface="Arial"/>
                <a:cs typeface="Arial"/>
              </a:rPr>
              <a:t>take </a:t>
            </a:r>
            <a:r>
              <a:rPr sz="1100" spc="-5" dirty="0">
                <a:latin typeface="Arial"/>
                <a:cs typeface="Arial"/>
              </a:rPr>
              <a:t>it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the insurers </a:t>
            </a:r>
            <a:r>
              <a:rPr sz="1100" spc="-10" dirty="0">
                <a:latin typeface="Arial"/>
                <a:cs typeface="Arial"/>
              </a:rPr>
              <a:t>who  </a:t>
            </a:r>
            <a:r>
              <a:rPr sz="1100" spc="-20" dirty="0">
                <a:latin typeface="Arial"/>
                <a:cs typeface="Arial"/>
              </a:rPr>
              <a:t>pay for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it.</a:t>
            </a:r>
            <a:endParaRPr sz="1100">
              <a:latin typeface="Arial"/>
              <a:cs typeface="Arial"/>
            </a:endParaRPr>
          </a:p>
          <a:p>
            <a:pPr marL="289560" marR="46355">
              <a:lnSpc>
                <a:spcPct val="102600"/>
              </a:lnSpc>
              <a:spcBef>
                <a:spcPts val="145"/>
              </a:spcBef>
            </a:pPr>
            <a:r>
              <a:rPr sz="1100" b="1" spc="-15" dirty="0">
                <a:latin typeface="Arial"/>
                <a:cs typeface="Arial"/>
              </a:rPr>
              <a:t>Performing </a:t>
            </a:r>
            <a:r>
              <a:rPr sz="1100" b="1" spc="-10" dirty="0">
                <a:latin typeface="Arial"/>
                <a:cs typeface="Arial"/>
              </a:rPr>
              <a:t>organization</a:t>
            </a:r>
            <a:r>
              <a:rPr sz="1100" spc="-10" dirty="0">
                <a:latin typeface="Arial"/>
                <a:cs typeface="Arial"/>
              </a:rPr>
              <a:t>. The </a:t>
            </a:r>
            <a:r>
              <a:rPr sz="1100" dirty="0">
                <a:latin typeface="Arial"/>
                <a:cs typeface="Arial"/>
              </a:rPr>
              <a:t>enterprise </a:t>
            </a:r>
            <a:r>
              <a:rPr sz="1100" spc="-10" dirty="0">
                <a:latin typeface="Arial"/>
                <a:cs typeface="Arial"/>
              </a:rPr>
              <a:t>whose  </a:t>
            </a:r>
            <a:r>
              <a:rPr sz="1100" spc="-15" dirty="0">
                <a:latin typeface="Arial"/>
                <a:cs typeface="Arial"/>
              </a:rPr>
              <a:t>employees </a:t>
            </a:r>
            <a:r>
              <a:rPr sz="1100" spc="-5" dirty="0">
                <a:latin typeface="Arial"/>
                <a:cs typeface="Arial"/>
              </a:rPr>
              <a:t>are most directly </a:t>
            </a:r>
            <a:r>
              <a:rPr sz="1100" spc="-15" dirty="0">
                <a:latin typeface="Arial"/>
                <a:cs typeface="Arial"/>
              </a:rPr>
              <a:t>involved </a:t>
            </a:r>
            <a:r>
              <a:rPr sz="1100" spc="-5" dirty="0">
                <a:latin typeface="Arial"/>
                <a:cs typeface="Arial"/>
              </a:rPr>
              <a:t>in doing the work of  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project.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145"/>
              </a:spcBef>
            </a:pPr>
            <a:r>
              <a:rPr sz="1100" b="1" spc="-10" dirty="0">
                <a:latin typeface="Arial"/>
                <a:cs typeface="Arial"/>
              </a:rPr>
              <a:t>Project team members. </a:t>
            </a:r>
            <a:r>
              <a:rPr sz="1100" spc="-10" dirty="0">
                <a:latin typeface="Arial"/>
                <a:cs typeface="Arial"/>
              </a:rPr>
              <a:t>The group </a:t>
            </a:r>
            <a:r>
              <a:rPr sz="1100" spc="-5" dirty="0">
                <a:latin typeface="Arial"/>
                <a:cs typeface="Arial"/>
              </a:rPr>
              <a:t>that is </a:t>
            </a:r>
            <a:r>
              <a:rPr sz="1100" spc="-10" dirty="0">
                <a:latin typeface="Arial"/>
                <a:cs typeface="Arial"/>
              </a:rPr>
              <a:t>performing </a:t>
            </a:r>
            <a:r>
              <a:rPr sz="1100" spc="-5" dirty="0">
                <a:latin typeface="Arial"/>
                <a:cs typeface="Arial"/>
              </a:rPr>
              <a:t>the  work of 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project.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35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6942F48-20C6-485C-80C0-FE6BBCC6E5C4}"/>
                  </a:ext>
                </a:extLst>
              </p14:cNvPr>
              <p14:cNvContentPartPr/>
              <p14:nvPr/>
            </p14:nvContentPartPr>
            <p14:xfrm>
              <a:off x="163080" y="1159560"/>
              <a:ext cx="547920" cy="1708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6942F48-20C6-485C-80C0-FE6BBCC6E5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720" y="1150200"/>
                <a:ext cx="566640" cy="1727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7245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Stakeholders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Stakeholders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08104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63" y="161541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363" y="197769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285621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7294" y="781466"/>
            <a:ext cx="3913504" cy="253238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100" spc="-30" dirty="0">
                <a:latin typeface="Arial"/>
                <a:cs typeface="Arial"/>
              </a:rPr>
              <a:t>Key </a:t>
            </a:r>
            <a:r>
              <a:rPr sz="1100" spc="-10" dirty="0">
                <a:latin typeface="Arial"/>
                <a:cs typeface="Arial"/>
              </a:rPr>
              <a:t>Stakeholders on </a:t>
            </a:r>
            <a:r>
              <a:rPr sz="1100" spc="-15" dirty="0">
                <a:latin typeface="Arial"/>
                <a:cs typeface="Arial"/>
              </a:rPr>
              <a:t>every </a:t>
            </a:r>
            <a:r>
              <a:rPr sz="1100" spc="-5" dirty="0">
                <a:latin typeface="Arial"/>
                <a:cs typeface="Arial"/>
              </a:rPr>
              <a:t>Project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include:</a:t>
            </a:r>
            <a:endParaRPr sz="1100">
              <a:latin typeface="Arial"/>
              <a:cs typeface="Arial"/>
            </a:endParaRPr>
          </a:p>
          <a:p>
            <a:pPr marL="289560" marR="113664">
              <a:lnSpc>
                <a:spcPct val="102600"/>
              </a:lnSpc>
              <a:spcBef>
                <a:spcPts val="170"/>
              </a:spcBef>
            </a:pPr>
            <a:r>
              <a:rPr sz="1100" b="1" spc="-10" dirty="0">
                <a:latin typeface="Arial"/>
                <a:cs typeface="Arial"/>
              </a:rPr>
              <a:t>Project management </a:t>
            </a:r>
            <a:r>
              <a:rPr sz="1100" b="1" spc="-5" dirty="0">
                <a:latin typeface="Arial"/>
                <a:cs typeface="Arial"/>
              </a:rPr>
              <a:t>team. </a:t>
            </a:r>
            <a:r>
              <a:rPr sz="1100" spc="-10" dirty="0">
                <a:latin typeface="Arial"/>
                <a:cs typeface="Arial"/>
              </a:rPr>
              <a:t>The members </a:t>
            </a:r>
            <a:r>
              <a:rPr sz="1100" spc="-5" dirty="0">
                <a:latin typeface="Arial"/>
                <a:cs typeface="Arial"/>
              </a:rPr>
              <a:t>of the project  </a:t>
            </a:r>
            <a:r>
              <a:rPr sz="1100" spc="-10" dirty="0">
                <a:latin typeface="Arial"/>
                <a:cs typeface="Arial"/>
              </a:rPr>
              <a:t>team who </a:t>
            </a:r>
            <a:r>
              <a:rPr sz="1100" spc="-5" dirty="0">
                <a:latin typeface="Arial"/>
                <a:cs typeface="Arial"/>
              </a:rPr>
              <a:t>are directly </a:t>
            </a:r>
            <a:r>
              <a:rPr sz="1100" spc="-15" dirty="0">
                <a:latin typeface="Arial"/>
                <a:cs typeface="Arial"/>
              </a:rPr>
              <a:t>involved </a:t>
            </a:r>
            <a:r>
              <a:rPr sz="1100" spc="-5" dirty="0">
                <a:latin typeface="Arial"/>
                <a:cs typeface="Arial"/>
              </a:rPr>
              <a:t>in project </a:t>
            </a:r>
            <a:r>
              <a:rPr sz="1100" spc="-10" dirty="0">
                <a:latin typeface="Arial"/>
                <a:cs typeface="Arial"/>
              </a:rPr>
              <a:t>management  activities.</a:t>
            </a:r>
            <a:endParaRPr sz="1100">
              <a:latin typeface="Arial"/>
              <a:cs typeface="Arial"/>
            </a:endParaRPr>
          </a:p>
          <a:p>
            <a:pPr marL="289560" marR="114935">
              <a:lnSpc>
                <a:spcPct val="102600"/>
              </a:lnSpc>
              <a:spcBef>
                <a:spcPts val="140"/>
              </a:spcBef>
            </a:pPr>
            <a:r>
              <a:rPr sz="1100" b="1" spc="-15" dirty="0">
                <a:latin typeface="Arial"/>
                <a:cs typeface="Arial"/>
              </a:rPr>
              <a:t>Sponsor. </a:t>
            </a: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person or </a:t>
            </a:r>
            <a:r>
              <a:rPr sz="1100" spc="-10" dirty="0">
                <a:latin typeface="Arial"/>
                <a:cs typeface="Arial"/>
              </a:rPr>
              <a:t>group </a:t>
            </a:r>
            <a:r>
              <a:rPr sz="1100" spc="-5" dirty="0">
                <a:latin typeface="Arial"/>
                <a:cs typeface="Arial"/>
              </a:rPr>
              <a:t>that </a:t>
            </a:r>
            <a:r>
              <a:rPr sz="1100" spc="-10" dirty="0">
                <a:latin typeface="Arial"/>
                <a:cs typeface="Arial"/>
              </a:rPr>
              <a:t>provides </a:t>
            </a:r>
            <a:r>
              <a:rPr sz="1100" spc="-5" dirty="0">
                <a:latin typeface="Arial"/>
                <a:cs typeface="Arial"/>
              </a:rPr>
              <a:t>the financial  </a:t>
            </a:r>
            <a:r>
              <a:rPr sz="1100" spc="-10" dirty="0">
                <a:latin typeface="Arial"/>
                <a:cs typeface="Arial"/>
              </a:rPr>
              <a:t>resources, </a:t>
            </a:r>
            <a:r>
              <a:rPr sz="1100" spc="-5" dirty="0">
                <a:latin typeface="Arial"/>
                <a:cs typeface="Arial"/>
              </a:rPr>
              <a:t>in cash or in kind,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project.</a:t>
            </a:r>
            <a:endParaRPr sz="1100">
              <a:latin typeface="Arial"/>
              <a:cs typeface="Arial"/>
            </a:endParaRPr>
          </a:p>
          <a:p>
            <a:pPr marL="289560" marR="29209">
              <a:lnSpc>
                <a:spcPct val="102600"/>
              </a:lnSpc>
              <a:spcBef>
                <a:spcPts val="145"/>
              </a:spcBef>
            </a:pPr>
            <a:r>
              <a:rPr sz="1100" b="1" spc="-10" dirty="0">
                <a:latin typeface="Arial"/>
                <a:cs typeface="Arial"/>
              </a:rPr>
              <a:t>Influencers. </a:t>
            </a:r>
            <a:r>
              <a:rPr sz="1100" spc="-15" dirty="0">
                <a:latin typeface="Arial"/>
                <a:cs typeface="Arial"/>
              </a:rPr>
              <a:t>People </a:t>
            </a:r>
            <a:r>
              <a:rPr sz="1100" spc="-5" dirty="0">
                <a:latin typeface="Arial"/>
                <a:cs typeface="Arial"/>
              </a:rPr>
              <a:t>or </a:t>
            </a:r>
            <a:r>
              <a:rPr sz="1100" spc="-10" dirty="0">
                <a:latin typeface="Arial"/>
                <a:cs typeface="Arial"/>
              </a:rPr>
              <a:t>groups </a:t>
            </a:r>
            <a:r>
              <a:rPr sz="1100" spc="-5" dirty="0">
                <a:latin typeface="Arial"/>
                <a:cs typeface="Arial"/>
              </a:rPr>
              <a:t>that are not directly related  to the acquisition or use of the </a:t>
            </a:r>
            <a:r>
              <a:rPr sz="1100" spc="-15" dirty="0">
                <a:latin typeface="Arial"/>
                <a:cs typeface="Arial"/>
              </a:rPr>
              <a:t>project’s </a:t>
            </a:r>
            <a:r>
              <a:rPr sz="1100" spc="-5" dirty="0">
                <a:latin typeface="Arial"/>
                <a:cs typeface="Arial"/>
              </a:rPr>
              <a:t>product, </a:t>
            </a:r>
            <a:r>
              <a:rPr sz="1100" spc="-15" dirty="0">
                <a:latin typeface="Arial"/>
                <a:cs typeface="Arial"/>
              </a:rPr>
              <a:t>but </a:t>
            </a:r>
            <a:r>
              <a:rPr sz="1100" spc="-10" dirty="0">
                <a:latin typeface="Arial"/>
                <a:cs typeface="Arial"/>
              </a:rPr>
              <a:t>due </a:t>
            </a:r>
            <a:r>
              <a:rPr sz="1100" spc="-5" dirty="0">
                <a:latin typeface="Arial"/>
                <a:cs typeface="Arial"/>
              </a:rPr>
              <a:t>to  </a:t>
            </a:r>
            <a:r>
              <a:rPr sz="1100" spc="-10" dirty="0">
                <a:latin typeface="Arial"/>
                <a:cs typeface="Arial"/>
              </a:rPr>
              <a:t>an individual’s </a:t>
            </a:r>
            <a:r>
              <a:rPr sz="1100" spc="-5" dirty="0">
                <a:latin typeface="Arial"/>
                <a:cs typeface="Arial"/>
              </a:rPr>
              <a:t>position in the customer organization or  </a:t>
            </a:r>
            <a:r>
              <a:rPr sz="1100" spc="-10" dirty="0">
                <a:latin typeface="Arial"/>
                <a:cs typeface="Arial"/>
              </a:rPr>
              <a:t>performing </a:t>
            </a:r>
            <a:r>
              <a:rPr sz="1100" spc="-5" dirty="0">
                <a:latin typeface="Arial"/>
                <a:cs typeface="Arial"/>
              </a:rPr>
              <a:t>organization, can </a:t>
            </a:r>
            <a:r>
              <a:rPr sz="1100" spc="-10" dirty="0">
                <a:latin typeface="Arial"/>
                <a:cs typeface="Arial"/>
              </a:rPr>
              <a:t>influence, positively </a:t>
            </a:r>
            <a:r>
              <a:rPr sz="1100" spc="-5" dirty="0">
                <a:latin typeface="Arial"/>
                <a:cs typeface="Arial"/>
              </a:rPr>
              <a:t>or  </a:t>
            </a:r>
            <a:r>
              <a:rPr sz="1100" spc="-20" dirty="0">
                <a:latin typeface="Arial"/>
                <a:cs typeface="Arial"/>
              </a:rPr>
              <a:t>negatively, </a:t>
            </a:r>
            <a:r>
              <a:rPr sz="1100" spc="-5" dirty="0">
                <a:latin typeface="Arial"/>
                <a:cs typeface="Arial"/>
              </a:rPr>
              <a:t>the course of the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project.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145"/>
              </a:spcBef>
            </a:pPr>
            <a:r>
              <a:rPr sz="1100" b="1" spc="-20" dirty="0">
                <a:latin typeface="Arial"/>
                <a:cs typeface="Arial"/>
              </a:rPr>
              <a:t>PMO. </a:t>
            </a:r>
            <a:r>
              <a:rPr sz="1100" spc="-5" dirty="0">
                <a:latin typeface="Arial"/>
                <a:cs typeface="Arial"/>
              </a:rPr>
              <a:t>If it </a:t>
            </a:r>
            <a:r>
              <a:rPr sz="1100" spc="-10" dirty="0">
                <a:latin typeface="Arial"/>
                <a:cs typeface="Arial"/>
              </a:rPr>
              <a:t>exists </a:t>
            </a:r>
            <a:r>
              <a:rPr sz="1100" spc="-5" dirty="0">
                <a:latin typeface="Arial"/>
                <a:cs typeface="Arial"/>
              </a:rPr>
              <a:t>in the </a:t>
            </a:r>
            <a:r>
              <a:rPr sz="1100" spc="-10" dirty="0">
                <a:latin typeface="Arial"/>
                <a:cs typeface="Arial"/>
              </a:rPr>
              <a:t>performing </a:t>
            </a:r>
            <a:r>
              <a:rPr sz="1100" spc="-5" dirty="0">
                <a:latin typeface="Arial"/>
                <a:cs typeface="Arial"/>
              </a:rPr>
              <a:t>organization, the </a:t>
            </a:r>
            <a:r>
              <a:rPr sz="1100" spc="-10" dirty="0">
                <a:latin typeface="Arial"/>
                <a:cs typeface="Arial"/>
              </a:rPr>
              <a:t>PMO  </a:t>
            </a:r>
            <a:r>
              <a:rPr sz="1100" spc="-5" dirty="0">
                <a:latin typeface="Arial"/>
                <a:cs typeface="Arial"/>
              </a:rPr>
              <a:t>can </a:t>
            </a:r>
            <a:r>
              <a:rPr sz="1100" spc="-10" dirty="0">
                <a:latin typeface="Arial"/>
                <a:cs typeface="Arial"/>
              </a:rPr>
              <a:t>be a stakeholder </a:t>
            </a:r>
            <a:r>
              <a:rPr sz="1100" spc="-5" dirty="0">
                <a:latin typeface="Arial"/>
                <a:cs typeface="Arial"/>
              </a:rPr>
              <a:t>if it has direct or indirect</a:t>
            </a:r>
            <a:r>
              <a:rPr sz="1100" spc="-9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responsibility 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outcome </a:t>
            </a:r>
            <a:r>
              <a:rPr sz="1100" spc="-5" dirty="0">
                <a:latin typeface="Arial"/>
                <a:cs typeface="Arial"/>
              </a:rPr>
              <a:t>of 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project.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04131" y="3344092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Arial"/>
                <a:cs typeface="Arial"/>
              </a:rPr>
              <a:t>36</a:t>
            </a:r>
            <a:r>
              <a:rPr sz="600" spc="-10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/</a:t>
            </a:r>
            <a:r>
              <a:rPr sz="600" spc="-9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71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39E2590-6676-4269-961E-9671E196BDB9}"/>
                  </a:ext>
                </a:extLst>
              </p14:cNvPr>
              <p14:cNvContentPartPr/>
              <p14:nvPr/>
            </p14:nvContentPartPr>
            <p14:xfrm>
              <a:off x="641160" y="1467360"/>
              <a:ext cx="636840" cy="1510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39E2590-6676-4269-961E-9671E196BD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1800" y="1458000"/>
                <a:ext cx="655560" cy="1529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7245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Stakeholders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Stakeholders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08583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63" y="128181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363" y="147778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167374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363" y="186971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363" y="206569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5363" y="226166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5363" y="245762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5363" y="285426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5363" y="305023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7294" y="776678"/>
            <a:ext cx="3731895" cy="25590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b="1" spc="-10" dirty="0">
                <a:latin typeface="Arial"/>
                <a:cs typeface="Arial"/>
              </a:rPr>
              <a:t>Stakeholders can be </a:t>
            </a:r>
            <a:r>
              <a:rPr sz="1100" b="1" spc="-5" dirty="0">
                <a:latin typeface="Arial"/>
                <a:cs typeface="Arial"/>
              </a:rPr>
              <a:t>further categorized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into:</a:t>
            </a:r>
            <a:endParaRPr sz="1100">
              <a:latin typeface="Arial"/>
              <a:cs typeface="Arial"/>
            </a:endParaRPr>
          </a:p>
          <a:p>
            <a:pPr marL="289560" marR="2719070">
              <a:lnSpc>
                <a:spcPct val="116900"/>
              </a:lnSpc>
              <a:spcBef>
                <a:spcPts val="20"/>
              </a:spcBef>
            </a:pPr>
            <a:r>
              <a:rPr sz="1100" spc="-5" dirty="0">
                <a:latin typeface="Arial"/>
                <a:cs typeface="Arial"/>
              </a:rPr>
              <a:t>Internal  External  </a:t>
            </a:r>
            <a:r>
              <a:rPr sz="1100" spc="-10" dirty="0">
                <a:latin typeface="Arial"/>
                <a:cs typeface="Arial"/>
              </a:rPr>
              <a:t>Owners  </a:t>
            </a:r>
            <a:r>
              <a:rPr sz="1100" spc="-15" dirty="0">
                <a:latin typeface="Arial"/>
                <a:cs typeface="Arial"/>
              </a:rPr>
              <a:t>Investors  </a:t>
            </a:r>
            <a:r>
              <a:rPr sz="1100" spc="-5" dirty="0">
                <a:latin typeface="Arial"/>
                <a:cs typeface="Arial"/>
              </a:rPr>
              <a:t>Sellers  Cont</a:t>
            </a:r>
            <a:r>
              <a:rPr sz="1100" spc="-2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actors</a:t>
            </a:r>
            <a:endParaRPr sz="1100">
              <a:latin typeface="Arial"/>
              <a:cs typeface="Arial"/>
            </a:endParaRPr>
          </a:p>
          <a:p>
            <a:pPr marL="289560" marR="2013585">
              <a:lnSpc>
                <a:spcPct val="116900"/>
              </a:lnSpc>
            </a:pPr>
            <a:r>
              <a:rPr sz="1100" spc="-10" dirty="0">
                <a:latin typeface="Arial"/>
                <a:cs typeface="Arial"/>
              </a:rPr>
              <a:t>Government </a:t>
            </a:r>
            <a:r>
              <a:rPr sz="1100" spc="-5" dirty="0">
                <a:latin typeface="Arial"/>
                <a:cs typeface="Arial"/>
              </a:rPr>
              <a:t>agencies  </a:t>
            </a:r>
            <a:r>
              <a:rPr sz="1100" spc="-10" dirty="0">
                <a:latin typeface="Arial"/>
                <a:cs typeface="Arial"/>
              </a:rPr>
              <a:t>Lobbying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organisations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00" b="1" spc="-10" dirty="0">
                <a:latin typeface="Arial"/>
                <a:cs typeface="Arial"/>
              </a:rPr>
              <a:t>Stakeholders roles can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overlap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244"/>
              </a:spcBef>
            </a:pPr>
            <a:r>
              <a:rPr sz="1100" spc="-5" dirty="0">
                <a:latin typeface="Arial"/>
                <a:cs typeface="Arial"/>
              </a:rPr>
              <a:t>Construction of </a:t>
            </a:r>
            <a:r>
              <a:rPr sz="1100" spc="-15" dirty="0">
                <a:latin typeface="Arial"/>
                <a:cs typeface="Arial"/>
              </a:rPr>
              <a:t>new </a:t>
            </a:r>
            <a:r>
              <a:rPr sz="1100" spc="-10" dirty="0">
                <a:latin typeface="Arial"/>
                <a:cs typeface="Arial"/>
              </a:rPr>
              <a:t>fabrication </a:t>
            </a:r>
            <a:r>
              <a:rPr sz="1100" spc="-5" dirty="0">
                <a:latin typeface="Arial"/>
                <a:cs typeface="Arial"/>
              </a:rPr>
              <a:t>unit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10" dirty="0">
                <a:latin typeface="Arial"/>
                <a:cs typeface="Arial"/>
              </a:rPr>
              <a:t>a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factory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185"/>
              </a:spcBef>
            </a:pPr>
            <a:r>
              <a:rPr sz="1100" spc="-5" dirty="0">
                <a:latin typeface="Arial"/>
                <a:cs typeface="Arial"/>
              </a:rPr>
              <a:t>Self Financed (Sponsor); </a:t>
            </a:r>
            <a:r>
              <a:rPr sz="1100" spc="-10" dirty="0">
                <a:latin typeface="Arial"/>
                <a:cs typeface="Arial"/>
              </a:rPr>
              <a:t>End </a:t>
            </a:r>
            <a:r>
              <a:rPr sz="1100" dirty="0">
                <a:latin typeface="Arial"/>
                <a:cs typeface="Arial"/>
              </a:rPr>
              <a:t>User; </a:t>
            </a:r>
            <a:r>
              <a:rPr sz="1100" spc="-10" dirty="0">
                <a:latin typeface="Arial"/>
                <a:cs typeface="Arial"/>
              </a:rPr>
              <a:t>PM </a:t>
            </a:r>
            <a:r>
              <a:rPr sz="1100" spc="-40" dirty="0">
                <a:latin typeface="Arial"/>
                <a:cs typeface="Arial"/>
              </a:rPr>
              <a:t>Team </a:t>
            </a:r>
            <a:r>
              <a:rPr sz="1100" spc="-10" dirty="0">
                <a:latin typeface="Arial"/>
                <a:cs typeface="Arial"/>
              </a:rPr>
              <a:t>Members  </a:t>
            </a:r>
            <a:r>
              <a:rPr sz="1100" spc="-5" dirty="0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37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1229748-1716-4D7D-BA57-7BD9C2B2BDFC}"/>
                  </a:ext>
                </a:extLst>
              </p14:cNvPr>
              <p14:cNvContentPartPr/>
              <p14:nvPr/>
            </p14:nvContentPartPr>
            <p14:xfrm>
              <a:off x="1708920" y="3121920"/>
              <a:ext cx="2004480" cy="32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1229748-1716-4D7D-BA57-7BD9C2B2BD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99560" y="3112560"/>
                <a:ext cx="2023200" cy="51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7245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Stakeholders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Stakeholders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40407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63" y="199622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363" y="237832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7294" y="1071471"/>
            <a:ext cx="3775710" cy="17640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5" dirty="0">
                <a:latin typeface="Arial"/>
                <a:cs typeface="Arial"/>
              </a:rPr>
              <a:t>Project </a:t>
            </a:r>
            <a:r>
              <a:rPr sz="1100" spc="-10" dirty="0">
                <a:latin typeface="Arial"/>
                <a:cs typeface="Arial"/>
              </a:rPr>
              <a:t>Managers must manage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stakeholders;</a:t>
            </a:r>
            <a:endParaRPr sz="1100">
              <a:latin typeface="Arial"/>
              <a:cs typeface="Arial"/>
            </a:endParaRPr>
          </a:p>
          <a:p>
            <a:pPr marL="289560" marR="114935">
              <a:lnSpc>
                <a:spcPct val="102699"/>
              </a:lnSpc>
              <a:spcBef>
                <a:spcPts val="295"/>
              </a:spcBef>
            </a:pPr>
            <a:r>
              <a:rPr sz="1100" spc="-5" dirty="0">
                <a:latin typeface="Arial"/>
                <a:cs typeface="Arial"/>
              </a:rPr>
              <a:t>This is not </a:t>
            </a:r>
            <a:r>
              <a:rPr sz="1100" spc="-1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easy task as often </a:t>
            </a:r>
            <a:r>
              <a:rPr sz="1100" spc="-10" dirty="0">
                <a:latin typeface="Arial"/>
                <a:cs typeface="Arial"/>
              </a:rPr>
              <a:t>stakeholders </a:t>
            </a:r>
            <a:r>
              <a:rPr sz="1100" spc="-5" dirty="0">
                <a:latin typeface="Arial"/>
                <a:cs typeface="Arial"/>
              </a:rPr>
              <a:t>interests  </a:t>
            </a:r>
            <a:r>
              <a:rPr sz="1100" spc="-10" dirty="0">
                <a:latin typeface="Arial"/>
                <a:cs typeface="Arial"/>
              </a:rPr>
              <a:t>oppose each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other.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Arial"/>
                <a:cs typeface="Arial"/>
              </a:rPr>
              <a:t>Example: </a:t>
            </a:r>
            <a:r>
              <a:rPr sz="1100" spc="-10" dirty="0">
                <a:latin typeface="Arial"/>
                <a:cs typeface="Arial"/>
              </a:rPr>
              <a:t>Wind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Farms:</a:t>
            </a:r>
            <a:endParaRPr sz="1100">
              <a:latin typeface="Arial"/>
              <a:cs typeface="Arial"/>
            </a:endParaRPr>
          </a:p>
          <a:p>
            <a:pPr marL="289560" marR="31750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Most people </a:t>
            </a:r>
            <a:r>
              <a:rPr sz="1100" spc="-10" dirty="0">
                <a:latin typeface="Arial"/>
                <a:cs typeface="Arial"/>
              </a:rPr>
              <a:t>when asked </a:t>
            </a:r>
            <a:r>
              <a:rPr sz="1100" spc="-20" dirty="0">
                <a:latin typeface="Arial"/>
                <a:cs typeface="Arial"/>
              </a:rPr>
              <a:t>say </a:t>
            </a:r>
            <a:r>
              <a:rPr sz="1100" spc="-15" dirty="0">
                <a:latin typeface="Arial"/>
                <a:cs typeface="Arial"/>
              </a:rPr>
              <a:t>they </a:t>
            </a:r>
            <a:r>
              <a:rPr sz="1100" spc="-10" dirty="0">
                <a:latin typeface="Arial"/>
                <a:cs typeface="Arial"/>
              </a:rPr>
              <a:t>agree </a:t>
            </a:r>
            <a:r>
              <a:rPr sz="1100" spc="-5" dirty="0">
                <a:latin typeface="Arial"/>
                <a:cs typeface="Arial"/>
              </a:rPr>
              <a:t>that wind </a:t>
            </a:r>
            <a:r>
              <a:rPr sz="1100" spc="-10" dirty="0">
                <a:latin typeface="Arial"/>
                <a:cs typeface="Arial"/>
              </a:rPr>
              <a:t>farms  </a:t>
            </a:r>
            <a:r>
              <a:rPr sz="1100" spc="-5" dirty="0">
                <a:latin typeface="Arial"/>
                <a:cs typeface="Arial"/>
              </a:rPr>
              <a:t>are necessary; </a:t>
            </a:r>
            <a:r>
              <a:rPr sz="1100" spc="-10" dirty="0">
                <a:latin typeface="Arial"/>
                <a:cs typeface="Arial"/>
              </a:rPr>
              <a:t>green </a:t>
            </a:r>
            <a:r>
              <a:rPr sz="1100" spc="-5" dirty="0">
                <a:latin typeface="Arial"/>
                <a:cs typeface="Arial"/>
              </a:rPr>
              <a:t>energy etc.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-20" dirty="0">
                <a:latin typeface="Arial"/>
                <a:cs typeface="Arial"/>
              </a:rPr>
              <a:t>Traditionally </a:t>
            </a:r>
            <a:r>
              <a:rPr sz="1100" spc="-5" dirty="0">
                <a:latin typeface="Arial"/>
                <a:cs typeface="Arial"/>
              </a:rPr>
              <a:t>it </a:t>
            </a:r>
            <a:r>
              <a:rPr sz="1100" spc="-15" dirty="0">
                <a:latin typeface="Arial"/>
                <a:cs typeface="Arial"/>
              </a:rPr>
              <a:t>was </a:t>
            </a:r>
            <a:r>
              <a:rPr sz="1100" spc="-5" dirty="0">
                <a:latin typeface="Arial"/>
                <a:cs typeface="Arial"/>
              </a:rPr>
              <a:t>very difficult to obtain </a:t>
            </a:r>
            <a:r>
              <a:rPr sz="1100" spc="-10" dirty="0">
                <a:latin typeface="Arial"/>
                <a:cs typeface="Arial"/>
              </a:rPr>
              <a:t>PP </a:t>
            </a:r>
            <a:r>
              <a:rPr sz="1100" spc="-5" dirty="0">
                <a:latin typeface="Arial"/>
                <a:cs typeface="Arial"/>
              </a:rPr>
              <a:t>from local  authorities. Legislation </a:t>
            </a:r>
            <a:r>
              <a:rPr sz="1100" spc="-10" dirty="0">
                <a:latin typeface="Arial"/>
                <a:cs typeface="Arial"/>
              </a:rPr>
              <a:t>had </a:t>
            </a:r>
            <a:r>
              <a:rPr sz="1100" spc="-5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enacted to </a:t>
            </a:r>
            <a:r>
              <a:rPr sz="1100" spc="-10" dirty="0">
                <a:latin typeface="Arial"/>
                <a:cs typeface="Arial"/>
              </a:rPr>
              <a:t>change this.  </a:t>
            </a:r>
            <a:r>
              <a:rPr sz="1100" spc="-10" dirty="0">
                <a:latin typeface="Arial"/>
                <a:cs typeface="Arial"/>
                <a:hlinkClick r:id="rId4"/>
              </a:rPr>
              <a:t>Kerry </a:t>
            </a:r>
            <a:r>
              <a:rPr sz="1100" spc="-20" dirty="0">
                <a:latin typeface="Arial"/>
                <a:cs typeface="Arial"/>
                <a:hlinkClick r:id="rId4"/>
              </a:rPr>
              <a:t>CC, </a:t>
            </a:r>
            <a:r>
              <a:rPr sz="1100" spc="-10" dirty="0">
                <a:latin typeface="Arial"/>
                <a:cs typeface="Arial"/>
                <a:hlinkClick r:id="rId4"/>
              </a:rPr>
              <a:t>Slaheny </a:t>
            </a:r>
            <a:r>
              <a:rPr sz="1100" spc="-5" dirty="0">
                <a:latin typeface="Arial"/>
                <a:cs typeface="Arial"/>
                <a:hlinkClick r:id="rId4"/>
              </a:rPr>
              <a:t>Energy Ltd., </a:t>
            </a:r>
            <a:r>
              <a:rPr sz="1100" spc="-10" dirty="0">
                <a:latin typeface="Arial"/>
                <a:cs typeface="Arial"/>
                <a:hlinkClick r:id="rId4"/>
              </a:rPr>
              <a:t>March</a:t>
            </a:r>
            <a:r>
              <a:rPr sz="1100" spc="15" dirty="0">
                <a:latin typeface="Arial"/>
                <a:cs typeface="Arial"/>
                <a:hlinkClick r:id="rId4"/>
              </a:rPr>
              <a:t> </a:t>
            </a:r>
            <a:r>
              <a:rPr sz="1100" spc="-10" dirty="0">
                <a:latin typeface="Arial"/>
                <a:cs typeface="Arial"/>
                <a:hlinkClick r:id="rId4"/>
              </a:rPr>
              <a:t>2003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38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549B1DF-E87D-447E-83CF-DD35D3FC9F10}"/>
                  </a:ext>
                </a:extLst>
              </p14:cNvPr>
              <p14:cNvContentPartPr/>
              <p14:nvPr/>
            </p14:nvContentPartPr>
            <p14:xfrm>
              <a:off x="1794240" y="1584720"/>
              <a:ext cx="97560" cy="107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549B1DF-E87D-447E-83CF-DD35D3FC9F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84880" y="1575360"/>
                <a:ext cx="116280" cy="126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7245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Stakeholders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Responsibility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 Project Manager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Stakeholders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30521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63" y="151524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363" y="172528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193531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363" y="214534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363" y="252745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7294" y="972614"/>
            <a:ext cx="3800475" cy="2050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1069340" indent="-277495">
              <a:lnSpc>
                <a:spcPct val="125299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Rooted in Ethics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Ethical </a:t>
            </a:r>
            <a:r>
              <a:rPr sz="1100" spc="-10" dirty="0">
                <a:latin typeface="Arial"/>
                <a:cs typeface="Arial"/>
              </a:rPr>
              <a:t>Behaviour  </a:t>
            </a:r>
            <a:r>
              <a:rPr sz="1100" spc="-20" dirty="0">
                <a:latin typeface="Arial"/>
                <a:cs typeface="Arial"/>
              </a:rPr>
              <a:t>Truthful </a:t>
            </a:r>
            <a:r>
              <a:rPr sz="1100" spc="-5" dirty="0">
                <a:latin typeface="Arial"/>
                <a:cs typeface="Arial"/>
              </a:rPr>
              <a:t>representation of all </a:t>
            </a:r>
            <a:r>
              <a:rPr sz="1100" spc="-10" dirty="0">
                <a:latin typeface="Arial"/>
                <a:cs typeface="Arial"/>
              </a:rPr>
              <a:t>information  </a:t>
            </a:r>
            <a:r>
              <a:rPr sz="1100" spc="-5" dirty="0">
                <a:latin typeface="Arial"/>
                <a:cs typeface="Arial"/>
              </a:rPr>
              <a:t>Full disclosure of all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information</a:t>
            </a:r>
            <a:endParaRPr sz="1100">
              <a:latin typeface="Arial"/>
              <a:cs typeface="Arial"/>
            </a:endParaRPr>
          </a:p>
          <a:p>
            <a:pPr marL="289560" marR="688975">
              <a:lnSpc>
                <a:spcPct val="125299"/>
              </a:lnSpc>
            </a:pPr>
            <a:r>
              <a:rPr sz="1100" spc="-5" dirty="0">
                <a:latin typeface="Arial"/>
                <a:cs typeface="Arial"/>
              </a:rPr>
              <a:t>Protection of company-proprietary </a:t>
            </a:r>
            <a:r>
              <a:rPr sz="1100" spc="-10" dirty="0">
                <a:latin typeface="Arial"/>
                <a:cs typeface="Arial"/>
              </a:rPr>
              <a:t>information  </a:t>
            </a:r>
            <a:r>
              <a:rPr sz="1100" spc="-5" dirty="0">
                <a:latin typeface="Arial"/>
                <a:cs typeface="Arial"/>
              </a:rPr>
              <a:t>Responsibility to </a:t>
            </a:r>
            <a:r>
              <a:rPr sz="1100" dirty="0">
                <a:latin typeface="Arial"/>
                <a:cs typeface="Arial"/>
              </a:rPr>
              <a:t>report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violations</a:t>
            </a:r>
            <a:endParaRPr sz="1100">
              <a:latin typeface="Arial"/>
              <a:cs typeface="Arial"/>
            </a:endParaRPr>
          </a:p>
          <a:p>
            <a:pPr marL="289560" marR="116839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Full </a:t>
            </a:r>
            <a:r>
              <a:rPr sz="1100" spc="-10" dirty="0">
                <a:latin typeface="Arial"/>
                <a:cs typeface="Arial"/>
              </a:rPr>
              <a:t>disclosure, and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timely </a:t>
            </a:r>
            <a:r>
              <a:rPr sz="1100" spc="-10" dirty="0">
                <a:latin typeface="Arial"/>
                <a:cs typeface="Arial"/>
              </a:rPr>
              <a:t>manner </a:t>
            </a:r>
            <a:r>
              <a:rPr sz="1100" spc="-5" dirty="0">
                <a:latin typeface="Arial"/>
                <a:cs typeface="Arial"/>
              </a:rPr>
              <a:t>of all conflicts of  interest</a:t>
            </a:r>
            <a:endParaRPr sz="1100">
              <a:latin typeface="Arial"/>
              <a:cs typeface="Arial"/>
            </a:endParaRPr>
          </a:p>
          <a:p>
            <a:pPr marL="12700" indent="276860">
              <a:lnSpc>
                <a:spcPct val="100000"/>
              </a:lnSpc>
              <a:spcBef>
                <a:spcPts val="334"/>
              </a:spcBef>
            </a:pPr>
            <a:r>
              <a:rPr sz="1100" spc="-5" dirty="0">
                <a:latin typeface="Arial"/>
                <a:cs typeface="Arial"/>
              </a:rPr>
              <a:t>Ensure that all </a:t>
            </a:r>
            <a:r>
              <a:rPr sz="1100" spc="-10" dirty="0">
                <a:latin typeface="Arial"/>
                <a:cs typeface="Arial"/>
              </a:rPr>
              <a:t>PM team members </a:t>
            </a:r>
            <a:r>
              <a:rPr sz="1100" spc="-5" dirty="0">
                <a:latin typeface="Arial"/>
                <a:cs typeface="Arial"/>
              </a:rPr>
              <a:t>comply with 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above</a:t>
            </a:r>
            <a:endParaRPr sz="1100">
              <a:latin typeface="Arial"/>
              <a:cs typeface="Arial"/>
            </a:endParaRPr>
          </a:p>
          <a:p>
            <a:pPr marL="12700" marR="13335">
              <a:lnSpc>
                <a:spcPct val="102600"/>
              </a:lnSpc>
              <a:spcBef>
                <a:spcPts val="300"/>
              </a:spcBef>
            </a:pPr>
            <a:r>
              <a:rPr sz="1100" b="1" spc="-5" dirty="0">
                <a:latin typeface="Arial"/>
                <a:cs typeface="Arial"/>
              </a:rPr>
              <a:t>Ethical </a:t>
            </a:r>
            <a:r>
              <a:rPr sz="1100" b="1" spc="-10" dirty="0">
                <a:latin typeface="Arial"/>
                <a:cs typeface="Arial"/>
              </a:rPr>
              <a:t>Behaviour </a:t>
            </a:r>
            <a:r>
              <a:rPr sz="1100" b="1" spc="-15" dirty="0">
                <a:latin typeface="Arial"/>
                <a:cs typeface="Arial"/>
              </a:rPr>
              <a:t>may </a:t>
            </a:r>
            <a:r>
              <a:rPr sz="1100" b="1" spc="-10" dirty="0">
                <a:latin typeface="Arial"/>
                <a:cs typeface="Arial"/>
              </a:rPr>
              <a:t>be </a:t>
            </a:r>
            <a:r>
              <a:rPr sz="1100" b="1" spc="-5" dirty="0">
                <a:latin typeface="Arial"/>
                <a:cs typeface="Arial"/>
              </a:rPr>
              <a:t>either </a:t>
            </a:r>
            <a:r>
              <a:rPr sz="1100" b="1" spc="-20" dirty="0">
                <a:latin typeface="Arial"/>
                <a:cs typeface="Arial"/>
              </a:rPr>
              <a:t>voluntary, </a:t>
            </a:r>
            <a:r>
              <a:rPr sz="1100" b="1" spc="-5" dirty="0">
                <a:latin typeface="Arial"/>
                <a:cs typeface="Arial"/>
              </a:rPr>
              <a:t>or </a:t>
            </a:r>
            <a:r>
              <a:rPr sz="1100" b="1" spc="-10" dirty="0">
                <a:latin typeface="Arial"/>
                <a:cs typeface="Arial"/>
              </a:rPr>
              <a:t>imposed </a:t>
            </a:r>
            <a:r>
              <a:rPr sz="1100" b="1" spc="-20" dirty="0">
                <a:latin typeface="Arial"/>
                <a:cs typeface="Arial"/>
              </a:rPr>
              <a:t>by  </a:t>
            </a:r>
            <a:r>
              <a:rPr sz="1100" b="1" spc="-10" dirty="0">
                <a:latin typeface="Arial"/>
                <a:cs typeface="Arial"/>
              </a:rPr>
              <a:t>Company </a:t>
            </a:r>
            <a:r>
              <a:rPr sz="1100" b="1" spc="-15" dirty="0">
                <a:latin typeface="Arial"/>
                <a:cs typeface="Arial"/>
              </a:rPr>
              <a:t>Policy</a:t>
            </a:r>
            <a:r>
              <a:rPr sz="1100" spc="-1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39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B2CD10C-7E36-471A-80A6-5C4A2A556780}"/>
                  </a:ext>
                </a:extLst>
              </p14:cNvPr>
              <p14:cNvContentPartPr/>
              <p14:nvPr/>
            </p14:nvContentPartPr>
            <p14:xfrm>
              <a:off x="475200" y="943200"/>
              <a:ext cx="3132000" cy="2062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B2CD10C-7E36-471A-80A6-5C4A2A5567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5840" y="933840"/>
                <a:ext cx="3150720" cy="2081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422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v.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Operational</a:t>
            </a:r>
            <a:r>
              <a:rPr sz="14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20946" y="3344092"/>
            <a:ext cx="224154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latin typeface="Arial"/>
                <a:cs typeface="Arial"/>
              </a:rPr>
              <a:t>4</a:t>
            </a:fld>
            <a:r>
              <a:rPr sz="600" spc="-10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/</a:t>
            </a:r>
            <a:r>
              <a:rPr sz="600" spc="-9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71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1466493"/>
            <a:ext cx="2445385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861694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Arial"/>
                <a:cs typeface="Arial"/>
              </a:rPr>
              <a:t>Design of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15" dirty="0">
                <a:latin typeface="Arial"/>
                <a:cs typeface="Arial"/>
              </a:rPr>
              <a:t>new </a:t>
            </a:r>
            <a:r>
              <a:rPr sz="1100" spc="-5" dirty="0">
                <a:latin typeface="Arial"/>
                <a:cs typeface="Arial"/>
              </a:rPr>
              <a:t>car  </a:t>
            </a:r>
            <a:r>
              <a:rPr sz="1100" spc="-10" dirty="0">
                <a:latin typeface="Arial"/>
                <a:cs typeface="Arial"/>
              </a:rPr>
              <a:t>Manufacture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car  Design of </a:t>
            </a:r>
            <a:r>
              <a:rPr sz="1100" spc="-10" dirty="0">
                <a:latin typeface="Arial"/>
                <a:cs typeface="Arial"/>
              </a:rPr>
              <a:t>a building  </a:t>
            </a:r>
            <a:r>
              <a:rPr sz="1100" spc="-5" dirty="0">
                <a:latin typeface="Arial"/>
                <a:cs typeface="Arial"/>
              </a:rPr>
              <a:t>Construction of </a:t>
            </a:r>
            <a:r>
              <a:rPr sz="1100" spc="-10" dirty="0">
                <a:latin typeface="Arial"/>
                <a:cs typeface="Arial"/>
              </a:rPr>
              <a:t>a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building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Arial"/>
                <a:cs typeface="Arial"/>
              </a:rPr>
              <a:t>Annual </a:t>
            </a:r>
            <a:r>
              <a:rPr sz="1100" spc="-5" dirty="0">
                <a:latin typeface="Arial"/>
                <a:cs typeface="Arial"/>
              </a:rPr>
              <a:t>Accounts of </a:t>
            </a:r>
            <a:r>
              <a:rPr sz="1100" spc="-10" dirty="0">
                <a:latin typeface="Arial"/>
                <a:cs typeface="Arial"/>
              </a:rPr>
              <a:t>a building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company</a:t>
            </a:r>
            <a:endParaRPr sz="11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F5B1343-E0E5-4BB3-80F0-7143F6764F64}"/>
                  </a:ext>
                </a:extLst>
              </p14:cNvPr>
              <p14:cNvContentPartPr/>
              <p14:nvPr/>
            </p14:nvContentPartPr>
            <p14:xfrm>
              <a:off x="210960" y="910800"/>
              <a:ext cx="2755080" cy="1519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F5B1343-E0E5-4BB3-80F0-7143F6764F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600" y="901440"/>
                <a:ext cx="2773800" cy="1538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7245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Stakeholders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Managing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Stakeholders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53769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63" y="209186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4395" y="1458898"/>
            <a:ext cx="3604260" cy="9182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Arial"/>
                <a:cs typeface="Arial"/>
              </a:rPr>
              <a:t>Responsibility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10" dirty="0">
                <a:latin typeface="Arial"/>
                <a:cs typeface="Arial"/>
              </a:rPr>
              <a:t>Managing Stakeholders </a:t>
            </a:r>
            <a:r>
              <a:rPr sz="1100" spc="-5" dirty="0">
                <a:latin typeface="Arial"/>
                <a:cs typeface="Arial"/>
              </a:rPr>
              <a:t>rests </a:t>
            </a:r>
            <a:r>
              <a:rPr sz="1100" dirty="0">
                <a:latin typeface="Arial"/>
                <a:cs typeface="Arial"/>
              </a:rPr>
              <a:t>firmly </a:t>
            </a:r>
            <a:r>
              <a:rPr sz="1100" spc="-5" dirty="0">
                <a:latin typeface="Arial"/>
                <a:cs typeface="Arial"/>
              </a:rPr>
              <a:t>with  the Project </a:t>
            </a:r>
            <a:r>
              <a:rPr sz="1100" spc="-10" dirty="0">
                <a:latin typeface="Arial"/>
                <a:cs typeface="Arial"/>
              </a:rPr>
              <a:t>Management </a:t>
            </a:r>
            <a:r>
              <a:rPr sz="1100" spc="-35" dirty="0">
                <a:latin typeface="Arial"/>
                <a:cs typeface="Arial"/>
              </a:rPr>
              <a:t>Team;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PM </a:t>
            </a:r>
            <a:r>
              <a:rPr sz="1100" spc="-40" dirty="0">
                <a:latin typeface="Arial"/>
                <a:cs typeface="Arial"/>
              </a:rPr>
              <a:t>Team </a:t>
            </a:r>
            <a:r>
              <a:rPr sz="1100" spc="-5" dirty="0">
                <a:latin typeface="Arial"/>
                <a:cs typeface="Arial"/>
              </a:rPr>
              <a:t>stand to  lose the most if it not</a:t>
            </a:r>
            <a:r>
              <a:rPr sz="1100" spc="-15" dirty="0">
                <a:latin typeface="Arial"/>
                <a:cs typeface="Arial"/>
              </a:rPr>
              <a:t> effective</a:t>
            </a:r>
            <a:endParaRPr sz="1100">
              <a:latin typeface="Arial"/>
              <a:cs typeface="Arial"/>
            </a:endParaRPr>
          </a:p>
          <a:p>
            <a:pPr marL="12700" marR="414020" algn="just">
              <a:lnSpc>
                <a:spcPct val="102699"/>
              </a:lnSpc>
              <a:spcBef>
                <a:spcPts val="300"/>
              </a:spcBef>
            </a:pPr>
            <a:r>
              <a:rPr sz="1100" dirty="0">
                <a:latin typeface="Arial"/>
                <a:cs typeface="Arial"/>
              </a:rPr>
              <a:t>Primary </a:t>
            </a:r>
            <a:r>
              <a:rPr sz="1100" spc="-5" dirty="0">
                <a:latin typeface="Arial"/>
                <a:cs typeface="Arial"/>
              </a:rPr>
              <a:t>Requirement is </a:t>
            </a:r>
            <a:r>
              <a:rPr sz="1100" spc="-10" dirty="0">
                <a:latin typeface="Arial"/>
                <a:cs typeface="Arial"/>
              </a:rPr>
              <a:t>Open Communications and  Managed </a:t>
            </a:r>
            <a:r>
              <a:rPr sz="1100" spc="-5" dirty="0">
                <a:latin typeface="Arial"/>
                <a:cs typeface="Arial"/>
              </a:rPr>
              <a:t>Expectations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40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B3EAAD6-F38B-4E42-AC02-641D2A331ECC}"/>
                  </a:ext>
                </a:extLst>
              </p14:cNvPr>
              <p14:cNvContentPartPr/>
              <p14:nvPr/>
            </p14:nvContentPartPr>
            <p14:xfrm>
              <a:off x="711000" y="1922760"/>
              <a:ext cx="2835000" cy="1275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B3EAAD6-F38B-4E42-AC02-641D2A331E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1640" y="1913400"/>
                <a:ext cx="2853720" cy="1294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7245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Stakeholders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Managing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Stakeholders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08045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8738" y="126386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363" y="159919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8738" y="193445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8738" y="208627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363" y="257345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8738" y="290870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7294" y="788337"/>
            <a:ext cx="3876040" cy="25285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100" spc="-10" dirty="0">
                <a:latin typeface="Arial"/>
                <a:cs typeface="Arial"/>
              </a:rPr>
              <a:t>Managing </a:t>
            </a:r>
            <a:r>
              <a:rPr sz="1100" spc="-5" dirty="0">
                <a:latin typeface="Arial"/>
                <a:cs typeface="Arial"/>
              </a:rPr>
              <a:t>Expectations: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sz="1100" b="1" spc="-15" dirty="0">
                <a:latin typeface="Arial"/>
                <a:cs typeface="Arial"/>
              </a:rPr>
              <a:t>Always </a:t>
            </a:r>
            <a:r>
              <a:rPr sz="1100" spc="-10" dirty="0">
                <a:latin typeface="Arial"/>
                <a:cs typeface="Arial"/>
              </a:rPr>
              <a:t>build </a:t>
            </a:r>
            <a:r>
              <a:rPr sz="1100" spc="-5" dirty="0">
                <a:latin typeface="Arial"/>
                <a:cs typeface="Arial"/>
              </a:rPr>
              <a:t>Contingency into </a:t>
            </a:r>
            <a:r>
              <a:rPr sz="1100" spc="-15" dirty="0">
                <a:latin typeface="Arial"/>
                <a:cs typeface="Arial"/>
              </a:rPr>
              <a:t>your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plans</a:t>
            </a:r>
            <a:endParaRPr sz="1100">
              <a:latin typeface="Arial"/>
              <a:cs typeface="Arial"/>
            </a:endParaRPr>
          </a:p>
          <a:p>
            <a:pPr marL="566420" marR="28575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Arial"/>
                <a:cs typeface="Arial"/>
              </a:rPr>
              <a:t>Be ready to </a:t>
            </a:r>
            <a:r>
              <a:rPr sz="1000" spc="-10" dirty="0">
                <a:latin typeface="Arial"/>
                <a:cs typeface="Arial"/>
              </a:rPr>
              <a:t>offer </a:t>
            </a:r>
            <a:r>
              <a:rPr sz="1000" spc="-5" dirty="0">
                <a:latin typeface="Arial"/>
                <a:cs typeface="Arial"/>
              </a:rPr>
              <a:t>alternatives/options that continue to meet  project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objectives</a:t>
            </a:r>
            <a:endParaRPr sz="1000">
              <a:latin typeface="Arial"/>
              <a:cs typeface="Arial"/>
            </a:endParaRPr>
          </a:p>
          <a:p>
            <a:pPr marL="289560" marR="5080">
              <a:lnSpc>
                <a:spcPts val="1200"/>
              </a:lnSpc>
              <a:spcBef>
                <a:spcPts val="330"/>
              </a:spcBef>
            </a:pPr>
            <a:r>
              <a:rPr sz="1100" b="1" spc="-10" dirty="0">
                <a:latin typeface="Arial"/>
                <a:cs typeface="Arial"/>
              </a:rPr>
              <a:t>Never </a:t>
            </a:r>
            <a:r>
              <a:rPr sz="1100" spc="-15" dirty="0">
                <a:latin typeface="Arial"/>
                <a:cs typeface="Arial"/>
              </a:rPr>
              <a:t>offer </a:t>
            </a:r>
            <a:r>
              <a:rPr sz="1100" spc="-1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alternative or </a:t>
            </a:r>
            <a:r>
              <a:rPr sz="1100" spc="-15" dirty="0">
                <a:latin typeface="Arial"/>
                <a:cs typeface="Arial"/>
              </a:rPr>
              <a:t>bow </a:t>
            </a:r>
            <a:r>
              <a:rPr sz="1100" spc="-5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stakeholder </a:t>
            </a:r>
            <a:r>
              <a:rPr sz="1100" spc="-5" dirty="0">
                <a:latin typeface="Arial"/>
                <a:cs typeface="Arial"/>
              </a:rPr>
              <a:t>pressure  unless </a:t>
            </a:r>
            <a:r>
              <a:rPr sz="1100" spc="-15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are sure that </a:t>
            </a:r>
            <a:r>
              <a:rPr sz="1100" spc="-15" dirty="0">
                <a:latin typeface="Arial"/>
                <a:cs typeface="Arial"/>
              </a:rPr>
              <a:t>your </a:t>
            </a:r>
            <a:r>
              <a:rPr sz="1100" spc="-5" dirty="0">
                <a:latin typeface="Arial"/>
                <a:cs typeface="Arial"/>
              </a:rPr>
              <a:t>(or their) alternative will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work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ts val="1200"/>
              </a:lnSpc>
              <a:spcBef>
                <a:spcPts val="150"/>
              </a:spcBef>
            </a:pPr>
            <a:r>
              <a:rPr sz="1000" spc="-5" dirty="0">
                <a:latin typeface="Arial"/>
                <a:cs typeface="Arial"/>
              </a:rPr>
              <a:t>Request time to </a:t>
            </a:r>
            <a:r>
              <a:rPr sz="1000" spc="-10" dirty="0">
                <a:latin typeface="Arial"/>
                <a:cs typeface="Arial"/>
              </a:rPr>
              <a:t>evaluate </a:t>
            </a:r>
            <a:r>
              <a:rPr sz="1000" spc="-5" dirty="0">
                <a:latin typeface="Arial"/>
                <a:cs typeface="Arial"/>
              </a:rPr>
              <a:t>alternatives</a:t>
            </a:r>
            <a:endParaRPr sz="1000">
              <a:latin typeface="Arial"/>
              <a:cs typeface="Arial"/>
            </a:endParaRPr>
          </a:p>
          <a:p>
            <a:pPr marL="566420" marR="95250">
              <a:lnSpc>
                <a:spcPts val="1200"/>
              </a:lnSpc>
              <a:spcBef>
                <a:spcPts val="35"/>
              </a:spcBef>
            </a:pPr>
            <a:r>
              <a:rPr sz="1000" spc="-5" dirty="0">
                <a:latin typeface="Arial"/>
                <a:cs typeface="Arial"/>
              </a:rPr>
              <a:t>If </a:t>
            </a:r>
            <a:r>
              <a:rPr sz="1000" spc="-10" dirty="0">
                <a:latin typeface="Arial"/>
                <a:cs typeface="Arial"/>
              </a:rPr>
              <a:t>you </a:t>
            </a:r>
            <a:r>
              <a:rPr sz="1000" spc="-5" dirty="0">
                <a:latin typeface="Arial"/>
                <a:cs typeface="Arial"/>
              </a:rPr>
              <a:t>don’t, </a:t>
            </a:r>
            <a:r>
              <a:rPr sz="1000" spc="-10" dirty="0">
                <a:latin typeface="Arial"/>
                <a:cs typeface="Arial"/>
              </a:rPr>
              <a:t>you </a:t>
            </a:r>
            <a:r>
              <a:rPr sz="1000" dirty="0">
                <a:latin typeface="Arial"/>
                <a:cs typeface="Arial"/>
              </a:rPr>
              <a:t>run </a:t>
            </a:r>
            <a:r>
              <a:rPr sz="1000" spc="-5" dirty="0">
                <a:latin typeface="Arial"/>
                <a:cs typeface="Arial"/>
              </a:rPr>
              <a:t>the very real </a:t>
            </a:r>
            <a:r>
              <a:rPr sz="1000" dirty="0">
                <a:latin typeface="Arial"/>
                <a:cs typeface="Arial"/>
              </a:rPr>
              <a:t>risk </a:t>
            </a:r>
            <a:r>
              <a:rPr sz="1000" spc="-5" dirty="0">
                <a:latin typeface="Arial"/>
                <a:cs typeface="Arial"/>
              </a:rPr>
              <a:t>of signing up to  ‘mission impossible’ and causing real damage to the </a:t>
            </a:r>
            <a:r>
              <a:rPr sz="1000" dirty="0">
                <a:latin typeface="Arial"/>
                <a:cs typeface="Arial"/>
              </a:rPr>
              <a:t>trust  </a:t>
            </a:r>
            <a:r>
              <a:rPr sz="1000" spc="-5" dirty="0">
                <a:latin typeface="Arial"/>
                <a:cs typeface="Arial"/>
              </a:rPr>
              <a:t>between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parties</a:t>
            </a:r>
            <a:endParaRPr sz="1000">
              <a:latin typeface="Arial"/>
              <a:cs typeface="Arial"/>
            </a:endParaRPr>
          </a:p>
          <a:p>
            <a:pPr marL="289560" marR="445770">
              <a:lnSpc>
                <a:spcPts val="1200"/>
              </a:lnSpc>
              <a:spcBef>
                <a:spcPts val="285"/>
              </a:spcBef>
            </a:pPr>
            <a:r>
              <a:rPr sz="1100" b="1" spc="-10" dirty="0">
                <a:latin typeface="Arial"/>
                <a:cs typeface="Arial"/>
              </a:rPr>
              <a:t>Beware </a:t>
            </a:r>
            <a:r>
              <a:rPr sz="1100" spc="-5" dirty="0">
                <a:latin typeface="Arial"/>
                <a:cs typeface="Arial"/>
              </a:rPr>
              <a:t>of modifying </a:t>
            </a:r>
            <a:r>
              <a:rPr sz="1100" spc="-15" dirty="0">
                <a:latin typeface="Arial"/>
                <a:cs typeface="Arial"/>
              </a:rPr>
              <a:t>yours, </a:t>
            </a:r>
            <a:r>
              <a:rPr sz="1100" spc="-5" dirty="0">
                <a:latin typeface="Arial"/>
                <a:cs typeface="Arial"/>
              </a:rPr>
              <a:t>or </a:t>
            </a:r>
            <a:r>
              <a:rPr sz="1100" spc="-10" dirty="0">
                <a:latin typeface="Arial"/>
                <a:cs typeface="Arial"/>
              </a:rPr>
              <a:t>others, </a:t>
            </a:r>
            <a:r>
              <a:rPr sz="1100" spc="-5" dirty="0">
                <a:latin typeface="Arial"/>
                <a:cs typeface="Arial"/>
              </a:rPr>
              <a:t>estimates </a:t>
            </a:r>
            <a:r>
              <a:rPr sz="1100" spc="-10" dirty="0">
                <a:latin typeface="Arial"/>
                <a:cs typeface="Arial"/>
              </a:rPr>
              <a:t>on  time/cost/complexity </a:t>
            </a:r>
            <a:r>
              <a:rPr sz="1100" spc="-5" dirty="0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566420" marR="93345">
              <a:lnSpc>
                <a:spcPct val="100000"/>
              </a:lnSpc>
              <a:spcBef>
                <a:spcPts val="155"/>
              </a:spcBef>
            </a:pPr>
            <a:r>
              <a:rPr sz="1000" spc="-5" dirty="0">
                <a:latin typeface="Arial"/>
                <a:cs typeface="Arial"/>
              </a:rPr>
              <a:t>Estimates are often used as the first point of attack on a  plan. i.e. </a:t>
            </a:r>
            <a:r>
              <a:rPr sz="1000" spc="-40" dirty="0">
                <a:latin typeface="Arial"/>
                <a:cs typeface="Arial"/>
              </a:rPr>
              <a:t>‘You </a:t>
            </a:r>
            <a:r>
              <a:rPr sz="1000" spc="-5" dirty="0">
                <a:latin typeface="Arial"/>
                <a:cs typeface="Arial"/>
              </a:rPr>
              <a:t>are too conservative here; </a:t>
            </a:r>
            <a:r>
              <a:rPr sz="1000" spc="-10" dirty="0">
                <a:latin typeface="Arial"/>
                <a:cs typeface="Arial"/>
              </a:rPr>
              <a:t>you </a:t>
            </a:r>
            <a:r>
              <a:rPr sz="1000" spc="-5" dirty="0">
                <a:latin typeface="Arial"/>
                <a:cs typeface="Arial"/>
              </a:rPr>
              <a:t>can </a:t>
            </a:r>
            <a:r>
              <a:rPr sz="1000" spc="-15" dirty="0">
                <a:latin typeface="Arial"/>
                <a:cs typeface="Arial"/>
              </a:rPr>
              <a:t>shave </a:t>
            </a:r>
            <a:r>
              <a:rPr sz="1000" spc="-5" dirty="0">
                <a:latin typeface="Arial"/>
                <a:cs typeface="Arial"/>
              </a:rPr>
              <a:t>a  week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off that .</a:t>
            </a:r>
            <a:r>
              <a:rPr sz="1000" spc="-114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.</a:t>
            </a:r>
            <a:r>
              <a:rPr sz="1000" spc="-114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.</a:t>
            </a:r>
            <a:r>
              <a:rPr sz="1000" spc="-114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.’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41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F43262C-CEEA-4636-B2AD-1D68C7130B66}"/>
                  </a:ext>
                </a:extLst>
              </p14:cNvPr>
              <p14:cNvContentPartPr/>
              <p14:nvPr/>
            </p14:nvContentPartPr>
            <p14:xfrm>
              <a:off x="161640" y="783720"/>
              <a:ext cx="3096000" cy="381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F43262C-CEEA-4636-B2AD-1D68C7130B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280" y="774360"/>
                <a:ext cx="3114720" cy="399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7245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Stakeholders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Managing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Stakeholders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42364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63" y="163367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363" y="201578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239788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363" y="277999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962747"/>
            <a:ext cx="3850640" cy="2102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Giving</a:t>
            </a:r>
            <a:r>
              <a:rPr sz="1100" b="1" spc="-10" dirty="0">
                <a:latin typeface="Arial"/>
                <a:cs typeface="Arial"/>
              </a:rPr>
              <a:t> Commitments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Arial"/>
                <a:cs typeface="Arial"/>
              </a:rPr>
              <a:t>At </a:t>
            </a:r>
            <a:r>
              <a:rPr sz="1100" spc="-10" dirty="0">
                <a:latin typeface="Arial"/>
                <a:cs typeface="Arial"/>
              </a:rPr>
              <a:t>some </a:t>
            </a:r>
            <a:r>
              <a:rPr sz="1100" spc="-5" dirty="0">
                <a:latin typeface="Arial"/>
                <a:cs typeface="Arial"/>
              </a:rPr>
              <a:t>point </a:t>
            </a:r>
            <a:r>
              <a:rPr sz="1100" spc="-15" dirty="0">
                <a:latin typeface="Arial"/>
                <a:cs typeface="Arial"/>
              </a:rPr>
              <a:t>you </a:t>
            </a:r>
            <a:r>
              <a:rPr sz="1100" spc="-20" dirty="0">
                <a:latin typeface="Arial"/>
                <a:cs typeface="Arial"/>
              </a:rPr>
              <a:t>have </a:t>
            </a:r>
            <a:r>
              <a:rPr sz="1100" spc="-5" dirty="0">
                <a:latin typeface="Arial"/>
                <a:cs typeface="Arial"/>
              </a:rPr>
              <a:t>to </a:t>
            </a:r>
            <a:r>
              <a:rPr sz="1100" spc="-15" dirty="0">
                <a:latin typeface="Arial"/>
                <a:cs typeface="Arial"/>
              </a:rPr>
              <a:t>give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commitment, </a:t>
            </a:r>
            <a:r>
              <a:rPr sz="1100" b="1" spc="-5" dirty="0">
                <a:latin typeface="Arial"/>
                <a:cs typeface="Arial"/>
              </a:rPr>
              <a:t>so</a:t>
            </a:r>
            <a:r>
              <a:rPr sz="1100" spc="-5" dirty="0">
                <a:latin typeface="Arial"/>
                <a:cs typeface="Arial"/>
              </a:rPr>
              <a:t>. .</a:t>
            </a:r>
            <a:r>
              <a:rPr sz="1100" spc="-2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spc="-20" dirty="0">
                <a:latin typeface="Arial"/>
                <a:cs typeface="Arial"/>
              </a:rPr>
              <a:t>Never </a:t>
            </a:r>
            <a:r>
              <a:rPr sz="1100" spc="-5" dirty="0">
                <a:latin typeface="Arial"/>
                <a:cs typeface="Arial"/>
              </a:rPr>
              <a:t>commit [to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deadline] too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early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-15" dirty="0">
                <a:latin typeface="Arial"/>
                <a:cs typeface="Arial"/>
              </a:rPr>
              <a:t>Make </a:t>
            </a:r>
            <a:r>
              <a:rPr sz="1100" spc="-5" dirty="0">
                <a:latin typeface="Arial"/>
                <a:cs typeface="Arial"/>
              </a:rPr>
              <a:t>sure </a:t>
            </a:r>
            <a:r>
              <a:rPr sz="1100" spc="-15" dirty="0">
                <a:latin typeface="Arial"/>
                <a:cs typeface="Arial"/>
              </a:rPr>
              <a:t>you know </a:t>
            </a:r>
            <a:r>
              <a:rPr sz="1100" spc="-5" dirty="0">
                <a:latin typeface="Arial"/>
                <a:cs typeface="Arial"/>
              </a:rPr>
              <a:t>what the customer is </a:t>
            </a:r>
            <a:r>
              <a:rPr sz="1100" b="1" spc="-10" dirty="0">
                <a:latin typeface="Arial"/>
                <a:cs typeface="Arial"/>
              </a:rPr>
              <a:t>expecting</a:t>
            </a:r>
            <a:r>
              <a:rPr sz="1100" spc="-10" dirty="0">
                <a:latin typeface="Arial"/>
                <a:cs typeface="Arial"/>
              </a:rPr>
              <a:t>; </a:t>
            </a:r>
            <a:r>
              <a:rPr sz="1100" spc="-5" dirty="0">
                <a:latin typeface="Arial"/>
                <a:cs typeface="Arial"/>
              </a:rPr>
              <a:t>this  is normally </a:t>
            </a:r>
            <a:r>
              <a:rPr sz="1100" spc="-10" dirty="0">
                <a:latin typeface="Arial"/>
                <a:cs typeface="Arial"/>
              </a:rPr>
              <a:t>based on </a:t>
            </a:r>
            <a:r>
              <a:rPr sz="1100" spc="-5" dirty="0">
                <a:latin typeface="Arial"/>
                <a:cs typeface="Arial"/>
              </a:rPr>
              <a:t>what </a:t>
            </a:r>
            <a:r>
              <a:rPr sz="1100" spc="-15" dirty="0">
                <a:latin typeface="Arial"/>
                <a:cs typeface="Arial"/>
              </a:rPr>
              <a:t>you </a:t>
            </a:r>
            <a:r>
              <a:rPr sz="1100" spc="-20" dirty="0">
                <a:latin typeface="Arial"/>
                <a:cs typeface="Arial"/>
              </a:rPr>
              <a:t>have </a:t>
            </a:r>
            <a:r>
              <a:rPr sz="1100" spc="-5" dirty="0">
                <a:latin typeface="Arial"/>
                <a:cs typeface="Arial"/>
              </a:rPr>
              <a:t>led </a:t>
            </a:r>
            <a:r>
              <a:rPr sz="1100" spc="-10" dirty="0">
                <a:latin typeface="Arial"/>
                <a:cs typeface="Arial"/>
              </a:rPr>
              <a:t>them </a:t>
            </a:r>
            <a:r>
              <a:rPr sz="1100" spc="-5" dirty="0">
                <a:latin typeface="Arial"/>
                <a:cs typeface="Arial"/>
              </a:rPr>
              <a:t>to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believe</a:t>
            </a:r>
            <a:endParaRPr sz="1100">
              <a:latin typeface="Arial"/>
              <a:cs typeface="Arial"/>
            </a:endParaRPr>
          </a:p>
          <a:p>
            <a:pPr marL="289560" marR="53975">
              <a:lnSpc>
                <a:spcPct val="102600"/>
              </a:lnSpc>
              <a:spcBef>
                <a:spcPts val="295"/>
              </a:spcBef>
            </a:pPr>
            <a:r>
              <a:rPr sz="1100" spc="-15" dirty="0">
                <a:latin typeface="Arial"/>
                <a:cs typeface="Arial"/>
              </a:rPr>
              <a:t>Know </a:t>
            </a:r>
            <a:r>
              <a:rPr sz="1100" spc="-5" dirty="0">
                <a:latin typeface="Arial"/>
                <a:cs typeface="Arial"/>
              </a:rPr>
              <a:t>what elements </a:t>
            </a:r>
            <a:r>
              <a:rPr sz="1100" spc="-10" dirty="0">
                <a:latin typeface="Arial"/>
                <a:cs typeface="Arial"/>
              </a:rPr>
              <a:t>on </a:t>
            </a:r>
            <a:r>
              <a:rPr sz="1100" spc="-15" dirty="0">
                <a:latin typeface="Arial"/>
                <a:cs typeface="Arial"/>
              </a:rPr>
              <a:t>your </a:t>
            </a:r>
            <a:r>
              <a:rPr sz="1100" spc="-5" dirty="0">
                <a:latin typeface="Arial"/>
                <a:cs typeface="Arial"/>
              </a:rPr>
              <a:t>project </a:t>
            </a:r>
            <a:r>
              <a:rPr sz="1100" spc="-20" dirty="0">
                <a:latin typeface="Arial"/>
                <a:cs typeface="Arial"/>
              </a:rPr>
              <a:t>have </a:t>
            </a:r>
            <a:r>
              <a:rPr sz="1100" spc="-10" dirty="0">
                <a:latin typeface="Arial"/>
                <a:cs typeface="Arial"/>
              </a:rPr>
              <a:t>no </a:t>
            </a:r>
            <a:r>
              <a:rPr sz="1100" b="1" spc="-10" dirty="0">
                <a:latin typeface="Arial"/>
                <a:cs typeface="Arial"/>
              </a:rPr>
              <a:t>margin </a:t>
            </a:r>
            <a:r>
              <a:rPr sz="1100" b="1" spc="-15" dirty="0">
                <a:latin typeface="Arial"/>
                <a:cs typeface="Arial"/>
              </a:rPr>
              <a:t>for  </a:t>
            </a:r>
            <a:r>
              <a:rPr sz="1100" b="1" spc="-10" dirty="0">
                <a:latin typeface="Arial"/>
                <a:cs typeface="Arial"/>
              </a:rPr>
              <a:t>error</a:t>
            </a:r>
            <a:r>
              <a:rPr sz="1100" spc="-10" dirty="0">
                <a:latin typeface="Arial"/>
                <a:cs typeface="Arial"/>
              </a:rPr>
              <a:t>, and </a:t>
            </a:r>
            <a:r>
              <a:rPr sz="1100" spc="-15" dirty="0">
                <a:latin typeface="Arial"/>
                <a:cs typeface="Arial"/>
              </a:rPr>
              <a:t>make </a:t>
            </a:r>
            <a:r>
              <a:rPr sz="1100" spc="-5" dirty="0">
                <a:latin typeface="Arial"/>
                <a:cs typeface="Arial"/>
              </a:rPr>
              <a:t>sure that nothing </a:t>
            </a:r>
            <a:r>
              <a:rPr sz="1100" spc="-10" dirty="0">
                <a:latin typeface="Arial"/>
                <a:cs typeface="Arial"/>
              </a:rPr>
              <a:t>goes wrong </a:t>
            </a:r>
            <a:r>
              <a:rPr sz="1100" spc="-5" dirty="0">
                <a:latin typeface="Arial"/>
                <a:cs typeface="Arial"/>
              </a:rPr>
              <a:t>with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them.</a:t>
            </a:r>
            <a:endParaRPr sz="1100">
              <a:latin typeface="Arial"/>
              <a:cs typeface="Arial"/>
            </a:endParaRPr>
          </a:p>
          <a:p>
            <a:pPr marL="289560" marR="208279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When </a:t>
            </a:r>
            <a:r>
              <a:rPr sz="1100" spc="-5" dirty="0">
                <a:latin typeface="Arial"/>
                <a:cs typeface="Arial"/>
              </a:rPr>
              <a:t>giving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commitment, </a:t>
            </a:r>
            <a:r>
              <a:rPr sz="1100" spc="-15" dirty="0">
                <a:latin typeface="Arial"/>
                <a:cs typeface="Arial"/>
              </a:rPr>
              <a:t>make </a:t>
            </a:r>
            <a:r>
              <a:rPr sz="1100" spc="-5" dirty="0">
                <a:latin typeface="Arial"/>
                <a:cs typeface="Arial"/>
              </a:rPr>
              <a:t>sure that </a:t>
            </a:r>
            <a:r>
              <a:rPr sz="1100" spc="-15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can </a:t>
            </a:r>
            <a:r>
              <a:rPr sz="1100" b="1" spc="-5" dirty="0">
                <a:latin typeface="Arial"/>
                <a:cs typeface="Arial"/>
              </a:rPr>
              <a:t>at  least </a:t>
            </a:r>
            <a:r>
              <a:rPr sz="1100" b="1" spc="-10" dirty="0">
                <a:latin typeface="Arial"/>
                <a:cs typeface="Arial"/>
              </a:rPr>
              <a:t>meet </a:t>
            </a:r>
            <a:r>
              <a:rPr sz="1100" b="1" spc="-5" dirty="0">
                <a:latin typeface="Arial"/>
                <a:cs typeface="Arial"/>
              </a:rPr>
              <a:t>it</a:t>
            </a:r>
            <a:r>
              <a:rPr sz="1100" spc="-5" dirty="0">
                <a:latin typeface="Arial"/>
                <a:cs typeface="Arial"/>
              </a:rPr>
              <a:t>,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hopefully </a:t>
            </a:r>
            <a:r>
              <a:rPr sz="1100" spc="-15" dirty="0">
                <a:latin typeface="Arial"/>
                <a:cs typeface="Arial"/>
              </a:rPr>
              <a:t>exceed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it.</a:t>
            </a:r>
            <a:endParaRPr sz="1100">
              <a:latin typeface="Arial"/>
              <a:cs typeface="Arial"/>
            </a:endParaRPr>
          </a:p>
          <a:p>
            <a:pPr marL="289560" marR="104775">
              <a:lnSpc>
                <a:spcPct val="102699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If </a:t>
            </a:r>
            <a:r>
              <a:rPr sz="1100" spc="-15" dirty="0">
                <a:latin typeface="Arial"/>
                <a:cs typeface="Arial"/>
              </a:rPr>
              <a:t>you </a:t>
            </a:r>
            <a:r>
              <a:rPr sz="1100" spc="-5" dirty="0">
                <a:latin typeface="Arial"/>
                <a:cs typeface="Arial"/>
              </a:rPr>
              <a:t>are going to </a:t>
            </a:r>
            <a:r>
              <a:rPr sz="1100" spc="-15" dirty="0">
                <a:latin typeface="Arial"/>
                <a:cs typeface="Arial"/>
              </a:rPr>
              <a:t>fail </a:t>
            </a:r>
            <a:r>
              <a:rPr sz="1100" spc="-5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meet a </a:t>
            </a:r>
            <a:r>
              <a:rPr sz="1100" spc="-5" dirty="0">
                <a:latin typeface="Arial"/>
                <a:cs typeface="Arial"/>
              </a:rPr>
              <a:t>commitment, </a:t>
            </a:r>
            <a:r>
              <a:rPr sz="1100" spc="-15" dirty="0">
                <a:latin typeface="Arial"/>
                <a:cs typeface="Arial"/>
              </a:rPr>
              <a:t>make </a:t>
            </a:r>
            <a:r>
              <a:rPr sz="1100" spc="-5" dirty="0">
                <a:latin typeface="Arial"/>
                <a:cs typeface="Arial"/>
              </a:rPr>
              <a:t>sure  </a:t>
            </a:r>
            <a:r>
              <a:rPr sz="1100" spc="-15" dirty="0">
                <a:latin typeface="Arial"/>
                <a:cs typeface="Arial"/>
              </a:rPr>
              <a:t>you </a:t>
            </a:r>
            <a:r>
              <a:rPr sz="1100" spc="-20" dirty="0">
                <a:latin typeface="Arial"/>
                <a:cs typeface="Arial"/>
              </a:rPr>
              <a:t>have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b="1" spc="-10" dirty="0">
                <a:latin typeface="Arial"/>
                <a:cs typeface="Arial"/>
              </a:rPr>
              <a:t>fallback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position.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42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9FAA814-04C9-46EA-9123-D194920AB952}"/>
                  </a:ext>
                </a:extLst>
              </p14:cNvPr>
              <p14:cNvContentPartPr/>
              <p14:nvPr/>
            </p14:nvContentPartPr>
            <p14:xfrm>
              <a:off x="293040" y="1429200"/>
              <a:ext cx="182880" cy="100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9FAA814-04C9-46EA-9123-D194920AB9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3680" y="1419840"/>
                <a:ext cx="201600" cy="119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72453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Stakeholders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Stakeholders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4746" y="906297"/>
            <a:ext cx="3584806" cy="23080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43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7137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Organization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Organization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01913" y="1236819"/>
            <a:ext cx="2782403" cy="1562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44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8484082-24D3-4F5E-9FF9-8274BD11E0C8}"/>
                  </a:ext>
                </a:extLst>
              </p14:cNvPr>
              <p14:cNvContentPartPr/>
              <p14:nvPr/>
            </p14:nvContentPartPr>
            <p14:xfrm>
              <a:off x="720720" y="933840"/>
              <a:ext cx="3093840" cy="2049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8484082-24D3-4F5E-9FF9-8274BD11E0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1360" y="924480"/>
                <a:ext cx="3112560" cy="2067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7137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Organization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Organisational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Influences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56096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63" y="232517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363" y="253521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274524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7294" y="1100072"/>
            <a:ext cx="3893185" cy="17583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70485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Arial"/>
                <a:cs typeface="Arial"/>
              </a:rPr>
              <a:t>Projects are typically </a:t>
            </a:r>
            <a:r>
              <a:rPr sz="1100" spc="5" dirty="0">
                <a:latin typeface="Arial"/>
                <a:cs typeface="Arial"/>
              </a:rPr>
              <a:t>part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organisation that is larger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than  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project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latin typeface="Arial"/>
                <a:cs typeface="Arial"/>
              </a:rPr>
              <a:t>HSE </a:t>
            </a:r>
            <a:r>
              <a:rPr sz="1100" spc="-5" dirty="0">
                <a:latin typeface="Arial"/>
                <a:cs typeface="Arial"/>
              </a:rPr>
              <a:t>is bigger than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15" dirty="0">
                <a:latin typeface="Arial"/>
                <a:cs typeface="Arial"/>
              </a:rPr>
              <a:t>new</a:t>
            </a:r>
            <a:r>
              <a:rPr sz="1100" spc="-5" dirty="0">
                <a:latin typeface="Arial"/>
                <a:cs typeface="Arial"/>
              </a:rPr>
              <a:t> hospital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maturity of </a:t>
            </a:r>
            <a:r>
              <a:rPr sz="1100" spc="-10" dirty="0">
                <a:latin typeface="Arial"/>
                <a:cs typeface="Arial"/>
              </a:rPr>
              <a:t>an </a:t>
            </a:r>
            <a:r>
              <a:rPr sz="1100" spc="-5" dirty="0">
                <a:latin typeface="Arial"/>
                <a:cs typeface="Arial"/>
              </a:rPr>
              <a:t>organisations Project </a:t>
            </a:r>
            <a:r>
              <a:rPr sz="1100" spc="-10" dirty="0">
                <a:latin typeface="Arial"/>
                <a:cs typeface="Arial"/>
              </a:rPr>
              <a:t>Management </a:t>
            </a:r>
            <a:r>
              <a:rPr sz="1100" spc="-5" dirty="0">
                <a:latin typeface="Arial"/>
                <a:cs typeface="Arial"/>
              </a:rPr>
              <a:t>Systems  can (and normally does) influence 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project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30" dirty="0">
                <a:latin typeface="Arial"/>
                <a:cs typeface="Arial"/>
              </a:rPr>
              <a:t>Key </a:t>
            </a:r>
            <a:r>
              <a:rPr sz="1100" spc="-5" dirty="0">
                <a:latin typeface="Arial"/>
                <a:cs typeface="Arial"/>
              </a:rPr>
              <a:t>Aspects of these orgainsations are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their:</a:t>
            </a:r>
            <a:endParaRPr sz="1100">
              <a:latin typeface="Arial"/>
              <a:cs typeface="Arial"/>
            </a:endParaRPr>
          </a:p>
          <a:p>
            <a:pPr marL="289560" marR="1462405">
              <a:lnSpc>
                <a:spcPct val="125299"/>
              </a:lnSpc>
            </a:pPr>
            <a:r>
              <a:rPr sz="1100" spc="-5" dirty="0">
                <a:latin typeface="Arial"/>
                <a:cs typeface="Arial"/>
              </a:rPr>
              <a:t>Organisational Systems  Organisational Cultures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Styles  Organisational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Structures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45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7137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Organization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Organisational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14904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63" y="135907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363" y="156911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177914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363" y="198917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363" y="219920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5363" y="279134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1894" y="816442"/>
            <a:ext cx="3658870" cy="2259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960" marR="1656714" indent="-277495">
              <a:lnSpc>
                <a:spcPct val="125299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Organisational Systems can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be:  Financial Systems  Reporting Systems  Procurement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Systems</a:t>
            </a:r>
            <a:endParaRPr sz="1100">
              <a:latin typeface="Arial"/>
              <a:cs typeface="Arial"/>
            </a:endParaRPr>
          </a:p>
          <a:p>
            <a:pPr marL="314960" marR="1736089">
              <a:lnSpc>
                <a:spcPct val="125299"/>
              </a:lnSpc>
            </a:pPr>
            <a:r>
              <a:rPr sz="1100" spc="-5" dirty="0">
                <a:latin typeface="Arial"/>
                <a:cs typeface="Arial"/>
              </a:rPr>
              <a:t>IT Systems  </a:t>
            </a:r>
            <a:r>
              <a:rPr sz="1100" spc="-10" dirty="0">
                <a:latin typeface="Arial"/>
                <a:cs typeface="Arial"/>
              </a:rPr>
              <a:t>Communications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Systems  Departments</a:t>
            </a:r>
            <a:endParaRPr sz="1100">
              <a:latin typeface="Arial"/>
              <a:cs typeface="Arial"/>
            </a:endParaRPr>
          </a:p>
          <a:p>
            <a:pPr marL="38100" marR="30480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In basic terms, the organisational infrastructure required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to  </a:t>
            </a:r>
            <a:r>
              <a:rPr sz="1100" dirty="0">
                <a:latin typeface="Arial"/>
                <a:cs typeface="Arial"/>
              </a:rPr>
              <a:t>support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projects</a:t>
            </a:r>
            <a:endParaRPr sz="1100">
              <a:latin typeface="Arial"/>
              <a:cs typeface="Arial"/>
            </a:endParaRPr>
          </a:p>
          <a:p>
            <a:pPr marL="314960" marR="96520">
              <a:lnSpc>
                <a:spcPct val="102699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PMBOK</a:t>
            </a:r>
            <a:r>
              <a:rPr sz="1200" spc="-15" baseline="27777" dirty="0">
                <a:latin typeface="Tahoma"/>
                <a:cs typeface="Tahoma"/>
              </a:rPr>
              <a:t>® </a:t>
            </a:r>
            <a:r>
              <a:rPr sz="1100" spc="-10" dirty="0">
                <a:latin typeface="Arial"/>
                <a:cs typeface="Arial"/>
              </a:rPr>
              <a:t>refers </a:t>
            </a:r>
            <a:r>
              <a:rPr sz="1100" spc="-5" dirty="0">
                <a:latin typeface="Arial"/>
                <a:cs typeface="Arial"/>
              </a:rPr>
              <a:t>to </a:t>
            </a:r>
            <a:r>
              <a:rPr sz="1100" spc="-15" dirty="0">
                <a:latin typeface="Arial"/>
                <a:cs typeface="Arial"/>
              </a:rPr>
              <a:t>many </a:t>
            </a:r>
            <a:r>
              <a:rPr sz="1100" spc="-5" dirty="0">
                <a:latin typeface="Arial"/>
                <a:cs typeface="Arial"/>
              </a:rPr>
              <a:t>of these as </a:t>
            </a:r>
            <a:r>
              <a:rPr sz="1100" b="1" spc="-10" dirty="0">
                <a:latin typeface="Arial"/>
                <a:cs typeface="Arial"/>
              </a:rPr>
              <a:t>Organisational  Process Assets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46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7137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Organization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Organisational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84776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63" y="222986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7294" y="1214779"/>
            <a:ext cx="3867150" cy="15106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389890">
              <a:lnSpc>
                <a:spcPct val="102699"/>
              </a:lnSpc>
              <a:spcBef>
                <a:spcPts val="55"/>
              </a:spcBef>
            </a:pPr>
            <a:r>
              <a:rPr sz="1100" spc="-5" dirty="0">
                <a:latin typeface="Arial"/>
                <a:cs typeface="Arial"/>
              </a:rPr>
              <a:t>Project-based organisations are those </a:t>
            </a:r>
            <a:r>
              <a:rPr sz="1100" spc="-10" dirty="0">
                <a:latin typeface="Arial"/>
                <a:cs typeface="Arial"/>
              </a:rPr>
              <a:t>whose operations  </a:t>
            </a:r>
            <a:r>
              <a:rPr sz="1100" spc="-5" dirty="0">
                <a:latin typeface="Arial"/>
                <a:cs typeface="Arial"/>
              </a:rPr>
              <a:t>consist primarily of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projects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b="1" spc="-40" dirty="0">
                <a:latin typeface="Arial"/>
                <a:cs typeface="Arial"/>
              </a:rPr>
              <a:t>Two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categories:</a:t>
            </a:r>
            <a:endParaRPr sz="1100">
              <a:latin typeface="Arial"/>
              <a:cs typeface="Arial"/>
            </a:endParaRPr>
          </a:p>
          <a:p>
            <a:pPr marL="289560" marR="310515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Organisations that </a:t>
            </a:r>
            <a:r>
              <a:rPr sz="1100" spc="-10" dirty="0">
                <a:latin typeface="Arial"/>
                <a:cs typeface="Arial"/>
              </a:rPr>
              <a:t>derive </a:t>
            </a:r>
            <a:r>
              <a:rPr sz="1100" spc="-5" dirty="0">
                <a:latin typeface="Arial"/>
                <a:cs typeface="Arial"/>
              </a:rPr>
              <a:t>their </a:t>
            </a:r>
            <a:r>
              <a:rPr sz="1100" spc="-20" dirty="0">
                <a:latin typeface="Arial"/>
                <a:cs typeface="Arial"/>
              </a:rPr>
              <a:t>revenue </a:t>
            </a:r>
            <a:r>
              <a:rPr sz="1100" spc="-5" dirty="0">
                <a:latin typeface="Arial"/>
                <a:cs typeface="Arial"/>
              </a:rPr>
              <a:t>primarily from  </a:t>
            </a:r>
            <a:r>
              <a:rPr sz="1100" spc="-10" dirty="0">
                <a:latin typeface="Arial"/>
                <a:cs typeface="Arial"/>
              </a:rPr>
              <a:t>performing </a:t>
            </a:r>
            <a:r>
              <a:rPr sz="1100" spc="-5" dirty="0">
                <a:latin typeface="Arial"/>
                <a:cs typeface="Arial"/>
              </a:rPr>
              <a:t>projects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others under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contract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100" spc="-5" dirty="0">
                <a:latin typeface="Arial"/>
                <a:cs typeface="Arial"/>
              </a:rPr>
              <a:t>Organisations that </a:t>
            </a:r>
            <a:r>
              <a:rPr sz="1100" spc="-20" dirty="0">
                <a:latin typeface="Arial"/>
                <a:cs typeface="Arial"/>
              </a:rPr>
              <a:t>have </a:t>
            </a:r>
            <a:r>
              <a:rPr sz="1100" spc="-5" dirty="0">
                <a:latin typeface="Arial"/>
                <a:cs typeface="Arial"/>
              </a:rPr>
              <a:t>adopted </a:t>
            </a:r>
            <a:r>
              <a:rPr sz="1100" spc="-10" dirty="0">
                <a:latin typeface="Arial"/>
                <a:cs typeface="Arial"/>
              </a:rPr>
              <a:t>Management </a:t>
            </a:r>
            <a:r>
              <a:rPr sz="1100" spc="-20" dirty="0">
                <a:latin typeface="Arial"/>
                <a:cs typeface="Arial"/>
              </a:rPr>
              <a:t>by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Projects</a:t>
            </a:r>
            <a:endParaRPr sz="1100">
              <a:latin typeface="Arial"/>
              <a:cs typeface="Arial"/>
            </a:endParaRPr>
          </a:p>
          <a:p>
            <a:pPr marL="12700" marR="129539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Non-Project </a:t>
            </a:r>
            <a:r>
              <a:rPr sz="1100" spc="-10" dirty="0">
                <a:latin typeface="Arial"/>
                <a:cs typeface="Arial"/>
              </a:rPr>
              <a:t>based </a:t>
            </a:r>
            <a:r>
              <a:rPr sz="1100" spc="-5" dirty="0">
                <a:latin typeface="Arial"/>
                <a:cs typeface="Arial"/>
              </a:rPr>
              <a:t>organisations often </a:t>
            </a:r>
            <a:r>
              <a:rPr sz="1100" spc="-15" dirty="0">
                <a:latin typeface="Arial"/>
                <a:cs typeface="Arial"/>
              </a:rPr>
              <a:t>lack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management  </a:t>
            </a:r>
            <a:r>
              <a:rPr sz="1100" spc="-5" dirty="0">
                <a:latin typeface="Arial"/>
                <a:cs typeface="Arial"/>
              </a:rPr>
              <a:t>systems to </a:t>
            </a:r>
            <a:r>
              <a:rPr sz="1100" dirty="0">
                <a:latin typeface="Arial"/>
                <a:cs typeface="Arial"/>
              </a:rPr>
              <a:t>support </a:t>
            </a:r>
            <a:r>
              <a:rPr sz="1100" spc="-5" dirty="0">
                <a:latin typeface="Arial"/>
                <a:cs typeface="Arial"/>
              </a:rPr>
              <a:t>projects</a:t>
            </a:r>
            <a:r>
              <a:rPr sz="1100" spc="-20" dirty="0">
                <a:latin typeface="Arial"/>
                <a:cs typeface="Arial"/>
              </a:rPr>
              <a:t> effectively.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47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7137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Organization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Organisation Cultures and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Styles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20601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63" y="141605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363" y="162608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183611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363" y="225618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363" y="263828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5363" y="284831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7294" y="873415"/>
            <a:ext cx="3913504" cy="22599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b="1" spc="-5" dirty="0">
                <a:latin typeface="Arial"/>
                <a:cs typeface="Arial"/>
              </a:rPr>
              <a:t>Cultures </a:t>
            </a:r>
            <a:r>
              <a:rPr sz="1100" b="1" spc="-10" dirty="0">
                <a:latin typeface="Arial"/>
                <a:cs typeface="Arial"/>
              </a:rPr>
              <a:t>and </a:t>
            </a:r>
            <a:r>
              <a:rPr sz="1100" b="1" spc="-5" dirty="0">
                <a:latin typeface="Arial"/>
                <a:cs typeface="Arial"/>
              </a:rPr>
              <a:t>Styles </a:t>
            </a:r>
            <a:r>
              <a:rPr sz="1100" b="1" spc="-10" dirty="0">
                <a:latin typeface="Arial"/>
                <a:cs typeface="Arial"/>
              </a:rPr>
              <a:t>can</a:t>
            </a:r>
            <a:r>
              <a:rPr sz="1100" b="1" spc="-6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be</a:t>
            </a:r>
            <a:endParaRPr sz="1100">
              <a:latin typeface="Arial"/>
              <a:cs typeface="Arial"/>
            </a:endParaRPr>
          </a:p>
          <a:p>
            <a:pPr marL="289560" marR="695960">
              <a:lnSpc>
                <a:spcPct val="125299"/>
              </a:lnSpc>
            </a:pPr>
            <a:r>
              <a:rPr sz="1100" spc="-5" dirty="0">
                <a:latin typeface="Arial"/>
                <a:cs typeface="Arial"/>
              </a:rPr>
              <a:t>Shared </a:t>
            </a:r>
            <a:r>
              <a:rPr sz="1100" spc="-20" dirty="0">
                <a:latin typeface="Arial"/>
                <a:cs typeface="Arial"/>
              </a:rPr>
              <a:t>Values, </a:t>
            </a:r>
            <a:r>
              <a:rPr sz="1100" spc="-5" dirty="0">
                <a:latin typeface="Arial"/>
                <a:cs typeface="Arial"/>
              </a:rPr>
              <a:t>norms, beliefs </a:t>
            </a:r>
            <a:r>
              <a:rPr sz="1100" spc="-10" dirty="0">
                <a:latin typeface="Arial"/>
                <a:cs typeface="Arial"/>
              </a:rPr>
              <a:t>and expectations  </a:t>
            </a:r>
            <a:r>
              <a:rPr sz="1100" spc="-15" dirty="0">
                <a:latin typeface="Arial"/>
                <a:cs typeface="Arial"/>
              </a:rPr>
              <a:t>Policies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Procedures</a:t>
            </a:r>
            <a:endParaRPr sz="1100">
              <a:latin typeface="Arial"/>
              <a:cs typeface="Arial"/>
            </a:endParaRPr>
          </a:p>
          <a:p>
            <a:pPr marL="289560" marR="1710689">
              <a:lnSpc>
                <a:spcPct val="125299"/>
              </a:lnSpc>
            </a:pPr>
            <a:r>
              <a:rPr sz="1100" spc="-15" dirty="0">
                <a:latin typeface="Arial"/>
                <a:cs typeface="Arial"/>
              </a:rPr>
              <a:t>View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Authority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Relationships  </a:t>
            </a:r>
            <a:r>
              <a:rPr sz="1100" spc="-15" dirty="0">
                <a:latin typeface="Arial"/>
                <a:cs typeface="Arial"/>
              </a:rPr>
              <a:t>Work </a:t>
            </a:r>
            <a:r>
              <a:rPr sz="1100" spc="-5" dirty="0">
                <a:latin typeface="Arial"/>
                <a:cs typeface="Arial"/>
              </a:rPr>
              <a:t>ethic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work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hours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10" dirty="0">
                <a:latin typeface="Arial"/>
                <a:cs typeface="Arial"/>
              </a:rPr>
              <a:t>Such </a:t>
            </a:r>
            <a:r>
              <a:rPr sz="1100" spc="-5" dirty="0">
                <a:latin typeface="Arial"/>
                <a:cs typeface="Arial"/>
              </a:rPr>
              <a:t>as: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295"/>
              </a:spcBef>
            </a:pPr>
            <a:r>
              <a:rPr sz="1100" spc="-5" dirty="0">
                <a:latin typeface="Arial"/>
                <a:cs typeface="Arial"/>
              </a:rPr>
              <a:t>Entrepreneurial Leadership: </a:t>
            </a:r>
            <a:r>
              <a:rPr sz="1100" spc="-10" dirty="0">
                <a:latin typeface="Arial"/>
                <a:cs typeface="Arial"/>
              </a:rPr>
              <a:t>More likely </a:t>
            </a:r>
            <a:r>
              <a:rPr sz="1100" spc="-5" dirty="0">
                <a:latin typeface="Arial"/>
                <a:cs typeface="Arial"/>
              </a:rPr>
              <a:t>to </a:t>
            </a:r>
            <a:r>
              <a:rPr sz="1100" spc="-15" dirty="0">
                <a:latin typeface="Arial"/>
                <a:cs typeface="Arial"/>
              </a:rPr>
              <a:t>take </a:t>
            </a:r>
            <a:r>
              <a:rPr sz="1100" spc="-1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high </a:t>
            </a:r>
            <a:r>
              <a:rPr sz="1100" dirty="0">
                <a:latin typeface="Arial"/>
                <a:cs typeface="Arial"/>
              </a:rPr>
              <a:t>risk  </a:t>
            </a:r>
            <a:r>
              <a:rPr sz="1100" spc="-5" dirty="0">
                <a:latin typeface="Arial"/>
                <a:cs typeface="Arial"/>
              </a:rPr>
              <a:t>project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latin typeface="Arial"/>
                <a:cs typeface="Arial"/>
              </a:rPr>
              <a:t>Bureaucratic </a:t>
            </a:r>
            <a:r>
              <a:rPr sz="1100" spc="-5" dirty="0">
                <a:latin typeface="Arial"/>
                <a:cs typeface="Arial"/>
              </a:rPr>
              <a:t>Style: Less </a:t>
            </a:r>
            <a:r>
              <a:rPr sz="1100" spc="-10" dirty="0">
                <a:latin typeface="Arial"/>
                <a:cs typeface="Arial"/>
              </a:rPr>
              <a:t>likely </a:t>
            </a:r>
            <a:r>
              <a:rPr sz="1100" spc="-5" dirty="0">
                <a:latin typeface="Arial"/>
                <a:cs typeface="Arial"/>
              </a:rPr>
              <a:t>to </a:t>
            </a:r>
            <a:r>
              <a:rPr sz="1100" spc="-15" dirty="0">
                <a:latin typeface="Arial"/>
                <a:cs typeface="Arial"/>
              </a:rPr>
              <a:t>take </a:t>
            </a:r>
            <a:r>
              <a:rPr sz="1100" spc="-10" dirty="0">
                <a:latin typeface="Arial"/>
                <a:cs typeface="Arial"/>
              </a:rPr>
              <a:t>on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risk</a:t>
            </a:r>
            <a:endParaRPr sz="1100">
              <a:latin typeface="Arial"/>
              <a:cs typeface="Arial"/>
            </a:endParaRPr>
          </a:p>
          <a:p>
            <a:pPr marL="289560" marR="8509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Participative </a:t>
            </a:r>
            <a:r>
              <a:rPr sz="1100" spc="-5" dirty="0">
                <a:latin typeface="Arial"/>
                <a:cs typeface="Arial"/>
              </a:rPr>
              <a:t>Style: Assists in project </a:t>
            </a:r>
            <a:r>
              <a:rPr sz="1100" spc="-10" dirty="0">
                <a:latin typeface="Arial"/>
                <a:cs typeface="Arial"/>
              </a:rPr>
              <a:t>communications and  </a:t>
            </a:r>
            <a:r>
              <a:rPr sz="1100" spc="-5" dirty="0">
                <a:latin typeface="Arial"/>
                <a:cs typeface="Arial"/>
              </a:rPr>
              <a:t>ultimately project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sucess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48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38548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63" y="193967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363" y="232177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4395" y="1306689"/>
            <a:ext cx="3624579" cy="13004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10489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Up </a:t>
            </a:r>
            <a:r>
              <a:rPr sz="1100" spc="-5" dirty="0">
                <a:latin typeface="Arial"/>
                <a:cs typeface="Arial"/>
              </a:rPr>
              <a:t>to </a:t>
            </a:r>
            <a:r>
              <a:rPr sz="1100" spc="-15" dirty="0">
                <a:latin typeface="Arial"/>
                <a:cs typeface="Arial"/>
              </a:rPr>
              <a:t>now we </a:t>
            </a:r>
            <a:r>
              <a:rPr sz="1100" spc="-20" dirty="0">
                <a:latin typeface="Arial"/>
                <a:cs typeface="Arial"/>
              </a:rPr>
              <a:t>have </a:t>
            </a:r>
            <a:r>
              <a:rPr sz="1100" spc="-10" dirty="0">
                <a:latin typeface="Arial"/>
                <a:cs typeface="Arial"/>
              </a:rPr>
              <a:t>been </a:t>
            </a:r>
            <a:r>
              <a:rPr sz="1100" spc="-5" dirty="0">
                <a:latin typeface="Arial"/>
                <a:cs typeface="Arial"/>
              </a:rPr>
              <a:t>‘setting the seen’, </a:t>
            </a:r>
            <a:r>
              <a:rPr sz="1100" spc="-10" dirty="0">
                <a:latin typeface="Arial"/>
                <a:cs typeface="Arial"/>
              </a:rPr>
              <a:t>i.e. </a:t>
            </a:r>
            <a:r>
              <a:rPr sz="1100" spc="-5" dirty="0">
                <a:latin typeface="Arial"/>
                <a:cs typeface="Arial"/>
              </a:rPr>
              <a:t>looking at  what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project </a:t>
            </a:r>
            <a:r>
              <a:rPr sz="1100" spc="-10" dirty="0">
                <a:latin typeface="Arial"/>
                <a:cs typeface="Arial"/>
              </a:rPr>
              <a:t>is, who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5" dirty="0">
                <a:latin typeface="Arial"/>
                <a:cs typeface="Arial"/>
              </a:rPr>
              <a:t>involved, </a:t>
            </a:r>
            <a:r>
              <a:rPr sz="1100" spc="-5" dirty="0">
                <a:latin typeface="Arial"/>
                <a:cs typeface="Arial"/>
              </a:rPr>
              <a:t>what organisation  structures best </a:t>
            </a:r>
            <a:r>
              <a:rPr sz="1100" dirty="0">
                <a:latin typeface="Arial"/>
                <a:cs typeface="Arial"/>
              </a:rPr>
              <a:t>support </a:t>
            </a:r>
            <a:r>
              <a:rPr sz="1100" spc="-5" dirty="0">
                <a:latin typeface="Arial"/>
                <a:cs typeface="Arial"/>
              </a:rPr>
              <a:t>projects </a:t>
            </a:r>
            <a:r>
              <a:rPr sz="1100" spc="-10" dirty="0">
                <a:latin typeface="Arial"/>
                <a:cs typeface="Arial"/>
              </a:rPr>
              <a:t>&amp; </a:t>
            </a:r>
            <a:r>
              <a:rPr sz="1100" spc="-5" dirty="0">
                <a:latin typeface="Arial"/>
                <a:cs typeface="Arial"/>
              </a:rPr>
              <a:t>project </a:t>
            </a:r>
            <a:r>
              <a:rPr sz="1100" spc="-10" dirty="0">
                <a:latin typeface="Arial"/>
                <a:cs typeface="Arial"/>
              </a:rPr>
              <a:t>mangers,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12700" marR="704850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This lecture presents </a:t>
            </a:r>
            <a:r>
              <a:rPr sz="1100" spc="-10" dirty="0">
                <a:latin typeface="Arial"/>
                <a:cs typeface="Arial"/>
              </a:rPr>
              <a:t>an </a:t>
            </a:r>
            <a:r>
              <a:rPr sz="1100" spc="-15" dirty="0">
                <a:latin typeface="Arial"/>
                <a:cs typeface="Arial"/>
              </a:rPr>
              <a:t>overview </a:t>
            </a:r>
            <a:r>
              <a:rPr sz="1100" spc="-5" dirty="0">
                <a:latin typeface="Arial"/>
                <a:cs typeface="Arial"/>
              </a:rPr>
              <a:t>of the project  </a:t>
            </a:r>
            <a:r>
              <a:rPr sz="1100" spc="-10" dirty="0">
                <a:latin typeface="Arial"/>
                <a:cs typeface="Arial"/>
              </a:rPr>
              <a:t>management </a:t>
            </a:r>
            <a:r>
              <a:rPr sz="1100" spc="-5" dirty="0">
                <a:latin typeface="Arial"/>
                <a:cs typeface="Arial"/>
              </a:rPr>
              <a:t>processes </a:t>
            </a:r>
            <a:r>
              <a:rPr sz="1100" spc="-10" dirty="0">
                <a:latin typeface="Arial"/>
                <a:cs typeface="Arial"/>
              </a:rPr>
              <a:t>used </a:t>
            </a:r>
            <a:r>
              <a:rPr sz="1100" spc="-5" dirty="0">
                <a:latin typeface="Arial"/>
                <a:cs typeface="Arial"/>
              </a:rPr>
              <a:t>in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industry.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15" dirty="0">
                <a:latin typeface="Arial"/>
                <a:cs typeface="Arial"/>
              </a:rPr>
              <a:t>Over </a:t>
            </a:r>
            <a:r>
              <a:rPr sz="1100" spc="-5" dirty="0">
                <a:latin typeface="Arial"/>
                <a:cs typeface="Arial"/>
              </a:rPr>
              <a:t>the coming </a:t>
            </a:r>
            <a:r>
              <a:rPr sz="1100" spc="-10" dirty="0">
                <a:latin typeface="Arial"/>
                <a:cs typeface="Arial"/>
              </a:rPr>
              <a:t>weeks &amp; </a:t>
            </a:r>
            <a:r>
              <a:rPr sz="1100" spc="-5" dirty="0">
                <a:latin typeface="Arial"/>
                <a:cs typeface="Arial"/>
              </a:rPr>
              <a:t>months these areas are going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to  </a:t>
            </a:r>
            <a:r>
              <a:rPr sz="1100" spc="-1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presented in detail.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49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422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v.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Operational</a:t>
            </a:r>
            <a:r>
              <a:rPr sz="14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20946" y="3344092"/>
            <a:ext cx="224154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latin typeface="Arial"/>
                <a:cs typeface="Arial"/>
              </a:rPr>
              <a:t>5</a:t>
            </a:fld>
            <a:r>
              <a:rPr sz="600" spc="-10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/</a:t>
            </a:r>
            <a:r>
              <a:rPr sz="600" spc="-9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71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1466493"/>
            <a:ext cx="3275329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796925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Arial"/>
                <a:cs typeface="Arial"/>
              </a:rPr>
              <a:t>Design of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15" dirty="0">
                <a:latin typeface="Arial"/>
                <a:cs typeface="Arial"/>
              </a:rPr>
              <a:t>new </a:t>
            </a:r>
            <a:r>
              <a:rPr sz="1100" spc="-5" dirty="0">
                <a:latin typeface="Arial"/>
                <a:cs typeface="Arial"/>
              </a:rPr>
              <a:t>car </a:t>
            </a:r>
            <a:r>
              <a:rPr sz="1100" spc="-10" dirty="0">
                <a:latin typeface="Arial"/>
                <a:cs typeface="Arial"/>
              </a:rPr>
              <a:t>– </a:t>
            </a:r>
            <a:r>
              <a:rPr sz="1100" spc="-5" dirty="0">
                <a:latin typeface="Arial"/>
                <a:cs typeface="Arial"/>
              </a:rPr>
              <a:t>Project  </a:t>
            </a:r>
            <a:r>
              <a:rPr sz="1100" spc="-10" dirty="0">
                <a:latin typeface="Arial"/>
                <a:cs typeface="Arial"/>
              </a:rPr>
              <a:t>Manufacture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car </a:t>
            </a:r>
            <a:r>
              <a:rPr sz="1100" spc="-10" dirty="0">
                <a:latin typeface="Arial"/>
                <a:cs typeface="Arial"/>
              </a:rPr>
              <a:t>– Operations  </a:t>
            </a:r>
            <a:r>
              <a:rPr sz="1100" spc="-5" dirty="0">
                <a:latin typeface="Arial"/>
                <a:cs typeface="Arial"/>
              </a:rPr>
              <a:t>Design of </a:t>
            </a:r>
            <a:r>
              <a:rPr sz="1100" spc="-10" dirty="0">
                <a:latin typeface="Arial"/>
                <a:cs typeface="Arial"/>
              </a:rPr>
              <a:t>a building – </a:t>
            </a:r>
            <a:r>
              <a:rPr sz="1100" spc="-5" dirty="0">
                <a:latin typeface="Arial"/>
                <a:cs typeface="Arial"/>
              </a:rPr>
              <a:t>Project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(overlap?)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99"/>
              </a:lnSpc>
            </a:pPr>
            <a:r>
              <a:rPr sz="1100" spc="-5" dirty="0">
                <a:latin typeface="Arial"/>
                <a:cs typeface="Arial"/>
              </a:rPr>
              <a:t>Construction of </a:t>
            </a:r>
            <a:r>
              <a:rPr sz="1100" spc="-10" dirty="0">
                <a:latin typeface="Arial"/>
                <a:cs typeface="Arial"/>
              </a:rPr>
              <a:t>a building – </a:t>
            </a:r>
            <a:r>
              <a:rPr sz="1100" spc="-5" dirty="0">
                <a:latin typeface="Arial"/>
                <a:cs typeface="Arial"/>
              </a:rPr>
              <a:t>Project </a:t>
            </a:r>
            <a:r>
              <a:rPr sz="1100" spc="-10" dirty="0">
                <a:latin typeface="Arial"/>
                <a:cs typeface="Arial"/>
              </a:rPr>
              <a:t>(overlap?)  Annual </a:t>
            </a:r>
            <a:r>
              <a:rPr sz="1100" spc="-5" dirty="0">
                <a:latin typeface="Arial"/>
                <a:cs typeface="Arial"/>
              </a:rPr>
              <a:t>Accounts of </a:t>
            </a:r>
            <a:r>
              <a:rPr sz="1100" spc="-10" dirty="0">
                <a:latin typeface="Arial"/>
                <a:cs typeface="Arial"/>
              </a:rPr>
              <a:t>a building company –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Operations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Processes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95130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63" y="216133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7294" y="1490407"/>
            <a:ext cx="3596004" cy="784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Arial"/>
                <a:cs typeface="Arial"/>
              </a:rPr>
              <a:t>Project </a:t>
            </a:r>
            <a:r>
              <a:rPr sz="1100" spc="-10" dirty="0">
                <a:latin typeface="Arial"/>
                <a:cs typeface="Arial"/>
              </a:rPr>
              <a:t>Management </a:t>
            </a:r>
            <a:r>
              <a:rPr sz="1100" spc="-5" dirty="0">
                <a:latin typeface="Arial"/>
                <a:cs typeface="Arial"/>
              </a:rPr>
              <a:t>is accomplished through </a:t>
            </a:r>
            <a:r>
              <a:rPr sz="1100" b="1" spc="-10" dirty="0">
                <a:latin typeface="Arial"/>
                <a:cs typeface="Arial"/>
              </a:rPr>
              <a:t>processes</a:t>
            </a:r>
            <a:r>
              <a:rPr sz="1100" spc="-10" dirty="0">
                <a:latin typeface="Arial"/>
                <a:cs typeface="Arial"/>
              </a:rPr>
              <a:t>,  </a:t>
            </a:r>
            <a:r>
              <a:rPr sz="1100" spc="-5" dirty="0">
                <a:latin typeface="Arial"/>
                <a:cs typeface="Arial"/>
              </a:rPr>
              <a:t>using </a:t>
            </a:r>
            <a:r>
              <a:rPr sz="1100" spc="-10" dirty="0">
                <a:latin typeface="Arial"/>
                <a:cs typeface="Arial"/>
              </a:rPr>
              <a:t>PM knowledge, skills, </a:t>
            </a:r>
            <a:r>
              <a:rPr sz="1100" spc="-5" dirty="0">
                <a:latin typeface="Arial"/>
                <a:cs typeface="Arial"/>
              </a:rPr>
              <a:t>tools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techniques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that:</a:t>
            </a:r>
            <a:endParaRPr sz="1100">
              <a:latin typeface="Arial"/>
              <a:cs typeface="Arial"/>
            </a:endParaRPr>
          </a:p>
          <a:p>
            <a:pPr marL="289560" marR="2228850">
              <a:lnSpc>
                <a:spcPct val="125299"/>
              </a:lnSpc>
            </a:pPr>
            <a:r>
              <a:rPr sz="1100" spc="-10" dirty="0">
                <a:latin typeface="Arial"/>
                <a:cs typeface="Arial"/>
              </a:rPr>
              <a:t>Receive </a:t>
            </a:r>
            <a:r>
              <a:rPr sz="1100" spc="-5" dirty="0">
                <a:latin typeface="Arial"/>
                <a:cs typeface="Arial"/>
              </a:rPr>
              <a:t>inputs  </a:t>
            </a:r>
            <a:r>
              <a:rPr sz="1100" spc="-10" dirty="0">
                <a:latin typeface="Arial"/>
                <a:cs typeface="Arial"/>
              </a:rPr>
              <a:t>Generate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outputs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50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Processes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28969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63" y="149973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363" y="170976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209186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363" y="247397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4395" y="1167127"/>
            <a:ext cx="3583304" cy="1591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7630">
              <a:lnSpc>
                <a:spcPct val="125299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In order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project to </a:t>
            </a:r>
            <a:r>
              <a:rPr sz="1100" spc="-1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successful, the </a:t>
            </a:r>
            <a:r>
              <a:rPr sz="1100" spc="-10" dirty="0">
                <a:latin typeface="Arial"/>
                <a:cs typeface="Arial"/>
              </a:rPr>
              <a:t>PM team must  </a:t>
            </a:r>
            <a:r>
              <a:rPr sz="1100" spc="-5" dirty="0">
                <a:latin typeface="Arial"/>
                <a:cs typeface="Arial"/>
              </a:rPr>
              <a:t>Select appropriate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Processes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Use a </a:t>
            </a:r>
            <a:r>
              <a:rPr sz="1100" b="1" spc="-5" dirty="0">
                <a:latin typeface="Arial"/>
                <a:cs typeface="Arial"/>
              </a:rPr>
              <a:t>defined </a:t>
            </a:r>
            <a:r>
              <a:rPr sz="1100" spc="-5" dirty="0">
                <a:latin typeface="Arial"/>
                <a:cs typeface="Arial"/>
              </a:rPr>
              <a:t>approach to adapt specifications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plans  to </a:t>
            </a:r>
            <a:r>
              <a:rPr sz="1100" spc="-10" dirty="0">
                <a:latin typeface="Arial"/>
                <a:cs typeface="Arial"/>
              </a:rPr>
              <a:t>meet </a:t>
            </a:r>
            <a:r>
              <a:rPr sz="1100" spc="-5" dirty="0">
                <a:latin typeface="Arial"/>
                <a:cs typeface="Arial"/>
              </a:rPr>
              <a:t>project (and/or product)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requirements</a:t>
            </a:r>
            <a:endParaRPr sz="1100">
              <a:latin typeface="Arial"/>
              <a:cs typeface="Arial"/>
            </a:endParaRPr>
          </a:p>
          <a:p>
            <a:pPr marL="12700" marR="187325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Comply </a:t>
            </a:r>
            <a:r>
              <a:rPr sz="1100" spc="-5" dirty="0">
                <a:latin typeface="Arial"/>
                <a:cs typeface="Arial"/>
              </a:rPr>
              <a:t>with requirements to </a:t>
            </a:r>
            <a:r>
              <a:rPr sz="1100" spc="-10" dirty="0">
                <a:latin typeface="Arial"/>
                <a:cs typeface="Arial"/>
              </a:rPr>
              <a:t>meet stakeholders needs,  wants and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expectations</a:t>
            </a:r>
            <a:endParaRPr sz="1100">
              <a:latin typeface="Arial"/>
              <a:cs typeface="Arial"/>
            </a:endParaRPr>
          </a:p>
          <a:p>
            <a:pPr marL="12700" marR="361950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Balance the </a:t>
            </a:r>
            <a:r>
              <a:rPr sz="1100" spc="-10" dirty="0">
                <a:latin typeface="Arial"/>
                <a:cs typeface="Arial"/>
              </a:rPr>
              <a:t>demands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Scope, Time, </a:t>
            </a:r>
            <a:r>
              <a:rPr sz="1100" spc="-5" dirty="0">
                <a:latin typeface="Arial"/>
                <a:cs typeface="Arial"/>
              </a:rPr>
              <a:t>Cost, </a:t>
            </a:r>
            <a:r>
              <a:rPr sz="1100" spc="-20" dirty="0">
                <a:latin typeface="Arial"/>
                <a:cs typeface="Arial"/>
              </a:rPr>
              <a:t>Quality,  </a:t>
            </a:r>
            <a:r>
              <a:rPr sz="1100" spc="-10" dirty="0">
                <a:latin typeface="Arial"/>
                <a:cs typeface="Arial"/>
              </a:rPr>
              <a:t>Resources, and</a:t>
            </a:r>
            <a:r>
              <a:rPr sz="1100" spc="-5" dirty="0">
                <a:latin typeface="Arial"/>
                <a:cs typeface="Arial"/>
              </a:rPr>
              <a:t> Risk.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51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Management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Groups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8703" y="151212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8703" y="1722158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8703" y="1932190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8703" y="2142223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8703" y="2352256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1205012"/>
            <a:ext cx="3268345" cy="14960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5" dirty="0">
                <a:latin typeface="Arial"/>
                <a:cs typeface="Arial"/>
              </a:rPr>
              <a:t>There are </a:t>
            </a:r>
            <a:r>
              <a:rPr sz="1100" spc="-10" dirty="0">
                <a:latin typeface="Arial"/>
                <a:cs typeface="Arial"/>
              </a:rPr>
              <a:t>5 </a:t>
            </a:r>
            <a:r>
              <a:rPr sz="1100" spc="-5" dirty="0">
                <a:latin typeface="Arial"/>
                <a:cs typeface="Arial"/>
              </a:rPr>
              <a:t>process</a:t>
            </a:r>
            <a:r>
              <a:rPr sz="1100" spc="-10" dirty="0">
                <a:latin typeface="Arial"/>
                <a:cs typeface="Arial"/>
              </a:rPr>
              <a:t> groups: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4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sz="1100" spc="-5" dirty="0">
                <a:latin typeface="Arial"/>
                <a:cs typeface="Arial"/>
              </a:rPr>
              <a:t>Initiating Process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0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sz="1100" spc="-5" dirty="0">
                <a:latin typeface="Arial"/>
                <a:cs typeface="Arial"/>
              </a:rPr>
              <a:t>Planning Process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sz="1100" spc="-10" dirty="0">
                <a:latin typeface="Arial"/>
                <a:cs typeface="Arial"/>
              </a:rPr>
              <a:t>Executing </a:t>
            </a:r>
            <a:r>
              <a:rPr sz="1100" spc="-5" dirty="0">
                <a:latin typeface="Arial"/>
                <a:cs typeface="Arial"/>
              </a:rPr>
              <a:t>Process </a:t>
            </a:r>
            <a:r>
              <a:rPr sz="1100" spc="-10" dirty="0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sz="1100" spc="-5" dirty="0">
                <a:latin typeface="Arial"/>
                <a:cs typeface="Arial"/>
              </a:rPr>
              <a:t>Monitoring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Controlling Process</a:t>
            </a:r>
            <a:r>
              <a:rPr sz="1100" spc="-10" dirty="0">
                <a:latin typeface="Arial"/>
                <a:cs typeface="Arial"/>
              </a:rPr>
              <a:t> Group</a:t>
            </a:r>
            <a:endParaRPr sz="1100">
              <a:latin typeface="Arial"/>
              <a:cs typeface="Arial"/>
            </a:endParaRPr>
          </a:p>
          <a:p>
            <a:pPr marL="289560" indent="-157480">
              <a:lnSpc>
                <a:spcPct val="100000"/>
              </a:lnSpc>
              <a:spcBef>
                <a:spcPts val="334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sz="1100" spc="-5" dirty="0">
                <a:latin typeface="Arial"/>
                <a:cs typeface="Arial"/>
              </a:rPr>
              <a:t>Closing Process</a:t>
            </a:r>
            <a:r>
              <a:rPr sz="1100" spc="-10" dirty="0">
                <a:latin typeface="Arial"/>
                <a:cs typeface="Arial"/>
              </a:rPr>
              <a:t> Group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-10" dirty="0">
                <a:latin typeface="Arial"/>
                <a:cs typeface="Arial"/>
              </a:rPr>
              <a:t>PROCESS </a:t>
            </a:r>
            <a:r>
              <a:rPr sz="1100" spc="-15" dirty="0">
                <a:latin typeface="Arial"/>
                <a:cs typeface="Arial"/>
              </a:rPr>
              <a:t>GROUPS </a:t>
            </a:r>
            <a:r>
              <a:rPr sz="1100" spc="-10" dirty="0">
                <a:latin typeface="Arial"/>
                <a:cs typeface="Arial"/>
              </a:rPr>
              <a:t>ARE </a:t>
            </a:r>
            <a:r>
              <a:rPr sz="1100" spc="-25" dirty="0">
                <a:latin typeface="Arial"/>
                <a:cs typeface="Arial"/>
              </a:rPr>
              <a:t>NOT </a:t>
            </a:r>
            <a:r>
              <a:rPr sz="1100" spc="-10" dirty="0">
                <a:latin typeface="Arial"/>
                <a:cs typeface="Arial"/>
              </a:rPr>
              <a:t>PROJECT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PHASES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52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Management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Process Groups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Overview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96734" y="942076"/>
            <a:ext cx="1750590" cy="22182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53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Initiating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06359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63" y="161778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8738" y="197328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263251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4395" y="984807"/>
            <a:ext cx="3614420" cy="2105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Initiating Process </a:t>
            </a:r>
            <a:r>
              <a:rPr sz="1100" spc="-10" dirty="0">
                <a:latin typeface="Arial"/>
                <a:cs typeface="Arial"/>
              </a:rPr>
              <a:t>Group </a:t>
            </a:r>
            <a:r>
              <a:rPr sz="1100" spc="-5" dirty="0">
                <a:latin typeface="Arial"/>
                <a:cs typeface="Arial"/>
              </a:rPr>
              <a:t>Consists of the processes  that </a:t>
            </a:r>
            <a:r>
              <a:rPr sz="1100" spc="-10" dirty="0">
                <a:latin typeface="Arial"/>
                <a:cs typeface="Arial"/>
              </a:rPr>
              <a:t>facilitate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formal </a:t>
            </a:r>
            <a:r>
              <a:rPr sz="1100" spc="-5" dirty="0">
                <a:latin typeface="Arial"/>
                <a:cs typeface="Arial"/>
              </a:rPr>
              <a:t>authorisation to </a:t>
            </a:r>
            <a:r>
              <a:rPr sz="1100" dirty="0">
                <a:latin typeface="Arial"/>
                <a:cs typeface="Arial"/>
              </a:rPr>
              <a:t>start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15" dirty="0">
                <a:latin typeface="Arial"/>
                <a:cs typeface="Arial"/>
              </a:rPr>
              <a:t>new </a:t>
            </a:r>
            <a:r>
              <a:rPr sz="1100" spc="-5" dirty="0">
                <a:latin typeface="Arial"/>
                <a:cs typeface="Arial"/>
              </a:rPr>
              <a:t>project  or</a:t>
            </a:r>
            <a:r>
              <a:rPr sz="1100" spc="-10" dirty="0">
                <a:latin typeface="Arial"/>
                <a:cs typeface="Arial"/>
              </a:rPr>
              <a:t> phase.</a:t>
            </a:r>
            <a:endParaRPr sz="1100">
              <a:latin typeface="Arial"/>
              <a:cs typeface="Arial"/>
            </a:endParaRPr>
          </a:p>
          <a:p>
            <a:pPr marL="12700" marR="365125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Elements are often carried out </a:t>
            </a:r>
            <a:r>
              <a:rPr sz="1100" spc="-10" dirty="0">
                <a:latin typeface="Arial"/>
                <a:cs typeface="Arial"/>
              </a:rPr>
              <a:t>external </a:t>
            </a:r>
            <a:r>
              <a:rPr sz="1100" spc="-5" dirty="0">
                <a:latin typeface="Arial"/>
                <a:cs typeface="Arial"/>
              </a:rPr>
              <a:t>to the project  scope of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control;</a:t>
            </a:r>
            <a:endParaRPr sz="1100">
              <a:latin typeface="Arial"/>
              <a:cs typeface="Arial"/>
            </a:endParaRPr>
          </a:p>
          <a:p>
            <a:pPr marL="289560" marR="25654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Arial"/>
                <a:cs typeface="Arial"/>
              </a:rPr>
              <a:t>i.e. </a:t>
            </a:r>
            <a:r>
              <a:rPr sz="1000" spc="-10" dirty="0">
                <a:latin typeface="Arial"/>
                <a:cs typeface="Arial"/>
              </a:rPr>
              <a:t>before </a:t>
            </a:r>
            <a:r>
              <a:rPr sz="1000" spc="-5" dirty="0">
                <a:latin typeface="Arial"/>
                <a:cs typeface="Arial"/>
              </a:rPr>
              <a:t>embarking on a project an organisation </a:t>
            </a:r>
            <a:r>
              <a:rPr sz="1000" spc="-15" dirty="0">
                <a:latin typeface="Arial"/>
                <a:cs typeface="Arial"/>
              </a:rPr>
              <a:t>may  </a:t>
            </a:r>
            <a:r>
              <a:rPr sz="1000" spc="-5" dirty="0">
                <a:latin typeface="Arial"/>
                <a:cs typeface="Arial"/>
              </a:rPr>
              <a:t>document its requirements, </a:t>
            </a:r>
            <a:r>
              <a:rPr sz="1000" spc="-10" dirty="0">
                <a:latin typeface="Arial"/>
                <a:cs typeface="Arial"/>
              </a:rPr>
              <a:t>evaluate </a:t>
            </a:r>
            <a:r>
              <a:rPr sz="1000" spc="-5" dirty="0">
                <a:latin typeface="Arial"/>
                <a:cs typeface="Arial"/>
              </a:rPr>
              <a:t>alternatives, and  chose one; a project scope statement </a:t>
            </a:r>
            <a:r>
              <a:rPr sz="1000" spc="-15" dirty="0">
                <a:latin typeface="Arial"/>
                <a:cs typeface="Arial"/>
              </a:rPr>
              <a:t>may </a:t>
            </a:r>
            <a:r>
              <a:rPr sz="1000" spc="-5" dirty="0">
                <a:latin typeface="Arial"/>
                <a:cs typeface="Arial"/>
              </a:rPr>
              <a:t>also be  generated.</a:t>
            </a:r>
            <a:endParaRPr sz="1000">
              <a:latin typeface="Arial"/>
              <a:cs typeface="Arial"/>
            </a:endParaRPr>
          </a:p>
          <a:p>
            <a:pPr marL="12700" marR="139065">
              <a:lnSpc>
                <a:spcPct val="102600"/>
              </a:lnSpc>
              <a:spcBef>
                <a:spcPts val="305"/>
              </a:spcBef>
            </a:pPr>
            <a:r>
              <a:rPr sz="1100" spc="-5" dirty="0">
                <a:latin typeface="Arial"/>
                <a:cs typeface="Arial"/>
              </a:rPr>
              <a:t>This can </a:t>
            </a:r>
            <a:r>
              <a:rPr sz="1100" spc="-10" dirty="0">
                <a:latin typeface="Arial"/>
                <a:cs typeface="Arial"/>
              </a:rPr>
              <a:t>‘blur’ </a:t>
            </a:r>
            <a:r>
              <a:rPr sz="1100" spc="-5" dirty="0">
                <a:latin typeface="Arial"/>
                <a:cs typeface="Arial"/>
              </a:rPr>
              <a:t>the boundary </a:t>
            </a:r>
            <a:r>
              <a:rPr sz="1100" spc="-10" dirty="0">
                <a:latin typeface="Arial"/>
                <a:cs typeface="Arial"/>
              </a:rPr>
              <a:t>between </a:t>
            </a:r>
            <a:r>
              <a:rPr sz="1100" spc="-5" dirty="0">
                <a:latin typeface="Arial"/>
                <a:cs typeface="Arial"/>
              </a:rPr>
              <a:t>the original  </a:t>
            </a:r>
            <a:r>
              <a:rPr sz="1100" spc="-10" dirty="0">
                <a:latin typeface="Arial"/>
                <a:cs typeface="Arial"/>
              </a:rPr>
              <a:t>investigation (feasibility </a:t>
            </a:r>
            <a:r>
              <a:rPr sz="1100" spc="-5" dirty="0">
                <a:latin typeface="Arial"/>
                <a:cs typeface="Arial"/>
              </a:rPr>
              <a:t>study)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formal </a:t>
            </a:r>
            <a:r>
              <a:rPr sz="1100" spc="-5" dirty="0">
                <a:latin typeface="Arial"/>
                <a:cs typeface="Arial"/>
              </a:rPr>
              <a:t>initiation of  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project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54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Initiating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4740" y="1227448"/>
            <a:ext cx="2862825" cy="15098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55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Initiating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0500" y="1233702"/>
            <a:ext cx="2838754" cy="15043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56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Initiating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59133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63" y="180136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363" y="218347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4395" y="1468765"/>
            <a:ext cx="3339465" cy="82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9410">
              <a:lnSpc>
                <a:spcPct val="125299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This is the </a:t>
            </a:r>
            <a:r>
              <a:rPr sz="1100" spc="-10" dirty="0">
                <a:latin typeface="Arial"/>
                <a:cs typeface="Arial"/>
              </a:rPr>
              <a:t>formal commencement </a:t>
            </a:r>
            <a:r>
              <a:rPr sz="1100" spc="-5" dirty="0">
                <a:latin typeface="Arial"/>
                <a:cs typeface="Arial"/>
              </a:rPr>
              <a:t>of the Project  </a:t>
            </a:r>
            <a:r>
              <a:rPr sz="1100" spc="-10" dirty="0">
                <a:latin typeface="Arial"/>
                <a:cs typeface="Arial"/>
              </a:rPr>
              <a:t>Used </a:t>
            </a:r>
            <a:r>
              <a:rPr sz="1100" spc="-5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validate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assumptions, </a:t>
            </a:r>
            <a:r>
              <a:rPr sz="1100" spc="-5" dirty="0">
                <a:latin typeface="Arial"/>
                <a:cs typeface="Arial"/>
              </a:rPr>
              <a:t>decisions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and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Arial"/>
                <a:cs typeface="Arial"/>
              </a:rPr>
              <a:t>constraints previously made and </a:t>
            </a:r>
            <a:r>
              <a:rPr sz="1100" spc="-5" dirty="0">
                <a:latin typeface="Arial"/>
                <a:cs typeface="Arial"/>
              </a:rPr>
              <a:t>identified (Kill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Point?)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Arial"/>
                <a:cs typeface="Arial"/>
              </a:rPr>
              <a:t>Project </a:t>
            </a:r>
            <a:r>
              <a:rPr sz="1100" spc="-10" dirty="0">
                <a:latin typeface="Arial"/>
                <a:cs typeface="Arial"/>
              </a:rPr>
              <a:t>Manger </a:t>
            </a:r>
            <a:r>
              <a:rPr sz="1100" spc="-5" dirty="0">
                <a:latin typeface="Arial"/>
                <a:cs typeface="Arial"/>
              </a:rPr>
              <a:t>is usually appointed at this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stage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57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Planning Process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05693" y="873413"/>
            <a:ext cx="1770980" cy="2370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58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Planning Process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08352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63" y="250798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7294" y="778990"/>
            <a:ext cx="3867785" cy="255460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100" spc="-5" dirty="0">
                <a:latin typeface="Arial"/>
                <a:cs typeface="Arial"/>
              </a:rPr>
              <a:t>Thought </a:t>
            </a:r>
            <a:r>
              <a:rPr sz="1100" spc="-20" dirty="0">
                <a:latin typeface="Arial"/>
                <a:cs typeface="Arial"/>
              </a:rPr>
              <a:t>by </a:t>
            </a:r>
            <a:r>
              <a:rPr sz="1100" spc="-15" dirty="0">
                <a:latin typeface="Arial"/>
                <a:cs typeface="Arial"/>
              </a:rPr>
              <a:t>many </a:t>
            </a:r>
            <a:r>
              <a:rPr sz="1100" spc="-5" dirty="0">
                <a:latin typeface="Arial"/>
                <a:cs typeface="Arial"/>
              </a:rPr>
              <a:t>to </a:t>
            </a:r>
            <a:r>
              <a:rPr sz="1100" spc="-1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the most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important</a:t>
            </a:r>
            <a:endParaRPr sz="1100">
              <a:latin typeface="Arial"/>
              <a:cs typeface="Arial"/>
            </a:endParaRPr>
          </a:p>
          <a:p>
            <a:pPr marL="289560" marR="441325">
              <a:lnSpc>
                <a:spcPct val="102600"/>
              </a:lnSpc>
              <a:spcBef>
                <a:spcPts val="190"/>
              </a:spcBef>
            </a:pPr>
            <a:r>
              <a:rPr sz="1100" spc="-5" dirty="0">
                <a:latin typeface="Arial"/>
                <a:cs typeface="Arial"/>
              </a:rPr>
              <a:t>it is vital, </a:t>
            </a:r>
            <a:r>
              <a:rPr sz="1100" spc="-15" dirty="0">
                <a:latin typeface="Arial"/>
                <a:cs typeface="Arial"/>
              </a:rPr>
              <a:t>but </a:t>
            </a:r>
            <a:r>
              <a:rPr sz="1100" spc="-5" dirty="0">
                <a:latin typeface="Arial"/>
                <a:cs typeface="Arial"/>
              </a:rPr>
              <a:t>pointless if not </a:t>
            </a:r>
            <a:r>
              <a:rPr sz="1100" spc="-10" dirty="0">
                <a:latin typeface="Arial"/>
                <a:cs typeface="Arial"/>
              </a:rPr>
              <a:t>integrated </a:t>
            </a:r>
            <a:r>
              <a:rPr sz="1100" spc="-5" dirty="0">
                <a:latin typeface="Arial"/>
                <a:cs typeface="Arial"/>
              </a:rPr>
              <a:t>into all other  aspects of Project </a:t>
            </a:r>
            <a:r>
              <a:rPr sz="1100" spc="-10" dirty="0">
                <a:latin typeface="Arial"/>
                <a:cs typeface="Arial"/>
              </a:rPr>
              <a:t>Management </a:t>
            </a:r>
            <a:r>
              <a:rPr sz="1100" spc="-5" dirty="0">
                <a:latin typeface="Arial"/>
                <a:cs typeface="Arial"/>
              </a:rPr>
              <a:t>Process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Groups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100" spc="-10" dirty="0">
                <a:latin typeface="Arial"/>
                <a:cs typeface="Arial"/>
              </a:rPr>
              <a:t>PP Group </a:t>
            </a:r>
            <a:r>
              <a:rPr sz="1100" spc="-5" dirty="0">
                <a:latin typeface="Arial"/>
                <a:cs typeface="Arial"/>
              </a:rPr>
              <a:t>is </a:t>
            </a:r>
            <a:r>
              <a:rPr sz="1100" spc="-10" dirty="0">
                <a:latin typeface="Arial"/>
                <a:cs typeface="Arial"/>
              </a:rPr>
              <a:t>used </a:t>
            </a:r>
            <a:r>
              <a:rPr sz="1100" spc="-5" dirty="0">
                <a:latin typeface="Arial"/>
                <a:cs typeface="Arial"/>
              </a:rPr>
              <a:t>to </a:t>
            </a:r>
            <a:r>
              <a:rPr sz="1100" spc="-15" dirty="0">
                <a:latin typeface="Arial"/>
                <a:cs typeface="Arial"/>
              </a:rPr>
              <a:t>develop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PM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sz="1100" spc="-10" dirty="0">
                <a:latin typeface="Arial"/>
                <a:cs typeface="Arial"/>
              </a:rPr>
              <a:t>These </a:t>
            </a:r>
            <a:r>
              <a:rPr sz="1100" spc="-5" dirty="0">
                <a:latin typeface="Arial"/>
                <a:cs typeface="Arial"/>
              </a:rPr>
              <a:t>processes </a:t>
            </a:r>
            <a:r>
              <a:rPr sz="1100" spc="-20" dirty="0">
                <a:latin typeface="Arial"/>
                <a:cs typeface="Arial"/>
              </a:rPr>
              <a:t>identify, </a:t>
            </a:r>
            <a:r>
              <a:rPr sz="1100" spc="-5" dirty="0">
                <a:latin typeface="Arial"/>
                <a:cs typeface="Arial"/>
              </a:rPr>
              <a:t>define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mature the project </a:t>
            </a:r>
            <a:r>
              <a:rPr sz="1100" spc="-10" dirty="0">
                <a:latin typeface="Arial"/>
                <a:cs typeface="Arial"/>
              </a:rPr>
              <a:t>scope,  </a:t>
            </a:r>
            <a:r>
              <a:rPr sz="1100" spc="-5" dirty="0">
                <a:latin typeface="Arial"/>
                <a:cs typeface="Arial"/>
              </a:rPr>
              <a:t>cost,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schedule</a:t>
            </a:r>
            <a:endParaRPr sz="1100">
              <a:latin typeface="Arial"/>
              <a:cs typeface="Arial"/>
            </a:endParaRPr>
          </a:p>
          <a:p>
            <a:pPr marL="12700" marR="55244">
              <a:lnSpc>
                <a:spcPct val="102699"/>
              </a:lnSpc>
            </a:pPr>
            <a:r>
              <a:rPr sz="1100" spc="-10" dirty="0">
                <a:latin typeface="Arial"/>
                <a:cs typeface="Arial"/>
              </a:rPr>
              <a:t>The PP Group </a:t>
            </a:r>
            <a:r>
              <a:rPr sz="1100" spc="-5" dirty="0">
                <a:latin typeface="Arial"/>
                <a:cs typeface="Arial"/>
              </a:rPr>
              <a:t>should </a:t>
            </a:r>
            <a:r>
              <a:rPr sz="1100" spc="-20" dirty="0">
                <a:latin typeface="Arial"/>
                <a:cs typeface="Arial"/>
              </a:rPr>
              <a:t>involve </a:t>
            </a:r>
            <a:r>
              <a:rPr sz="1100" spc="-5" dirty="0">
                <a:latin typeface="Arial"/>
                <a:cs typeface="Arial"/>
              </a:rPr>
              <a:t>all </a:t>
            </a:r>
            <a:r>
              <a:rPr sz="1100" spc="-15" dirty="0">
                <a:latin typeface="Arial"/>
                <a:cs typeface="Arial"/>
              </a:rPr>
              <a:t>relevant </a:t>
            </a:r>
            <a:r>
              <a:rPr sz="1100" spc="-10" dirty="0">
                <a:latin typeface="Arial"/>
                <a:cs typeface="Arial"/>
              </a:rPr>
              <a:t>stakeholders </a:t>
            </a:r>
            <a:r>
              <a:rPr sz="1100" spc="-5" dirty="0">
                <a:latin typeface="Arial"/>
                <a:cs typeface="Arial"/>
              </a:rPr>
              <a:t>- NPfIT  Project </a:t>
            </a:r>
            <a:r>
              <a:rPr sz="1100" spc="-10" dirty="0">
                <a:latin typeface="Arial"/>
                <a:cs typeface="Arial"/>
              </a:rPr>
              <a:t>failed </a:t>
            </a:r>
            <a:r>
              <a:rPr sz="1100" spc="-5" dirty="0">
                <a:latin typeface="Arial"/>
                <a:cs typeface="Arial"/>
              </a:rPr>
              <a:t>in this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respect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Arial"/>
                <a:cs typeface="Arial"/>
              </a:rPr>
              <a:t>It is </a:t>
            </a:r>
            <a:r>
              <a:rPr sz="1100" spc="-10" dirty="0">
                <a:latin typeface="Arial"/>
                <a:cs typeface="Arial"/>
              </a:rPr>
              <a:t>an iterative</a:t>
            </a:r>
            <a:r>
              <a:rPr sz="1100" spc="-5" dirty="0">
                <a:latin typeface="Arial"/>
                <a:cs typeface="Arial"/>
              </a:rPr>
              <a:t> process</a:t>
            </a:r>
            <a:endParaRPr sz="1100">
              <a:latin typeface="Arial"/>
              <a:cs typeface="Arial"/>
            </a:endParaRPr>
          </a:p>
          <a:p>
            <a:pPr marL="289560" marR="241935">
              <a:lnSpc>
                <a:spcPct val="102600"/>
              </a:lnSpc>
              <a:spcBef>
                <a:spcPts val="190"/>
              </a:spcBef>
            </a:pP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instance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schedule </a:t>
            </a:r>
            <a:r>
              <a:rPr sz="1100" dirty="0">
                <a:latin typeface="Arial"/>
                <a:cs typeface="Arial"/>
              </a:rPr>
              <a:t>risk </a:t>
            </a:r>
            <a:r>
              <a:rPr sz="1100" spc="-20" dirty="0">
                <a:latin typeface="Arial"/>
                <a:cs typeface="Arial"/>
              </a:rPr>
              <a:t>may </a:t>
            </a:r>
            <a:r>
              <a:rPr sz="1100" spc="-5" dirty="0">
                <a:latin typeface="Arial"/>
                <a:cs typeface="Arial"/>
              </a:rPr>
              <a:t>not </a:t>
            </a:r>
            <a:r>
              <a:rPr sz="1100" spc="-1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identified until  ‘activity </a:t>
            </a:r>
            <a:r>
              <a:rPr sz="1100" spc="-10" dirty="0">
                <a:latin typeface="Arial"/>
                <a:cs typeface="Arial"/>
              </a:rPr>
              <a:t>duration </a:t>
            </a:r>
            <a:r>
              <a:rPr sz="1100" spc="-5" dirty="0">
                <a:latin typeface="Arial"/>
                <a:cs typeface="Arial"/>
              </a:rPr>
              <a:t>estimating’ has </a:t>
            </a:r>
            <a:r>
              <a:rPr sz="1100" spc="-10" dirty="0">
                <a:latin typeface="Arial"/>
                <a:cs typeface="Arial"/>
              </a:rPr>
              <a:t>been </a:t>
            </a:r>
            <a:r>
              <a:rPr sz="1100" spc="-5" dirty="0">
                <a:latin typeface="Arial"/>
                <a:cs typeface="Arial"/>
              </a:rPr>
              <a:t>completed</a:t>
            </a:r>
            <a:endParaRPr sz="1100">
              <a:latin typeface="Arial"/>
              <a:cs typeface="Arial"/>
            </a:endParaRPr>
          </a:p>
          <a:p>
            <a:pPr marL="12700" marR="13970">
              <a:lnSpc>
                <a:spcPct val="102600"/>
              </a:lnSpc>
              <a:spcBef>
                <a:spcPts val="190"/>
              </a:spcBef>
            </a:pPr>
            <a:r>
              <a:rPr sz="1100" spc="-5" dirty="0">
                <a:latin typeface="Arial"/>
                <a:cs typeface="Arial"/>
              </a:rPr>
              <a:t>Cannot </a:t>
            </a:r>
            <a:r>
              <a:rPr sz="1100" spc="-10" dirty="0">
                <a:latin typeface="Arial"/>
                <a:cs typeface="Arial"/>
              </a:rPr>
              <a:t>continue </a:t>
            </a:r>
            <a:r>
              <a:rPr sz="1100" spc="-5" dirty="0">
                <a:latin typeface="Arial"/>
                <a:cs typeface="Arial"/>
              </a:rPr>
              <a:t>indefinitely; the </a:t>
            </a:r>
            <a:r>
              <a:rPr sz="1100" spc="-15" dirty="0">
                <a:latin typeface="Arial"/>
                <a:cs typeface="Arial"/>
              </a:rPr>
              <a:t>executing </a:t>
            </a:r>
            <a:r>
              <a:rPr sz="1100" spc="-5" dirty="0">
                <a:latin typeface="Arial"/>
                <a:cs typeface="Arial"/>
              </a:rPr>
              <a:t>organisation should  set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date </a:t>
            </a:r>
            <a:r>
              <a:rPr sz="1100" spc="-2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completion, dependant </a:t>
            </a:r>
            <a:r>
              <a:rPr sz="1100" spc="-1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the nature of the  project. </a:t>
            </a:r>
            <a:r>
              <a:rPr sz="1100" spc="-10" dirty="0">
                <a:latin typeface="Arial"/>
                <a:cs typeface="Arial"/>
              </a:rPr>
              <a:t>(General Management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Issue)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59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422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Management?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92093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63" y="213097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363" y="234100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255103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7294" y="1115897"/>
            <a:ext cx="3638550" cy="17202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i="1" spc="-5" dirty="0">
                <a:latin typeface="Arial"/>
                <a:cs typeface="Arial"/>
              </a:rPr>
              <a:t>Project </a:t>
            </a:r>
            <a:r>
              <a:rPr sz="1100" i="1" spc="-10" dirty="0">
                <a:latin typeface="Arial"/>
                <a:cs typeface="Arial"/>
              </a:rPr>
              <a:t>Management </a:t>
            </a:r>
            <a:r>
              <a:rPr sz="1100" i="1" spc="-5" dirty="0">
                <a:latin typeface="Arial"/>
                <a:cs typeface="Arial"/>
              </a:rPr>
              <a:t>is the application of </a:t>
            </a:r>
            <a:r>
              <a:rPr sz="1100" i="1" spc="-10" dirty="0">
                <a:latin typeface="Arial"/>
                <a:cs typeface="Arial"/>
              </a:rPr>
              <a:t>knowledge, skills,  </a:t>
            </a:r>
            <a:r>
              <a:rPr sz="1100" i="1" spc="-5" dirty="0">
                <a:latin typeface="Arial"/>
                <a:cs typeface="Arial"/>
              </a:rPr>
              <a:t>tools </a:t>
            </a:r>
            <a:r>
              <a:rPr sz="1100" i="1" spc="-10" dirty="0">
                <a:latin typeface="Arial"/>
                <a:cs typeface="Arial"/>
              </a:rPr>
              <a:t>and </a:t>
            </a:r>
            <a:r>
              <a:rPr sz="1100" i="1" spc="-5" dirty="0">
                <a:latin typeface="Arial"/>
                <a:cs typeface="Arial"/>
              </a:rPr>
              <a:t>techniques to project activities to </a:t>
            </a:r>
            <a:r>
              <a:rPr sz="1100" i="1" spc="-10" dirty="0">
                <a:latin typeface="Arial"/>
                <a:cs typeface="Arial"/>
              </a:rPr>
              <a:t>meet </a:t>
            </a:r>
            <a:r>
              <a:rPr sz="1100" i="1" spc="-5" dirty="0">
                <a:latin typeface="Arial"/>
                <a:cs typeface="Arial"/>
              </a:rPr>
              <a:t>project  requirements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R="1746250" algn="r">
              <a:lnSpc>
                <a:spcPct val="100000"/>
              </a:lnSpc>
              <a:spcBef>
                <a:spcPts val="35"/>
              </a:spcBef>
            </a:pPr>
            <a:r>
              <a:rPr sz="1100" b="1" spc="-10" dirty="0">
                <a:latin typeface="Arial"/>
                <a:cs typeface="Arial"/>
              </a:rPr>
              <a:t>Managing Projects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includes:</a:t>
            </a:r>
            <a:endParaRPr sz="1100">
              <a:latin typeface="Arial"/>
              <a:cs typeface="Arial"/>
            </a:endParaRPr>
          </a:p>
          <a:p>
            <a:pPr marR="1808480" algn="r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Arial"/>
                <a:cs typeface="Arial"/>
              </a:rPr>
              <a:t>Identifying</a:t>
            </a:r>
            <a:r>
              <a:rPr sz="1100" spc="-9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Requirements</a:t>
            </a:r>
            <a:endParaRPr sz="1100">
              <a:latin typeface="Arial"/>
              <a:cs typeface="Arial"/>
            </a:endParaRPr>
          </a:p>
          <a:p>
            <a:pPr marL="289560" marR="582295">
              <a:lnSpc>
                <a:spcPct val="125299"/>
              </a:lnSpc>
            </a:pPr>
            <a:r>
              <a:rPr sz="1100" spc="-10" dirty="0">
                <a:latin typeface="Arial"/>
                <a:cs typeface="Arial"/>
              </a:rPr>
              <a:t>Establishing </a:t>
            </a:r>
            <a:r>
              <a:rPr sz="1100" spc="-5" dirty="0">
                <a:latin typeface="Arial"/>
                <a:cs typeface="Arial"/>
              </a:rPr>
              <a:t>clear </a:t>
            </a:r>
            <a:r>
              <a:rPr sz="1100" b="1" spc="-10" dirty="0">
                <a:latin typeface="Arial"/>
                <a:cs typeface="Arial"/>
              </a:rPr>
              <a:t>and </a:t>
            </a:r>
            <a:r>
              <a:rPr sz="1100" b="1" spc="-15" dirty="0">
                <a:latin typeface="Arial"/>
                <a:cs typeface="Arial"/>
              </a:rPr>
              <a:t>achievable </a:t>
            </a:r>
            <a:r>
              <a:rPr sz="1100" spc="-10" dirty="0">
                <a:latin typeface="Arial"/>
                <a:cs typeface="Arial"/>
              </a:rPr>
              <a:t>objectives  </a:t>
            </a:r>
            <a:r>
              <a:rPr sz="1100" spc="-5" dirty="0">
                <a:latin typeface="Arial"/>
                <a:cs typeface="Arial"/>
              </a:rPr>
              <a:t>Balancing </a:t>
            </a:r>
            <a:r>
              <a:rPr sz="1100" spc="-20" dirty="0">
                <a:latin typeface="Arial"/>
                <a:cs typeface="Arial"/>
              </a:rPr>
              <a:t>quality, </a:t>
            </a:r>
            <a:r>
              <a:rPr sz="1100" spc="-10" dirty="0">
                <a:latin typeface="Arial"/>
                <a:cs typeface="Arial"/>
              </a:rPr>
              <a:t>scope, </a:t>
            </a:r>
            <a:r>
              <a:rPr sz="1100" spc="-5" dirty="0">
                <a:latin typeface="Arial"/>
                <a:cs typeface="Arial"/>
              </a:rPr>
              <a:t>time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cost</a:t>
            </a:r>
            <a:endParaRPr sz="1100">
              <a:latin typeface="Arial"/>
              <a:cs typeface="Arial"/>
            </a:endParaRPr>
          </a:p>
          <a:p>
            <a:pPr marL="289560" marR="63500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Adaptation of </a:t>
            </a:r>
            <a:r>
              <a:rPr sz="1100" spc="-10" dirty="0">
                <a:latin typeface="Arial"/>
                <a:cs typeface="Arial"/>
              </a:rPr>
              <a:t>specs, plans, and </a:t>
            </a:r>
            <a:r>
              <a:rPr sz="1100" spc="-5" dirty="0">
                <a:latin typeface="Arial"/>
                <a:cs typeface="Arial"/>
              </a:rPr>
              <a:t>approach to </a:t>
            </a:r>
            <a:r>
              <a:rPr sz="1100" spc="-10" dirty="0">
                <a:latin typeface="Arial"/>
                <a:cs typeface="Arial"/>
              </a:rPr>
              <a:t>meet </a:t>
            </a:r>
            <a:r>
              <a:rPr sz="1100" spc="-5" dirty="0">
                <a:latin typeface="Arial"/>
                <a:cs typeface="Arial"/>
              </a:rPr>
              <a:t>the  requirements of project</a:t>
            </a:r>
            <a:r>
              <a:rPr sz="1100" spc="-10" dirty="0">
                <a:latin typeface="Arial"/>
                <a:cs typeface="Arial"/>
              </a:rPr>
              <a:t> stakeholders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20946" y="3344092"/>
            <a:ext cx="224154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latin typeface="Arial"/>
                <a:cs typeface="Arial"/>
              </a:rPr>
              <a:t>6</a:t>
            </a:fld>
            <a:r>
              <a:rPr sz="600" spc="-10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/</a:t>
            </a:r>
            <a:r>
              <a:rPr sz="600" spc="-9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71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F6E70FF-C423-4CAE-9DC7-91F2590D60E4}"/>
                  </a:ext>
                </a:extLst>
              </p14:cNvPr>
              <p14:cNvContentPartPr/>
              <p14:nvPr/>
            </p14:nvContentPartPr>
            <p14:xfrm>
              <a:off x="184320" y="1217880"/>
              <a:ext cx="4125240" cy="1622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F6E70FF-C423-4CAE-9DC7-91F2590D60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960" y="1208520"/>
                <a:ext cx="4143960" cy="1640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Executing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24067" y="1003896"/>
            <a:ext cx="2129103" cy="20827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60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Executing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01033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63" y="139244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363" y="194661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232872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363" y="288291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4395" y="931543"/>
            <a:ext cx="3636645" cy="22364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Arial"/>
                <a:cs typeface="Arial"/>
              </a:rPr>
              <a:t>This process </a:t>
            </a:r>
            <a:r>
              <a:rPr sz="1100" spc="-10" dirty="0">
                <a:latin typeface="Arial"/>
                <a:cs typeface="Arial"/>
              </a:rPr>
              <a:t>group </a:t>
            </a:r>
            <a:r>
              <a:rPr sz="1100" spc="-5" dirty="0">
                <a:latin typeface="Arial"/>
                <a:cs typeface="Arial"/>
              </a:rPr>
              <a:t>consists of processes </a:t>
            </a:r>
            <a:r>
              <a:rPr sz="1100" spc="-10" dirty="0">
                <a:latin typeface="Arial"/>
                <a:cs typeface="Arial"/>
              </a:rPr>
              <a:t>used </a:t>
            </a:r>
            <a:r>
              <a:rPr sz="1100" spc="-5" dirty="0">
                <a:latin typeface="Arial"/>
                <a:cs typeface="Arial"/>
              </a:rPr>
              <a:t>to</a:t>
            </a:r>
            <a:r>
              <a:rPr sz="1100" spc="-204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complete  the work defined in the project </a:t>
            </a:r>
            <a:r>
              <a:rPr sz="1100" spc="-10" dirty="0">
                <a:latin typeface="Arial"/>
                <a:cs typeface="Arial"/>
              </a:rPr>
              <a:t>management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plan.</a:t>
            </a:r>
            <a:endParaRPr sz="1100">
              <a:latin typeface="Arial"/>
              <a:cs typeface="Arial"/>
            </a:endParaRPr>
          </a:p>
          <a:p>
            <a:pPr marL="12700" marR="243204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The Executing </a:t>
            </a:r>
            <a:r>
              <a:rPr sz="1100" spc="-55" dirty="0">
                <a:latin typeface="Arial"/>
                <a:cs typeface="Arial"/>
              </a:rPr>
              <a:t>P.G. </a:t>
            </a:r>
            <a:r>
              <a:rPr sz="1100" spc="-15" dirty="0">
                <a:latin typeface="Arial"/>
                <a:cs typeface="Arial"/>
              </a:rPr>
              <a:t>involves </a:t>
            </a:r>
            <a:r>
              <a:rPr sz="1100" spc="-5" dirty="0">
                <a:latin typeface="Arial"/>
                <a:cs typeface="Arial"/>
              </a:rPr>
              <a:t>coordination of people </a:t>
            </a:r>
            <a:r>
              <a:rPr sz="1100" spc="-10" dirty="0">
                <a:latin typeface="Arial"/>
                <a:cs typeface="Arial"/>
              </a:rPr>
              <a:t>and  resources, </a:t>
            </a:r>
            <a:r>
              <a:rPr sz="1100" spc="-5" dirty="0">
                <a:latin typeface="Arial"/>
                <a:cs typeface="Arial"/>
              </a:rPr>
              <a:t>as </a:t>
            </a:r>
            <a:r>
              <a:rPr sz="1100" spc="-10" dirty="0">
                <a:latin typeface="Arial"/>
                <a:cs typeface="Arial"/>
              </a:rPr>
              <a:t>well </a:t>
            </a:r>
            <a:r>
              <a:rPr sz="1100" spc="-5" dirty="0">
                <a:latin typeface="Arial"/>
                <a:cs typeface="Arial"/>
              </a:rPr>
              <a:t>as </a:t>
            </a:r>
            <a:r>
              <a:rPr sz="1100" spc="-10" dirty="0">
                <a:latin typeface="Arial"/>
                <a:cs typeface="Arial"/>
              </a:rPr>
              <a:t>integrating and performing </a:t>
            </a:r>
            <a:r>
              <a:rPr sz="1100" spc="-5" dirty="0">
                <a:latin typeface="Arial"/>
                <a:cs typeface="Arial"/>
              </a:rPr>
              <a:t>the  activities in accordance with the </a:t>
            </a:r>
            <a:r>
              <a:rPr sz="1100" spc="-10" dirty="0">
                <a:latin typeface="Arial"/>
                <a:cs typeface="Arial"/>
              </a:rPr>
              <a:t>PM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  <a:p>
            <a:pPr marL="12700" marR="182880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This process </a:t>
            </a:r>
            <a:r>
              <a:rPr sz="1100" spc="-10" dirty="0">
                <a:latin typeface="Arial"/>
                <a:cs typeface="Arial"/>
              </a:rPr>
              <a:t>group </a:t>
            </a:r>
            <a:r>
              <a:rPr sz="1100" spc="-5" dirty="0">
                <a:latin typeface="Arial"/>
                <a:cs typeface="Arial"/>
              </a:rPr>
              <a:t>also addresses issues of </a:t>
            </a:r>
            <a:r>
              <a:rPr sz="1100" spc="-10" dirty="0">
                <a:latin typeface="Arial"/>
                <a:cs typeface="Arial"/>
              </a:rPr>
              <a:t>Scope and  change </a:t>
            </a:r>
            <a:r>
              <a:rPr sz="1100" spc="-5" dirty="0">
                <a:latin typeface="Arial"/>
                <a:cs typeface="Arial"/>
              </a:rPr>
              <a:t>control.</a:t>
            </a:r>
            <a:endParaRPr sz="1100">
              <a:latin typeface="Arial"/>
              <a:cs typeface="Arial"/>
            </a:endParaRPr>
          </a:p>
          <a:p>
            <a:pPr marL="12700" marR="299720">
              <a:lnSpc>
                <a:spcPct val="102600"/>
              </a:lnSpc>
              <a:spcBef>
                <a:spcPts val="300"/>
              </a:spcBef>
            </a:pPr>
            <a:r>
              <a:rPr sz="1100" spc="-15" dirty="0">
                <a:latin typeface="Arial"/>
                <a:cs typeface="Arial"/>
              </a:rPr>
              <a:t>Normally, execution </a:t>
            </a:r>
            <a:r>
              <a:rPr sz="1100" spc="-5" dirty="0">
                <a:latin typeface="Arial"/>
                <a:cs typeface="Arial"/>
              </a:rPr>
              <a:t>will cause changes to planning;  identify </a:t>
            </a:r>
            <a:r>
              <a:rPr sz="1100" spc="-10" dirty="0">
                <a:latin typeface="Arial"/>
                <a:cs typeface="Arial"/>
              </a:rPr>
              <a:t>previously unknown </a:t>
            </a:r>
            <a:r>
              <a:rPr sz="1100" spc="-5" dirty="0">
                <a:latin typeface="Arial"/>
                <a:cs typeface="Arial"/>
              </a:rPr>
              <a:t>risks; etc. Not all changes  </a:t>
            </a:r>
            <a:r>
              <a:rPr sz="1100" spc="-10" dirty="0">
                <a:latin typeface="Arial"/>
                <a:cs typeface="Arial"/>
              </a:rPr>
              <a:t>effect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PM </a:t>
            </a:r>
            <a:r>
              <a:rPr sz="1100" spc="-5" dirty="0">
                <a:latin typeface="Arial"/>
                <a:cs typeface="Arial"/>
              </a:rPr>
              <a:t>Plan, </a:t>
            </a:r>
            <a:r>
              <a:rPr sz="1100" spc="-15" dirty="0">
                <a:latin typeface="Arial"/>
                <a:cs typeface="Arial"/>
              </a:rPr>
              <a:t>but </a:t>
            </a:r>
            <a:r>
              <a:rPr sz="1100" spc="-5" dirty="0">
                <a:latin typeface="Arial"/>
                <a:cs typeface="Arial"/>
              </a:rPr>
              <a:t>usually require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analysis</a:t>
            </a:r>
            <a:endParaRPr sz="1100">
              <a:latin typeface="Arial"/>
              <a:cs typeface="Arial"/>
            </a:endParaRPr>
          </a:p>
          <a:p>
            <a:pPr marL="12700" marR="30226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15" dirty="0">
                <a:latin typeface="Arial"/>
                <a:cs typeface="Arial"/>
              </a:rPr>
              <a:t>vast </a:t>
            </a:r>
            <a:r>
              <a:rPr sz="1100" spc="-5" dirty="0">
                <a:latin typeface="Arial"/>
                <a:cs typeface="Arial"/>
              </a:rPr>
              <a:t>majority of the Project Budget is </a:t>
            </a:r>
            <a:r>
              <a:rPr sz="1100" spc="-10" dirty="0">
                <a:latin typeface="Arial"/>
                <a:cs typeface="Arial"/>
              </a:rPr>
              <a:t>expended </a:t>
            </a:r>
            <a:r>
              <a:rPr sz="1100" spc="-5" dirty="0">
                <a:latin typeface="Arial"/>
                <a:cs typeface="Arial"/>
              </a:rPr>
              <a:t>in  </a:t>
            </a:r>
            <a:r>
              <a:rPr sz="1100" spc="-10" dirty="0">
                <a:latin typeface="Arial"/>
                <a:cs typeface="Arial"/>
              </a:rPr>
              <a:t>performing </a:t>
            </a:r>
            <a:r>
              <a:rPr sz="1100" spc="-5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Executing </a:t>
            </a:r>
            <a:r>
              <a:rPr sz="1100" spc="-5" dirty="0">
                <a:latin typeface="Arial"/>
                <a:cs typeface="Arial"/>
              </a:rPr>
              <a:t>Process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Group.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61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Monitoring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Controlling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14476" y="941548"/>
            <a:ext cx="2138531" cy="2233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62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Monitoring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Controlling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08182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8738" y="141707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363" y="177265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215475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363" y="236479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363" y="274689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24395" y="1003031"/>
            <a:ext cx="3570604" cy="2028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6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The M&amp;C </a:t>
            </a:r>
            <a:r>
              <a:rPr sz="1100" spc="-5" dirty="0">
                <a:latin typeface="Arial"/>
                <a:cs typeface="Arial"/>
              </a:rPr>
              <a:t>process </a:t>
            </a:r>
            <a:r>
              <a:rPr sz="1100" spc="-10" dirty="0">
                <a:latin typeface="Arial"/>
                <a:cs typeface="Arial"/>
              </a:rPr>
              <a:t>group </a:t>
            </a:r>
            <a:r>
              <a:rPr sz="1100" spc="-5" dirty="0">
                <a:latin typeface="Arial"/>
                <a:cs typeface="Arial"/>
              </a:rPr>
              <a:t>consists processes </a:t>
            </a:r>
            <a:r>
              <a:rPr sz="1100" spc="-10" dirty="0">
                <a:latin typeface="Arial"/>
                <a:cs typeface="Arial"/>
              </a:rPr>
              <a:t>used</a:t>
            </a:r>
            <a:r>
              <a:rPr sz="1100" spc="-5" dirty="0">
                <a:latin typeface="Arial"/>
                <a:cs typeface="Arial"/>
              </a:rPr>
              <a:t> to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60"/>
              </a:lnSpc>
            </a:pPr>
            <a:r>
              <a:rPr sz="1100" b="1" spc="-5" dirty="0">
                <a:latin typeface="Arial"/>
                <a:cs typeface="Arial"/>
              </a:rPr>
              <a:t>observe </a:t>
            </a:r>
            <a:r>
              <a:rPr sz="1100" spc="-5" dirty="0">
                <a:latin typeface="Arial"/>
                <a:cs typeface="Arial"/>
              </a:rPr>
              <a:t>project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execution.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sz="1000" spc="-5" dirty="0">
                <a:latin typeface="Arial"/>
                <a:cs typeface="Arial"/>
              </a:rPr>
              <a:t>Used to identify potential </a:t>
            </a:r>
            <a:r>
              <a:rPr sz="1000" spc="-10" dirty="0">
                <a:latin typeface="Arial"/>
                <a:cs typeface="Arial"/>
              </a:rPr>
              <a:t>problems, </a:t>
            </a:r>
            <a:r>
              <a:rPr sz="1000" spc="-5" dirty="0">
                <a:latin typeface="Arial"/>
                <a:cs typeface="Arial"/>
              </a:rPr>
              <a:t>corrective actions, and  control project</a:t>
            </a:r>
            <a:r>
              <a:rPr sz="1000" spc="-10" dirty="0">
                <a:latin typeface="Arial"/>
                <a:cs typeface="Arial"/>
              </a:rPr>
              <a:t> execution.</a:t>
            </a:r>
            <a:endParaRPr sz="1000">
              <a:latin typeface="Arial"/>
              <a:cs typeface="Arial"/>
            </a:endParaRPr>
          </a:p>
          <a:p>
            <a:pPr marL="12700" marR="276225">
              <a:lnSpc>
                <a:spcPct val="102600"/>
              </a:lnSpc>
              <a:spcBef>
                <a:spcPts val="315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output of these processes are </a:t>
            </a:r>
            <a:r>
              <a:rPr sz="1100" spc="-10" dirty="0">
                <a:latin typeface="Arial"/>
                <a:cs typeface="Arial"/>
              </a:rPr>
              <a:t>compared </a:t>
            </a:r>
            <a:r>
              <a:rPr sz="1100" spc="-5" dirty="0">
                <a:latin typeface="Arial"/>
                <a:cs typeface="Arial"/>
              </a:rPr>
              <a:t>with the  project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5" dirty="0">
                <a:latin typeface="Arial"/>
                <a:cs typeface="Arial"/>
              </a:rPr>
              <a:t>Also includes </a:t>
            </a:r>
            <a:r>
              <a:rPr sz="1100" spc="-10" dirty="0">
                <a:latin typeface="Arial"/>
                <a:cs typeface="Arial"/>
              </a:rPr>
              <a:t>Change </a:t>
            </a:r>
            <a:r>
              <a:rPr sz="1100" spc="-5" dirty="0">
                <a:latin typeface="Arial"/>
                <a:cs typeface="Arial"/>
              </a:rPr>
              <a:t>Control, </a:t>
            </a:r>
            <a:r>
              <a:rPr sz="1100" spc="-15" dirty="0">
                <a:latin typeface="Arial"/>
                <a:cs typeface="Arial"/>
              </a:rPr>
              <a:t>Preventative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Actions,</a:t>
            </a:r>
            <a:endParaRPr sz="1100">
              <a:latin typeface="Arial"/>
              <a:cs typeface="Arial"/>
            </a:endParaRPr>
          </a:p>
          <a:p>
            <a:pPr marL="12700" marR="227965">
              <a:lnSpc>
                <a:spcPct val="102600"/>
              </a:lnSpc>
              <a:spcBef>
                <a:spcPts val="295"/>
              </a:spcBef>
            </a:pPr>
            <a:r>
              <a:rPr sz="1100" spc="-5" dirty="0">
                <a:latin typeface="Arial"/>
                <a:cs typeface="Arial"/>
              </a:rPr>
              <a:t>It is </a:t>
            </a:r>
            <a:r>
              <a:rPr sz="1100" spc="-10" dirty="0">
                <a:latin typeface="Arial"/>
                <a:cs typeface="Arial"/>
              </a:rPr>
              <a:t>a continuous process, providing an </a:t>
            </a:r>
            <a:r>
              <a:rPr sz="1100" spc="-5" dirty="0">
                <a:latin typeface="Arial"/>
                <a:cs typeface="Arial"/>
              </a:rPr>
              <a:t>insight into the  status of the entire project at </a:t>
            </a:r>
            <a:r>
              <a:rPr sz="1100" spc="-15" dirty="0">
                <a:latin typeface="Arial"/>
                <a:cs typeface="Arial"/>
              </a:rPr>
              <a:t>any given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time</a:t>
            </a:r>
            <a:endParaRPr sz="1100">
              <a:latin typeface="Arial"/>
              <a:cs typeface="Arial"/>
            </a:endParaRPr>
          </a:p>
          <a:p>
            <a:pPr marL="12700" marR="135255">
              <a:lnSpc>
                <a:spcPct val="102699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This </a:t>
            </a:r>
            <a:r>
              <a:rPr sz="1100" spc="-10" dirty="0">
                <a:latin typeface="Arial"/>
                <a:cs typeface="Arial"/>
              </a:rPr>
              <a:t>information </a:t>
            </a:r>
            <a:r>
              <a:rPr sz="1100" spc="-20" dirty="0">
                <a:latin typeface="Arial"/>
                <a:cs typeface="Arial"/>
              </a:rPr>
              <a:t>may </a:t>
            </a:r>
            <a:r>
              <a:rPr sz="1100" spc="-5" dirty="0">
                <a:latin typeface="Arial"/>
                <a:cs typeface="Arial"/>
              </a:rPr>
              <a:t>necessitate the modification of the  </a:t>
            </a:r>
            <a:r>
              <a:rPr sz="1100" spc="-15" dirty="0">
                <a:latin typeface="Arial"/>
                <a:cs typeface="Arial"/>
              </a:rPr>
              <a:t>overall </a:t>
            </a:r>
            <a:r>
              <a:rPr sz="1100" spc="-5" dirty="0">
                <a:latin typeface="Arial"/>
                <a:cs typeface="Arial"/>
              </a:rPr>
              <a:t>project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plan.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63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Closing Process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0943" y="1235312"/>
            <a:ext cx="2826110" cy="1491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64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Closing Process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40067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63" y="195484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4395" y="1321878"/>
            <a:ext cx="3358515" cy="12623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closing process </a:t>
            </a:r>
            <a:r>
              <a:rPr sz="1100" spc="-10" dirty="0">
                <a:latin typeface="Arial"/>
                <a:cs typeface="Arial"/>
              </a:rPr>
              <a:t>group </a:t>
            </a:r>
            <a:r>
              <a:rPr sz="1100" spc="-5" dirty="0">
                <a:latin typeface="Arial"/>
                <a:cs typeface="Arial"/>
              </a:rPr>
              <a:t>includes processes </a:t>
            </a:r>
            <a:r>
              <a:rPr sz="1100" spc="-10" dirty="0">
                <a:latin typeface="Arial"/>
                <a:cs typeface="Arial"/>
              </a:rPr>
              <a:t>used </a:t>
            </a:r>
            <a:r>
              <a:rPr sz="1100" spc="-5" dirty="0">
                <a:latin typeface="Arial"/>
                <a:cs typeface="Arial"/>
              </a:rPr>
              <a:t>to  </a:t>
            </a:r>
            <a:r>
              <a:rPr sz="1100" b="1" i="1" spc="-15" dirty="0">
                <a:latin typeface="Arial"/>
                <a:cs typeface="Arial"/>
              </a:rPr>
              <a:t>formally </a:t>
            </a:r>
            <a:r>
              <a:rPr sz="1100" spc="-5" dirty="0">
                <a:latin typeface="Arial"/>
                <a:cs typeface="Arial"/>
              </a:rPr>
              <a:t>terminate all activities of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project or project  phase</a:t>
            </a:r>
            <a:endParaRPr sz="1100">
              <a:latin typeface="Arial"/>
              <a:cs typeface="Arial"/>
            </a:endParaRPr>
          </a:p>
          <a:p>
            <a:pPr marL="12700" marR="1270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When </a:t>
            </a:r>
            <a:r>
              <a:rPr sz="1100" spc="-5" dirty="0">
                <a:latin typeface="Arial"/>
                <a:cs typeface="Arial"/>
              </a:rPr>
              <a:t>completed, this process </a:t>
            </a:r>
            <a:r>
              <a:rPr sz="1100" spc="-10" dirty="0">
                <a:latin typeface="Arial"/>
                <a:cs typeface="Arial"/>
              </a:rPr>
              <a:t>group verifies </a:t>
            </a:r>
            <a:r>
              <a:rPr sz="1100" spc="-5" dirty="0">
                <a:latin typeface="Arial"/>
                <a:cs typeface="Arial"/>
              </a:rPr>
              <a:t>that all  processes defined within the other process </a:t>
            </a:r>
            <a:r>
              <a:rPr sz="1100" spc="-10" dirty="0">
                <a:latin typeface="Arial"/>
                <a:cs typeface="Arial"/>
              </a:rPr>
              <a:t>groups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are  completed, </a:t>
            </a:r>
            <a:r>
              <a:rPr sz="1100" spc="-10" dirty="0">
                <a:latin typeface="Arial"/>
                <a:cs typeface="Arial"/>
              </a:rPr>
              <a:t>and formally establishes </a:t>
            </a:r>
            <a:r>
              <a:rPr sz="1100" spc="-5" dirty="0">
                <a:latin typeface="Arial"/>
                <a:cs typeface="Arial"/>
              </a:rPr>
              <a:t>that the project or  project </a:t>
            </a:r>
            <a:r>
              <a:rPr sz="1100" spc="-10" dirty="0">
                <a:latin typeface="Arial"/>
                <a:cs typeface="Arial"/>
              </a:rPr>
              <a:t>phase </a:t>
            </a:r>
            <a:r>
              <a:rPr sz="1100" spc="-5" dirty="0">
                <a:latin typeface="Arial"/>
                <a:cs typeface="Arial"/>
              </a:rPr>
              <a:t>is finished.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65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Interactions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4743" y="1035799"/>
            <a:ext cx="3212601" cy="19913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66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Interactions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07877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63" y="146088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363" y="184298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222510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363" y="260720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8738" y="296270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24395" y="999984"/>
            <a:ext cx="3543935" cy="20669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889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Process Groups are </a:t>
            </a:r>
            <a:r>
              <a:rPr sz="1100" spc="-10" dirty="0">
                <a:latin typeface="Arial"/>
                <a:cs typeface="Arial"/>
              </a:rPr>
              <a:t>linked; </a:t>
            </a:r>
            <a:r>
              <a:rPr sz="1100" spc="-15" dirty="0">
                <a:latin typeface="Arial"/>
                <a:cs typeface="Arial"/>
              </a:rPr>
              <a:t>they </a:t>
            </a:r>
            <a:r>
              <a:rPr sz="1100" spc="-5" dirty="0">
                <a:latin typeface="Arial"/>
                <a:cs typeface="Arial"/>
              </a:rPr>
              <a:t>are not independent  of </a:t>
            </a:r>
            <a:r>
              <a:rPr sz="1100" spc="-10" dirty="0">
                <a:latin typeface="Arial"/>
                <a:cs typeface="Arial"/>
              </a:rPr>
              <a:t>each </a:t>
            </a:r>
            <a:r>
              <a:rPr sz="1100" spc="-15" dirty="0">
                <a:latin typeface="Arial"/>
                <a:cs typeface="Arial"/>
              </a:rPr>
              <a:t>other.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Arial"/>
                <a:cs typeface="Arial"/>
              </a:rPr>
              <a:t>Generally </a:t>
            </a:r>
            <a:r>
              <a:rPr sz="1100" spc="-5" dirty="0">
                <a:latin typeface="Arial"/>
                <a:cs typeface="Arial"/>
              </a:rPr>
              <a:t>the output of </a:t>
            </a:r>
            <a:r>
              <a:rPr sz="1100" spc="-10" dirty="0">
                <a:latin typeface="Arial"/>
                <a:cs typeface="Arial"/>
              </a:rPr>
              <a:t>one </a:t>
            </a:r>
            <a:r>
              <a:rPr sz="1100" spc="-5" dirty="0">
                <a:latin typeface="Arial"/>
                <a:cs typeface="Arial"/>
              </a:rPr>
              <a:t>process </a:t>
            </a:r>
            <a:r>
              <a:rPr sz="1100" spc="-10" dirty="0">
                <a:latin typeface="Arial"/>
                <a:cs typeface="Arial"/>
              </a:rPr>
              <a:t>becomes </a:t>
            </a:r>
            <a:r>
              <a:rPr sz="1100" spc="-5" dirty="0">
                <a:latin typeface="Arial"/>
                <a:cs typeface="Arial"/>
              </a:rPr>
              <a:t>the input of  another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process</a:t>
            </a:r>
            <a:endParaRPr sz="1100">
              <a:latin typeface="Arial"/>
              <a:cs typeface="Arial"/>
            </a:endParaRPr>
          </a:p>
          <a:p>
            <a:pPr marL="12700" marR="180340">
              <a:lnSpc>
                <a:spcPct val="102699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Processes Groups are seldom, if </a:t>
            </a:r>
            <a:r>
              <a:rPr sz="1100" spc="-30" dirty="0">
                <a:latin typeface="Arial"/>
                <a:cs typeface="Arial"/>
              </a:rPr>
              <a:t>ever, </a:t>
            </a:r>
            <a:r>
              <a:rPr sz="1100" spc="-5" dirty="0">
                <a:latin typeface="Arial"/>
                <a:cs typeface="Arial"/>
              </a:rPr>
              <a:t>discrete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15" dirty="0">
                <a:latin typeface="Arial"/>
                <a:cs typeface="Arial"/>
              </a:rPr>
              <a:t>events;  </a:t>
            </a:r>
            <a:r>
              <a:rPr sz="1100" spc="-5" dirty="0">
                <a:latin typeface="Arial"/>
                <a:cs typeface="Arial"/>
              </a:rPr>
              <a:t>often </a:t>
            </a:r>
            <a:r>
              <a:rPr sz="1100" spc="-10" dirty="0">
                <a:latin typeface="Arial"/>
                <a:cs typeface="Arial"/>
              </a:rPr>
              <a:t>overlap </a:t>
            </a:r>
            <a:r>
              <a:rPr sz="1100" spc="-5" dirty="0">
                <a:latin typeface="Arial"/>
                <a:cs typeface="Arial"/>
              </a:rPr>
              <a:t>with other</a:t>
            </a:r>
            <a:r>
              <a:rPr sz="1100" spc="-10" dirty="0">
                <a:latin typeface="Arial"/>
                <a:cs typeface="Arial"/>
              </a:rPr>
              <a:t> groups.</a:t>
            </a:r>
            <a:endParaRPr sz="1100">
              <a:latin typeface="Arial"/>
              <a:cs typeface="Arial"/>
            </a:endParaRPr>
          </a:p>
          <a:p>
            <a:pPr marL="12700" marR="58419">
              <a:lnSpc>
                <a:spcPct val="102600"/>
              </a:lnSpc>
              <a:spcBef>
                <a:spcPts val="295"/>
              </a:spcBef>
            </a:pPr>
            <a:r>
              <a:rPr sz="1100" spc="-10" dirty="0">
                <a:latin typeface="Arial"/>
                <a:cs typeface="Arial"/>
              </a:rPr>
              <a:t>The </a:t>
            </a:r>
            <a:r>
              <a:rPr sz="1100" spc="-20" dirty="0">
                <a:latin typeface="Arial"/>
                <a:cs typeface="Arial"/>
              </a:rPr>
              <a:t>level </a:t>
            </a:r>
            <a:r>
              <a:rPr sz="1100" spc="-5" dirty="0">
                <a:latin typeface="Arial"/>
                <a:cs typeface="Arial"/>
              </a:rPr>
              <a:t>of </a:t>
            </a:r>
            <a:r>
              <a:rPr sz="1100" spc="-10" dirty="0">
                <a:latin typeface="Arial"/>
                <a:cs typeface="Arial"/>
              </a:rPr>
              <a:t>interaction generally depends on </a:t>
            </a:r>
            <a:r>
              <a:rPr sz="1100" spc="-15" dirty="0">
                <a:latin typeface="Arial"/>
                <a:cs typeface="Arial"/>
              </a:rPr>
              <a:t>how </a:t>
            </a:r>
            <a:r>
              <a:rPr sz="1100" spc="-20" dirty="0">
                <a:latin typeface="Arial"/>
                <a:cs typeface="Arial"/>
              </a:rPr>
              <a:t>far </a:t>
            </a:r>
            <a:r>
              <a:rPr sz="1100" spc="-5" dirty="0">
                <a:latin typeface="Arial"/>
                <a:cs typeface="Arial"/>
              </a:rPr>
              <a:t>the  project has</a:t>
            </a:r>
            <a:r>
              <a:rPr sz="1100" spc="-10" dirty="0">
                <a:latin typeface="Arial"/>
                <a:cs typeface="Arial"/>
              </a:rPr>
              <a:t> progressed.</a:t>
            </a:r>
            <a:endParaRPr sz="1100">
              <a:latin typeface="Arial"/>
              <a:cs typeface="Arial"/>
            </a:endParaRPr>
          </a:p>
          <a:p>
            <a:pPr marL="12700" marR="123189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If </a:t>
            </a:r>
            <a:r>
              <a:rPr sz="1100" spc="-1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project is split into </a:t>
            </a:r>
            <a:r>
              <a:rPr sz="1100" spc="-10" dirty="0">
                <a:latin typeface="Arial"/>
                <a:cs typeface="Arial"/>
              </a:rPr>
              <a:t>formal phases, </a:t>
            </a:r>
            <a:r>
              <a:rPr sz="1100" spc="-5" dirty="0">
                <a:latin typeface="Arial"/>
                <a:cs typeface="Arial"/>
              </a:rPr>
              <a:t>these </a:t>
            </a:r>
            <a:r>
              <a:rPr sz="1100" spc="-10" dirty="0">
                <a:latin typeface="Arial"/>
                <a:cs typeface="Arial"/>
              </a:rPr>
              <a:t>interactions  </a:t>
            </a:r>
            <a:r>
              <a:rPr sz="1100" spc="-20" dirty="0">
                <a:latin typeface="Arial"/>
                <a:cs typeface="Arial"/>
              </a:rPr>
              <a:t>may </a:t>
            </a:r>
            <a:r>
              <a:rPr sz="1100" spc="-5" dirty="0">
                <a:latin typeface="Arial"/>
                <a:cs typeface="Arial"/>
              </a:rPr>
              <a:t>cross </a:t>
            </a:r>
            <a:r>
              <a:rPr sz="1100" spc="-20" dirty="0">
                <a:latin typeface="Arial"/>
                <a:cs typeface="Arial"/>
              </a:rPr>
              <a:t>over </a:t>
            </a:r>
            <a:r>
              <a:rPr sz="1100" spc="-5" dirty="0">
                <a:latin typeface="Arial"/>
                <a:cs typeface="Arial"/>
              </a:rPr>
              <a:t>project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phases.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sz="1000" spc="-30" dirty="0">
                <a:latin typeface="Arial"/>
                <a:cs typeface="Arial"/>
              </a:rPr>
              <a:t>Tends </a:t>
            </a:r>
            <a:r>
              <a:rPr sz="1000" spc="-5" dirty="0">
                <a:latin typeface="Arial"/>
                <a:cs typeface="Arial"/>
              </a:rPr>
              <a:t>to present difficulties when it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does.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67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Interactions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55291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63" y="191477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8738" y="225003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4395" y="1474125"/>
            <a:ext cx="3578225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36957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Arial"/>
                <a:cs typeface="Arial"/>
              </a:rPr>
              <a:t>Not all processes are required </a:t>
            </a:r>
            <a:r>
              <a:rPr sz="1100" spc="-1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all projects; not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all  process </a:t>
            </a:r>
            <a:r>
              <a:rPr sz="1100" spc="-10" dirty="0">
                <a:latin typeface="Arial"/>
                <a:cs typeface="Arial"/>
              </a:rPr>
              <a:t>interactions </a:t>
            </a:r>
            <a:r>
              <a:rPr sz="1100" spc="-5" dirty="0">
                <a:latin typeface="Arial"/>
                <a:cs typeface="Arial"/>
              </a:rPr>
              <a:t>are present </a:t>
            </a:r>
            <a:r>
              <a:rPr sz="1100" spc="-1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all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projects</a:t>
            </a:r>
            <a:endParaRPr sz="1100">
              <a:latin typeface="Arial"/>
              <a:cs typeface="Arial"/>
            </a:endParaRPr>
          </a:p>
          <a:p>
            <a:pPr marL="12700" marR="215265">
              <a:lnSpc>
                <a:spcPts val="1200"/>
              </a:lnSpc>
              <a:spcBef>
                <a:spcPts val="315"/>
              </a:spcBef>
            </a:pPr>
            <a:r>
              <a:rPr sz="1100" spc="-10" dirty="0">
                <a:latin typeface="Arial"/>
                <a:cs typeface="Arial"/>
              </a:rPr>
              <a:t>The PM team must </a:t>
            </a:r>
            <a:r>
              <a:rPr sz="1100" spc="-5" dirty="0">
                <a:latin typeface="Arial"/>
                <a:cs typeface="Arial"/>
              </a:rPr>
              <a:t>decide which processes to </a:t>
            </a:r>
            <a:r>
              <a:rPr sz="1100" dirty="0">
                <a:latin typeface="Arial"/>
                <a:cs typeface="Arial"/>
              </a:rPr>
              <a:t>run </a:t>
            </a:r>
            <a:r>
              <a:rPr sz="1100" spc="-10" dirty="0">
                <a:latin typeface="Arial"/>
                <a:cs typeface="Arial"/>
              </a:rPr>
              <a:t>and  </a:t>
            </a:r>
            <a:r>
              <a:rPr sz="1100" spc="-15" dirty="0">
                <a:latin typeface="Arial"/>
                <a:cs typeface="Arial"/>
              </a:rPr>
              <a:t>how </a:t>
            </a:r>
            <a:r>
              <a:rPr sz="1100" spc="-5" dirty="0">
                <a:latin typeface="Arial"/>
                <a:cs typeface="Arial"/>
              </a:rPr>
              <a:t>to </a:t>
            </a:r>
            <a:r>
              <a:rPr sz="1100" dirty="0">
                <a:latin typeface="Arial"/>
                <a:cs typeface="Arial"/>
              </a:rPr>
              <a:t>run </a:t>
            </a:r>
            <a:r>
              <a:rPr sz="1100" spc="-5" dirty="0">
                <a:latin typeface="Arial"/>
                <a:cs typeface="Arial"/>
              </a:rPr>
              <a:t>them.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50"/>
              </a:spcBef>
            </a:pPr>
            <a:r>
              <a:rPr sz="1000" spc="-10" dirty="0">
                <a:latin typeface="Arial"/>
                <a:cs typeface="Arial"/>
              </a:rPr>
              <a:t>(may </a:t>
            </a:r>
            <a:r>
              <a:rPr sz="1000" spc="-5" dirty="0">
                <a:latin typeface="Arial"/>
                <a:cs typeface="Arial"/>
              </a:rPr>
              <a:t>be governed/dictated </a:t>
            </a:r>
            <a:r>
              <a:rPr sz="1000" spc="-15" dirty="0">
                <a:latin typeface="Arial"/>
                <a:cs typeface="Arial"/>
              </a:rPr>
              <a:t>by PMO, </a:t>
            </a:r>
            <a:r>
              <a:rPr sz="1000" spc="-5" dirty="0">
                <a:latin typeface="Arial"/>
                <a:cs typeface="Arial"/>
              </a:rPr>
              <a:t>or Company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Protocol)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68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</p:spTree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Single Phase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4746" y="1209306"/>
            <a:ext cx="3572541" cy="15942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69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422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83692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63" y="204696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363" y="242906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263909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363" y="284913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1031873"/>
            <a:ext cx="3756025" cy="19304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22555">
              <a:lnSpc>
                <a:spcPct val="102600"/>
              </a:lnSpc>
              <a:spcBef>
                <a:spcPts val="55"/>
              </a:spcBef>
            </a:pPr>
            <a:r>
              <a:rPr sz="1100" i="1" spc="-5" dirty="0">
                <a:latin typeface="Arial"/>
                <a:cs typeface="Arial"/>
              </a:rPr>
              <a:t>Project </a:t>
            </a:r>
            <a:r>
              <a:rPr sz="1100" i="1" spc="-10" dirty="0">
                <a:latin typeface="Arial"/>
                <a:cs typeface="Arial"/>
              </a:rPr>
              <a:t>Management </a:t>
            </a:r>
            <a:r>
              <a:rPr sz="1100" i="1" spc="-5" dirty="0">
                <a:latin typeface="Arial"/>
                <a:cs typeface="Arial"/>
              </a:rPr>
              <a:t>is the application of </a:t>
            </a:r>
            <a:r>
              <a:rPr sz="1100" i="1" spc="-10" dirty="0">
                <a:latin typeface="Arial"/>
                <a:cs typeface="Arial"/>
              </a:rPr>
              <a:t>knowledge, skills,  </a:t>
            </a:r>
            <a:r>
              <a:rPr sz="1100" i="1" spc="-5" dirty="0">
                <a:latin typeface="Arial"/>
                <a:cs typeface="Arial"/>
              </a:rPr>
              <a:t>tools </a:t>
            </a:r>
            <a:r>
              <a:rPr sz="1100" i="1" spc="-10" dirty="0">
                <a:latin typeface="Arial"/>
                <a:cs typeface="Arial"/>
              </a:rPr>
              <a:t>and </a:t>
            </a:r>
            <a:r>
              <a:rPr sz="1100" i="1" spc="-5" dirty="0">
                <a:latin typeface="Arial"/>
                <a:cs typeface="Arial"/>
              </a:rPr>
              <a:t>techniques to project activities to </a:t>
            </a:r>
            <a:r>
              <a:rPr sz="1100" i="1" spc="-10" dirty="0">
                <a:latin typeface="Arial"/>
                <a:cs typeface="Arial"/>
              </a:rPr>
              <a:t>meet </a:t>
            </a:r>
            <a:r>
              <a:rPr sz="1100" i="1" spc="-5" dirty="0">
                <a:latin typeface="Arial"/>
                <a:cs typeface="Arial"/>
              </a:rPr>
              <a:t>project  requirements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b="1" spc="-10" dirty="0">
                <a:latin typeface="Arial"/>
                <a:cs typeface="Arial"/>
              </a:rPr>
              <a:t>Areas </a:t>
            </a:r>
            <a:r>
              <a:rPr sz="1100" b="1" spc="-5" dirty="0">
                <a:latin typeface="Arial"/>
                <a:cs typeface="Arial"/>
              </a:rPr>
              <a:t>of Expertise: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Arial"/>
                <a:cs typeface="Arial"/>
              </a:rPr>
              <a:t>Project </a:t>
            </a:r>
            <a:r>
              <a:rPr sz="1100" spc="-10" dirty="0">
                <a:latin typeface="Arial"/>
                <a:cs typeface="Arial"/>
              </a:rPr>
              <a:t>Management Body </a:t>
            </a:r>
            <a:r>
              <a:rPr sz="1100" spc="-5" dirty="0">
                <a:latin typeface="Arial"/>
                <a:cs typeface="Arial"/>
              </a:rPr>
              <a:t>of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Knowledge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spc="-5" dirty="0">
                <a:latin typeface="Arial"/>
                <a:cs typeface="Arial"/>
              </a:rPr>
              <a:t>Application Area </a:t>
            </a:r>
            <a:r>
              <a:rPr sz="1100" spc="-10" dirty="0">
                <a:latin typeface="Arial"/>
                <a:cs typeface="Arial"/>
              </a:rPr>
              <a:t>Knowledge, </a:t>
            </a:r>
            <a:r>
              <a:rPr sz="1100" spc="-5" dirty="0">
                <a:latin typeface="Arial"/>
                <a:cs typeface="Arial"/>
              </a:rPr>
              <a:t>standards </a:t>
            </a: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Regulations  (in our case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construction)</a:t>
            </a:r>
            <a:endParaRPr sz="1100">
              <a:latin typeface="Arial"/>
              <a:cs typeface="Arial"/>
            </a:endParaRPr>
          </a:p>
          <a:p>
            <a:pPr marL="289560" marR="812800">
              <a:lnSpc>
                <a:spcPct val="125299"/>
              </a:lnSpc>
            </a:pPr>
            <a:r>
              <a:rPr sz="1100" spc="-5" dirty="0">
                <a:latin typeface="Arial"/>
                <a:cs typeface="Arial"/>
              </a:rPr>
              <a:t>Understanding the Project </a:t>
            </a:r>
            <a:r>
              <a:rPr sz="1100" spc="-10" dirty="0">
                <a:latin typeface="Arial"/>
                <a:cs typeface="Arial"/>
              </a:rPr>
              <a:t>Environment  General Management knowledge and </a:t>
            </a:r>
            <a:r>
              <a:rPr sz="1100" spc="-5" dirty="0">
                <a:latin typeface="Arial"/>
                <a:cs typeface="Arial"/>
              </a:rPr>
              <a:t>skills  Interpersonal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Skills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20946" y="3344092"/>
            <a:ext cx="224154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latin typeface="Arial"/>
                <a:cs typeface="Arial"/>
              </a:rPr>
              <a:t>7</a:t>
            </a:fld>
            <a:r>
              <a:rPr sz="600" spc="-10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/</a:t>
            </a:r>
            <a:r>
              <a:rPr sz="600" spc="-9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71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82D3991-18F6-4C69-AA70-BF361E5EE609}"/>
                  </a:ext>
                </a:extLst>
              </p14:cNvPr>
              <p14:cNvContentPartPr/>
              <p14:nvPr/>
            </p14:nvContentPartPr>
            <p14:xfrm>
              <a:off x="214200" y="1537560"/>
              <a:ext cx="4352040" cy="1699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82D3991-18F6-4C69-AA70-BF361E5EE6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840" y="1528200"/>
                <a:ext cx="4370760" cy="1717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Multiphase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4746" y="1368601"/>
            <a:ext cx="3554367" cy="11959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70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</p:spTree>
  </p:cSld>
  <p:clrMapOvr>
    <a:masterClrMapping/>
  </p:clrMapOvr>
  <p:transition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Overlapping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Phases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9050" y="1140908"/>
            <a:ext cx="3548440" cy="17499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71</a:t>
            </a:fld>
            <a:r>
              <a:rPr spc="-100" dirty="0"/>
              <a:t> </a:t>
            </a:r>
            <a:r>
              <a:rPr spc="-5" dirty="0"/>
              <a:t>/</a:t>
            </a:r>
            <a:r>
              <a:rPr spc="-95" dirty="0"/>
              <a:t> </a:t>
            </a:r>
            <a:r>
              <a:rPr spc="-5" dirty="0"/>
              <a:t>71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422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Areas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Expertise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44003" y="851169"/>
            <a:ext cx="2517682" cy="1817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7294" y="2769392"/>
            <a:ext cx="3620770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Arial"/>
                <a:cs typeface="Arial"/>
              </a:rPr>
              <a:t>Figure: </a:t>
            </a:r>
            <a:r>
              <a:rPr sz="1000" spc="-5" dirty="0">
                <a:latin typeface="Arial"/>
                <a:cs typeface="Arial"/>
              </a:rPr>
              <a:t>Ref: Project Management Institute (2004) A Guide to the  Project Management Body of Knowledge (PMBOK Guide), 3rd  Edition; Project Management Institute, ISBN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978-1-930699-45-8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20946" y="3344092"/>
            <a:ext cx="224154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latin typeface="Arial"/>
                <a:cs typeface="Arial"/>
              </a:rPr>
              <a:t>8</a:t>
            </a:fld>
            <a:r>
              <a:rPr sz="600" spc="-10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/</a:t>
            </a:r>
            <a:r>
              <a:rPr sz="600" spc="-9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71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FC8F394-5240-4574-A638-86A96B938515}"/>
                  </a:ext>
                </a:extLst>
              </p14:cNvPr>
              <p14:cNvContentPartPr/>
              <p14:nvPr/>
            </p14:nvContentPartPr>
            <p14:xfrm>
              <a:off x="1805760" y="1189080"/>
              <a:ext cx="214920" cy="110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FC8F394-5240-4574-A638-86A96B9385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6400" y="1179720"/>
                <a:ext cx="233640" cy="129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4222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Application Area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Knowledge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43140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63" y="185146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363" y="227153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63" y="269160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7294" y="1098801"/>
            <a:ext cx="3346450" cy="1706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165100" indent="-277495">
              <a:lnSpc>
                <a:spcPct val="125299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Functional Departments </a:t>
            </a:r>
            <a:r>
              <a:rPr sz="1100" spc="-1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Supporting Disciplines  legal, </a:t>
            </a:r>
            <a:r>
              <a:rPr sz="1100" spc="-10" dirty="0">
                <a:latin typeface="Arial"/>
                <a:cs typeface="Arial"/>
              </a:rPr>
              <a:t>finance, marketing,</a:t>
            </a:r>
            <a:r>
              <a:rPr sz="1100" spc="-5" dirty="0">
                <a:latin typeface="Arial"/>
                <a:cs typeface="Arial"/>
              </a:rPr>
              <a:t> logistics</a:t>
            </a:r>
            <a:endParaRPr sz="1100">
              <a:latin typeface="Arial"/>
              <a:cs typeface="Arial"/>
            </a:endParaRPr>
          </a:p>
          <a:p>
            <a:pPr marL="289560" marR="2021839" indent="-277495">
              <a:lnSpc>
                <a:spcPct val="125299"/>
              </a:lnSpc>
            </a:pPr>
            <a:r>
              <a:rPr sz="1100" spc="-20" dirty="0">
                <a:latin typeface="Arial"/>
                <a:cs typeface="Arial"/>
              </a:rPr>
              <a:t>Technical </a:t>
            </a:r>
            <a:r>
              <a:rPr sz="1100" spc="-5" dirty="0">
                <a:latin typeface="Arial"/>
                <a:cs typeface="Arial"/>
              </a:rPr>
              <a:t>Elements  engineering,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289560" marR="1175385" indent="-277495">
              <a:lnSpc>
                <a:spcPct val="125299"/>
              </a:lnSpc>
            </a:pPr>
            <a:r>
              <a:rPr sz="1100" spc="-10" dirty="0">
                <a:latin typeface="Arial"/>
                <a:cs typeface="Arial"/>
              </a:rPr>
              <a:t>Management </a:t>
            </a:r>
            <a:r>
              <a:rPr sz="1100" spc="-5" dirty="0">
                <a:latin typeface="Arial"/>
                <a:cs typeface="Arial"/>
              </a:rPr>
              <a:t>Specialization  </a:t>
            </a:r>
            <a:r>
              <a:rPr sz="1100" spc="-10" dirty="0">
                <a:latin typeface="Arial"/>
                <a:cs typeface="Arial"/>
              </a:rPr>
              <a:t>contracting, </a:t>
            </a:r>
            <a:r>
              <a:rPr sz="1100" spc="-15" dirty="0">
                <a:latin typeface="Arial"/>
                <a:cs typeface="Arial"/>
              </a:rPr>
              <a:t>new </a:t>
            </a:r>
            <a:r>
              <a:rPr sz="1100" spc="-10" dirty="0">
                <a:latin typeface="Arial"/>
                <a:cs typeface="Arial"/>
              </a:rPr>
              <a:t>products,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Arial"/>
                <a:cs typeface="Arial"/>
              </a:rPr>
              <a:t>Industry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Groups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100" spc="-5" dirty="0">
                <a:latin typeface="Arial"/>
                <a:cs typeface="Arial"/>
              </a:rPr>
              <a:t>Construction, Financial Services, </a:t>
            </a:r>
            <a:r>
              <a:rPr sz="1100" spc="-15" dirty="0">
                <a:latin typeface="Arial"/>
                <a:cs typeface="Arial"/>
              </a:rPr>
              <a:t>Automotive,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20946" y="3344092"/>
            <a:ext cx="224154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latin typeface="Arial"/>
                <a:cs typeface="Arial"/>
              </a:rPr>
              <a:t>9</a:t>
            </a:fld>
            <a:r>
              <a:rPr sz="600" spc="-100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/</a:t>
            </a:r>
            <a:r>
              <a:rPr sz="600" spc="-95" dirty="0">
                <a:latin typeface="Arial"/>
                <a:cs typeface="Arial"/>
              </a:rPr>
              <a:t> </a:t>
            </a:r>
            <a:r>
              <a:rPr sz="600" spc="-5" dirty="0">
                <a:latin typeface="Arial"/>
                <a:cs typeface="Arial"/>
              </a:rPr>
              <a:t>71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6E10FF-02DE-467F-8AC4-8788CD07A2BD}"/>
                  </a:ext>
                </a:extLst>
              </p14:cNvPr>
              <p14:cNvContentPartPr/>
              <p14:nvPr/>
            </p14:nvContentPartPr>
            <p14:xfrm>
              <a:off x="153360" y="1185840"/>
              <a:ext cx="2817000" cy="17892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6E10FF-02DE-467F-8AC4-8788CD07A2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000" y="1176480"/>
                <a:ext cx="2835720" cy="1807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3969</Words>
  <Application>Microsoft Office PowerPoint</Application>
  <PresentationFormat>Custom</PresentationFormat>
  <Paragraphs>550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Arial</vt:lpstr>
      <vt:lpstr>Calibri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Project Management</dc:title>
  <dc:creator>Paul Vesey</dc:creator>
  <cp:lastModifiedBy>Paul.Vesey</cp:lastModifiedBy>
  <cp:revision>2</cp:revision>
  <dcterms:created xsi:type="dcterms:W3CDTF">2020-01-15T17:04:50Z</dcterms:created>
  <dcterms:modified xsi:type="dcterms:W3CDTF">2020-01-15T21:13:30Z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2020-01-15T00:00:00Z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2020-01-15T00:00:00Z</vt:filetime>
  </property>
</Properties>
</file>