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06" r:id="rId2"/>
    <p:sldId id="567" r:id="rId3"/>
    <p:sldId id="568" r:id="rId4"/>
    <p:sldId id="569" r:id="rId5"/>
    <p:sldId id="515" r:id="rId6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6" autoAdjust="0"/>
    <p:restoredTop sz="94606" autoAdjust="0"/>
  </p:normalViewPr>
  <p:slideViewPr>
    <p:cSldViewPr>
      <p:cViewPr varScale="1">
        <p:scale>
          <a:sx n="103" d="100"/>
          <a:sy n="103" d="100"/>
        </p:scale>
        <p:origin x="-2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fld id="{BB5F119D-5A1E-44F5-9169-2BDEF801669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/>
            </a:lvl1pPr>
          </a:lstStyle>
          <a:p>
            <a:fld id="{EF98A458-DE43-4F0D-A86A-0608A371E7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90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C96B1-C4F6-4A0F-BA55-F4F71A08FD83}" type="slidenum">
              <a:rPr lang="en-GB"/>
              <a:pPr/>
              <a:t>1</a:t>
            </a:fld>
            <a:endParaRPr lang="en-GB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5DB12-88A0-4B5B-BE54-A813FB3A25D5}" type="slidenum">
              <a:rPr lang="en-GB"/>
              <a:pPr/>
              <a:t>2</a:t>
            </a:fld>
            <a:endParaRPr lang="en-GB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5DB12-88A0-4B5B-BE54-A813FB3A25D5}" type="slidenum">
              <a:rPr lang="en-GB"/>
              <a:pPr/>
              <a:t>3</a:t>
            </a:fld>
            <a:endParaRPr lang="en-GB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5DB12-88A0-4B5B-BE54-A813FB3A25D5}" type="slidenum">
              <a:rPr lang="en-GB"/>
              <a:pPr/>
              <a:t>4</a:t>
            </a:fld>
            <a:endParaRPr lang="en-GB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914D2-064A-4B80-AC1E-7675AEDE0CE1}" type="slidenum">
              <a:rPr lang="en-GB"/>
              <a:pPr/>
              <a:t>5</a:t>
            </a:fld>
            <a:endParaRPr lang="en-GB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94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94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885113" y="6545263"/>
            <a:ext cx="1258887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  <a:buFontTx/>
              <a:buNone/>
            </a:pPr>
            <a:r>
              <a:rPr lang="en-IE" sz="1600" b="0"/>
              <a:t>Slide </a:t>
            </a:r>
            <a:fld id="{232C9DE0-8300-4E99-B3FA-F66F27F93157}" type="slidenum">
              <a:rPr lang="en-IE" sz="1600" b="0"/>
              <a:pPr marL="342900" indent="-342900" algn="r">
                <a:spcBef>
                  <a:spcPct val="50000"/>
                </a:spcBef>
                <a:buFontTx/>
                <a:buNone/>
              </a:pPr>
              <a:t>‹#›</a:t>
            </a:fld>
            <a:endParaRPr lang="en-GB" sz="16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470025"/>
          </a:xfrm>
        </p:spPr>
        <p:txBody>
          <a:bodyPr/>
          <a:lstStyle/>
          <a:p>
            <a:r>
              <a:rPr lang="en-US" sz="4000" dirty="0" smtClean="0"/>
              <a:t>End of Year Exam</a:t>
            </a:r>
            <a:endParaRPr lang="en-US" sz="4000" dirty="0"/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/>
              <a:t>Project Management</a:t>
            </a:r>
          </a:p>
          <a:p>
            <a:r>
              <a:rPr lang="en-IE" b="1"/>
              <a:t>Year 4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633413"/>
          </a:xfrm>
        </p:spPr>
        <p:txBody>
          <a:bodyPr/>
          <a:lstStyle/>
          <a:p>
            <a:r>
              <a:rPr lang="en-IE" sz="4000" dirty="0" smtClean="0"/>
              <a:t>Examination</a:t>
            </a:r>
            <a:endParaRPr lang="en-GB" sz="4000" dirty="0"/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616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3600" dirty="0" smtClean="0"/>
              <a:t>Three (3) hour exam</a:t>
            </a:r>
          </a:p>
          <a:p>
            <a:pPr>
              <a:lnSpc>
                <a:spcPct val="80000"/>
              </a:lnSpc>
            </a:pPr>
            <a:r>
              <a:rPr lang="en-GB" sz="3600" dirty="0" smtClean="0"/>
              <a:t>Seven (7) questions, do Four (4)</a:t>
            </a:r>
          </a:p>
          <a:p>
            <a:pPr>
              <a:lnSpc>
                <a:spcPct val="80000"/>
              </a:lnSpc>
            </a:pPr>
            <a:r>
              <a:rPr lang="en-GB" sz="3600" dirty="0" smtClean="0"/>
              <a:t>All questions carry equal marks</a:t>
            </a:r>
          </a:p>
          <a:p>
            <a:pPr>
              <a:lnSpc>
                <a:spcPct val="80000"/>
              </a:lnSpc>
            </a:pPr>
            <a:endParaRPr lang="en-GB" sz="3600" dirty="0"/>
          </a:p>
          <a:p>
            <a:pPr>
              <a:lnSpc>
                <a:spcPct val="80000"/>
              </a:lnSpc>
            </a:pPr>
            <a:r>
              <a:rPr lang="en-GB" sz="3600" dirty="0" smtClean="0"/>
              <a:t>Around 60%-65% will be associated with calculations.</a:t>
            </a:r>
          </a:p>
          <a:p>
            <a:pPr>
              <a:lnSpc>
                <a:spcPct val="80000"/>
              </a:lnSpc>
            </a:pPr>
            <a:endParaRPr lang="en-GB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633413"/>
          </a:xfrm>
        </p:spPr>
        <p:txBody>
          <a:bodyPr/>
          <a:lstStyle/>
          <a:p>
            <a:r>
              <a:rPr lang="en-GB" sz="4000" dirty="0" smtClean="0"/>
              <a:t>Things to note</a:t>
            </a:r>
            <a:endParaRPr lang="en-GB" sz="4000" dirty="0"/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616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3600" dirty="0" smtClean="0"/>
              <a:t>Precedence Diagram comes up every year.</a:t>
            </a:r>
          </a:p>
          <a:p>
            <a:pPr>
              <a:lnSpc>
                <a:spcPct val="80000"/>
              </a:lnSpc>
            </a:pPr>
            <a:r>
              <a:rPr lang="en-GB" sz="3600" dirty="0" smtClean="0"/>
              <a:t>Don’t expect a pattern from past papers</a:t>
            </a:r>
          </a:p>
          <a:p>
            <a:pPr>
              <a:lnSpc>
                <a:spcPct val="80000"/>
              </a:lnSpc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5643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077" y="116632"/>
            <a:ext cx="8229600" cy="633413"/>
          </a:xfrm>
        </p:spPr>
        <p:txBody>
          <a:bodyPr/>
          <a:lstStyle/>
          <a:p>
            <a:r>
              <a:rPr lang="en-GB" sz="4000" dirty="0" smtClean="0"/>
              <a:t>Changes to Question Format</a:t>
            </a:r>
            <a:endParaRPr lang="en-GB" sz="4000" dirty="0"/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077" y="764704"/>
            <a:ext cx="8229600" cy="5616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3600" dirty="0" smtClean="0"/>
              <a:t>Contextual Information in questions will not be given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Look at format of 2010 paper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2009 paper below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 lvl="1">
              <a:lnSpc>
                <a:spcPct val="80000"/>
              </a:lnSpc>
            </a:pPr>
            <a:endParaRPr lang="en-GB" dirty="0" smtClean="0"/>
          </a:p>
          <a:p>
            <a:pPr>
              <a:lnSpc>
                <a:spcPct val="80000"/>
              </a:lnSpc>
            </a:pP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990634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1366517" y="4941168"/>
            <a:ext cx="694989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366517" y="5229200"/>
            <a:ext cx="32403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366517" y="3429000"/>
            <a:ext cx="637383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366517" y="3717032"/>
            <a:ext cx="507769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122601" y="3933056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051720" y="4071558"/>
            <a:ext cx="179033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sz="1800" dirty="0" smtClean="0"/>
              <a:t>OBS and RBS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2589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633412"/>
          </a:xfrm>
        </p:spPr>
        <p:txBody>
          <a:bodyPr/>
          <a:lstStyle/>
          <a:p>
            <a:r>
              <a:rPr lang="en-GB" sz="4000" dirty="0" smtClean="0"/>
              <a:t>Precedence Diagram</a:t>
            </a:r>
            <a:endParaRPr lang="en-GB" sz="4000" dirty="0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548680"/>
            <a:ext cx="8229600" cy="5688013"/>
          </a:xfrm>
        </p:spPr>
        <p:txBody>
          <a:bodyPr/>
          <a:lstStyle/>
          <a:p>
            <a:r>
              <a:rPr lang="en-IE" b="1" dirty="0" smtClean="0"/>
              <a:t>Details on Moodle under Lecture 11</a:t>
            </a:r>
            <a:endParaRPr lang="en-IE" dirty="0"/>
          </a:p>
          <a:p>
            <a:pPr lvl="1" algn="ctr">
              <a:buFontTx/>
              <a:buNone/>
            </a:pPr>
            <a:endParaRPr lang="en-I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5062910" cy="255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76872"/>
            <a:ext cx="3865746" cy="407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315656"/>
            <a:ext cx="1800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dirty="0" smtClean="0"/>
              <a:t>Old Format</a:t>
            </a:r>
            <a:endParaRPr lang="en-IE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691680" y="3680776"/>
            <a:ext cx="288032" cy="6348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499992" y="4725144"/>
            <a:ext cx="648072" cy="6847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59832" y="5217953"/>
            <a:ext cx="1800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dirty="0" smtClean="0"/>
              <a:t>New Format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100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End of Year Exam</vt:lpstr>
      <vt:lpstr>Examination</vt:lpstr>
      <vt:lpstr>Things to note</vt:lpstr>
      <vt:lpstr>Changes to Question Format</vt:lpstr>
      <vt:lpstr>Precedence Diagram</vt:lpstr>
    </vt:vector>
  </TitlesOfParts>
  <Company>Veolia Water Ireland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Management</dc:title>
  <dc:creator>Paul Vesey</dc:creator>
  <cp:lastModifiedBy>Paul.Vesey</cp:lastModifiedBy>
  <cp:revision>477</cp:revision>
  <dcterms:created xsi:type="dcterms:W3CDTF">2007-09-17T16:33:38Z</dcterms:created>
  <dcterms:modified xsi:type="dcterms:W3CDTF">2011-03-29T09:25:13Z</dcterms:modified>
</cp:coreProperties>
</file>