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webp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Wageningen, july 2025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collection of reference soil samples</a:t>
            </a:r>
          </a:p>
          <a:p>
            <a:pPr lvl="0"/>
            <a:r>
              <a:rPr/>
              <a:t>Collects and harmonizes soil observation data from around the globe (WOSIS)</a:t>
            </a:r>
          </a:p>
          <a:p>
            <a:pPr lvl="0"/>
            <a:r>
              <a:rPr/>
              <a:t>Predect the distribution of soil properties globally (Soilgrids)</a:t>
            </a:r>
          </a:p>
          <a:p>
            <a:pPr lvl="0"/>
            <a:r>
              <a:rPr/>
              <a:t>Capacity building on soil data management at soil institutes around the globe</a:t>
            </a:r>
          </a:p>
          <a:p>
            <a:pPr lvl="0"/>
            <a:r>
              <a:rPr/>
              <a:t>Participate in research projects to innovate the soil sciences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museum by @tinker.nl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OSGEO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Shift from open source developer to customer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and FAIR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2025-07-02T19:43:36Z</dcterms:created>
  <dcterms:modified xsi:type="dcterms:W3CDTF">2025-07-02T19:43:36Z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Wageningen, july 2025</vt:lpwstr>
  </property>
  <property fmtid="{D5CDD505-2E9C-101B-9397-08002B2CF9AE}" pid="11" name="toc-title">
    <vt:lpwstr>Table of contents</vt:lpwstr>
  </property>
</Properties>
</file>