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rria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kan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csw.org" TargetMode="External" /><Relationship Id="rId3" Type="http://schemas.openxmlformats.org/officeDocument/2006/relationships/hyperlink" Target="https://ogcapi.ogc.org" TargetMode="External" /><Relationship Id="rId4" Type="http://schemas.openxmlformats.org/officeDocument/2006/relationships/hyperlink" Target="https://solr.apache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Relationship Id="rId3" Type="http://schemas.openxmlformats.org/officeDocument/2006/relationships/hyperlink" Target="https://wetransform.t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gohugo.io" TargetMode="External" /><Relationship Id="rId4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pserver.org" TargetMode="External" /><Relationship Id="rId3" Type="http://schemas.openxmlformats.org/officeDocument/2006/relationships/hyperlink" Target="https://github.com/MapServer/MapServer/pull/7034" TargetMode="External" /><Relationship Id="rId4" Type="http://schemas.openxmlformats.org/officeDocument/2006/relationships/hyperlink" Target="https://mapserver.gis.umn.edu/development/rfc/ms-rfc-140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University-support deployed a default instance of CKAN (+SOLR), however it appeared difficult to customise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frontend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From introduction of </a:t>
            </a:r>
            <a:r>
              <a:rPr>
                <a:hlinkClick r:id="rId3"/>
              </a:rPr>
              <a:t>OGC API</a:t>
            </a:r>
            <a:r>
              <a:rPr/>
              <a:t>’s, pycsw now has a user interface</a:t>
            </a:r>
          </a:p>
          <a:p>
            <a:pPr lvl="0"/>
            <a:r>
              <a:rPr/>
              <a:t>Sometimes I get complaints that it is not as full featured as CKAN, but it’s not easy to understand what’s actually missing</a:t>
            </a:r>
          </a:p>
          <a:p>
            <a:pPr lvl="0"/>
            <a:r>
              <a:rPr/>
              <a:t>We contributed to adding facet filters on OGC API Records and in pycsw</a:t>
            </a:r>
          </a:p>
          <a:p>
            <a:pPr lvl="0"/>
            <a:r>
              <a:rPr/>
              <a:t>A group in Norway is implementing a </a:t>
            </a:r>
            <a:r>
              <a:rPr>
                <a:hlinkClick r:id="rId4"/>
              </a:rPr>
              <a:t>SOLR</a:t>
            </a:r>
            <a:r>
              <a:rPr/>
              <a:t> backend for pycsw, SOLR will improve search experience on large catalogues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Superset is quite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an ETL tool for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The </a:t>
            </a:r>
            <a:r>
              <a:rPr>
                <a:hlinkClick r:id="rId3"/>
              </a:rPr>
              <a:t>Wetransform team</a:t>
            </a:r>
            <a:r>
              <a:rPr/>
              <a:t> team supported us with a training and Q&amp;A</a:t>
            </a:r>
          </a:p>
          <a:p>
            <a:pPr lvl="0"/>
            <a:r>
              <a:rPr/>
              <a:t>With the experts available, we were productive in 2 days. It was crucial,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3"/>
              </a:rPr>
              <a:t>hugo</a:t>
            </a:r>
          </a:p>
          <a:p>
            <a:pPr lvl="0"/>
            <a:r>
              <a:rPr>
                <a:hlinkClick r:id="rId4"/>
              </a:rPr>
              <a:t>Quarto</a:t>
            </a:r>
            <a:r>
              <a:rPr/>
              <a:t> was used by our data scientists for documentation</a:t>
            </a:r>
          </a:p>
          <a:p>
            <a:pPr lvl="0"/>
            <a:r>
              <a:rPr/>
              <a:t>Quarto is less flexible,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 the links in the slides for more details…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TerriaJS)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 / STAC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  <a:r>
              <a:rPr/>
              <a:t>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3"/>
              </a:rPr>
              <a:t>open science</a:t>
            </a:r>
          </a:p>
          <a:p>
            <a:pPr lvl="0"/>
            <a:r>
              <a:rPr/>
              <a:t>Academia assumes a dataset as a stable set of records, identified with a persistant identifier (DOI)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me; a 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developer to software user</a:t>
            </a:r>
          </a:p>
          <a:p>
            <a:pPr lvl="0"/>
            <a:r>
              <a:rPr/>
              <a:t>Current tasks are Data science, DevOps</a:t>
            </a:r>
          </a:p>
          <a:p>
            <a:pPr lvl="0"/>
            <a:r>
              <a:rPr/>
              <a:t>Next slides present 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work with a consultant from the mapserver developer community for expert advice and development</a:t>
            </a:r>
          </a:p>
          <a:p>
            <a:pPr lvl="0"/>
            <a:r>
              <a:rPr/>
              <a:t>SLD support, you can now use a SLD file (from QGIS) to </a:t>
            </a:r>
            <a:r>
              <a:rPr>
                <a:hlinkClick r:id="rId3"/>
              </a:rPr>
              <a:t>configure the style of a layer</a:t>
            </a:r>
          </a:p>
          <a:p>
            <a:pPr lvl="0"/>
            <a:r>
              <a:rPr/>
              <a:t>Currently working on </a:t>
            </a:r>
            <a:r>
              <a:rPr>
                <a:hlinkClick r:id="rId4"/>
              </a:rPr>
              <a:t>Mapserver Homepage</a:t>
            </a:r>
            <a:r>
              <a:rPr/>
              <a:t>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2025-08-05T06:25:10Z</dcterms:created>
  <dcterms:modified xsi:type="dcterms:W3CDTF">2025-08-05T06:25:10Z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