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LSC-Hub development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van Genuchten, P; van der Woude, 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2025-08-05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 of localised deployments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Kenya; the LSC components have been adopted, but using a tailored Docker Compose setup</a:t>
            </a:r>
          </a:p>
          <a:p>
            <a:pPr lvl="0"/>
            <a:r>
              <a:rPr/>
              <a:t>In Rwanda; a system is being setup based on their ArcGIS server environment</a:t>
            </a:r>
          </a:p>
          <a:p>
            <a:pPr lvl="0"/>
            <a:r>
              <a:rPr/>
              <a:t>In Ethiopia; a system has been build including GeoNode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Finalisation of project is approaching</a:t>
            </a:r>
          </a:p>
          <a:p>
            <a:pPr lvl="0"/>
            <a:r>
              <a:rPr/>
              <a:t>Prepare final product</a:t>
            </a:r>
          </a:p>
          <a:p>
            <a:pPr lvl="0"/>
            <a:r>
              <a:rPr/>
              <a:t>Understand if parts of the initiative can be adopted in regular work</a:t>
            </a:r>
          </a:p>
          <a:p>
            <a:pPr lvl="0"/>
            <a:r>
              <a:rPr/>
              <a:t>Good moment to look back at the path we walked together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2022-2023 WP2 user needs assessment</a:t>
            </a:r>
          </a:p>
          <a:p>
            <a:pPr lvl="0"/>
            <a:r>
              <a:rPr/>
              <a:t>2022 Initial (meta)data collection</a:t>
            </a:r>
          </a:p>
          <a:p>
            <a:pPr lvl="0"/>
            <a:r>
              <a:rPr/>
              <a:t>2023 First prototype</a:t>
            </a:r>
          </a:p>
          <a:p>
            <a:pPr lvl="0"/>
            <a:r>
              <a:rPr/>
              <a:t>2023 First training in Nairobi</a:t>
            </a:r>
          </a:p>
          <a:p>
            <a:pPr lvl="0"/>
            <a:r>
              <a:rPr/>
              <a:t>2024 Second prototype</a:t>
            </a:r>
          </a:p>
          <a:p>
            <a:pPr lvl="0"/>
            <a:r>
              <a:rPr/>
              <a:t>2024 Stakeholder workshops</a:t>
            </a:r>
          </a:p>
          <a:p>
            <a:pPr lvl="0"/>
            <a:r>
              <a:rPr/>
              <a:t>2025 Process of localised deployments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WP2 user needs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Workshops with stakeholders</a:t>
            </a:r>
          </a:p>
          <a:p>
            <a:pPr lvl="0"/>
            <a:r>
              <a:rPr/>
              <a:t>Interviews with key stakeholders</a:t>
            </a:r>
          </a:p>
          <a:p>
            <a:pPr lvl="0"/>
            <a:r>
              <a:rPr/>
              <a:t>Report with user needs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Initial (meta)data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Listing in Excel of relevant datasets and documents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Identified the 4 main components, cms, catalogue, community engagement and mapserver</a:t>
            </a:r>
          </a:p>
          <a:p>
            <a:pPr lvl="0"/>
            <a:r>
              <a:rPr/>
              <a:t>Identified the need for a flexible, complmentary system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 training in Nairobi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Introduction to docker, github, FAIR principles</a:t>
            </a:r>
          </a:p>
          <a:p>
            <a:pPr lvl="0"/>
            <a:r>
              <a:rPr/>
              <a:t>The workshop did not quite fit the audience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Second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full redesign of the system</a:t>
            </a:r>
          </a:p>
          <a:p>
            <a:pPr lvl="0"/>
            <a:r>
              <a:rPr/>
              <a:t>More focus on the interactive map viewer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Stakeholder workshops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Interaction with WP4 and WP5 around use cases</a:t>
            </a:r>
          </a:p>
          <a:p>
            <a:pPr lvl="0"/>
            <a:r>
              <a:rPr/>
              <a:t>Valuable input from stakeholders was collected</a:t>
            </a:r>
          </a:p>
          <a:p>
            <a:pPr lvl="0"/>
            <a:r>
              <a:rPr/>
              <a:t>A need for a more regional identity</a:t>
            </a:r>
          </a:p>
          <a:p>
            <a:pPr lvl="0"/>
            <a:r>
              <a:rPr/>
              <a:t>A need for decission support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LSC-Hub development overview</dc:title>
  <dc:creator>van Genuchten, P; van der Woude, T;</dc:creator>
  <cp:keywords/>
  <dcterms:created xsi:type="dcterms:W3CDTF">2025-09-08T10:18:47Z</dcterms:created>
  <dcterms:modified xsi:type="dcterms:W3CDTF">2025-09-08T10:18:47Z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2025-08-05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