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hugo.io" TargetMode="External" /><Relationship Id="rId3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asked university-support to deploy a default instance of CKAN (+SOLR), however it does then not include the spatial modules and tailored layout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fromtend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Since OGC API’s pycsw has a (html) user interface</a:t>
            </a:r>
          </a:p>
          <a:p>
            <a:pPr lvl="0"/>
            <a:r>
              <a:rPr/>
              <a:t>We feel it is a good fit for our use cases</a:t>
            </a:r>
          </a:p>
          <a:p>
            <a:pPr lvl="0"/>
            <a:r>
              <a:rPr/>
              <a:t>Sometimes I get complaints that it is not as full featured as CKAN, but it’s hard to understand what’s actually missing</a:t>
            </a:r>
          </a:p>
          <a:p>
            <a:pPr lvl="0"/>
            <a:r>
              <a:rPr/>
              <a:t>We recently landed Facet filters on OGC API Records and in pycsw</a:t>
            </a:r>
          </a:p>
          <a:p>
            <a:pPr lvl="0"/>
            <a:r>
              <a:rPr/>
              <a:t>A group in norway is implementing a SOLR backend for pycsw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it is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 relevant tool for working with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We hired the Wetransform team for a training and Q&amp;A on specific data (20hrs)</a:t>
            </a:r>
          </a:p>
          <a:p>
            <a:pPr lvl="0"/>
            <a:r>
              <a:rPr/>
              <a:t>With the experts available, we were productive in 2 days, I wonder if I would have managed by myself,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2"/>
              </a:rPr>
              <a:t>hugo</a:t>
            </a:r>
          </a:p>
          <a:p>
            <a:pPr lvl="0"/>
            <a:r>
              <a:rPr>
                <a:hlinkClick r:id="rId3"/>
              </a:rPr>
              <a:t>Quarto</a:t>
            </a:r>
            <a:r>
              <a:rPr/>
              <a:t> was used by our data scientists for documentation, we aligned with them</a:t>
            </a:r>
          </a:p>
          <a:p>
            <a:pPr lvl="0"/>
            <a:r>
              <a:rPr/>
              <a:t>I do appreciate Quarto now, it is less flexible, but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PostGres, Postgraphile, Apache Superset)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Deck.gl, TerriaJS)</a:t>
            </a:r>
          </a:p>
          <a:p>
            <a:pPr lvl="0"/>
            <a:r>
              <a:rPr/>
              <a:t>DevOps (Kubernetes, Gitlab, Argo)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FAIR principles (Findable Accessible Interoperable Reusable)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2"/>
              </a:rPr>
              <a:t>open science</a:t>
            </a:r>
          </a:p>
          <a:p>
            <a:pPr lvl="0"/>
            <a:r>
              <a:rPr/>
              <a:t>Academia assumes a dataset as a stable set of records, preferably reviewed and identified with a persistant identifier (DOI)</a:t>
            </a:r>
          </a:p>
          <a:p>
            <a:pPr lvl="0"/>
            <a:r>
              <a:rPr/>
              <a:t>OGC API’s facilitate extracting subsets of a dataset, datasets are usually not stable over time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development to ISRIC</a:t>
            </a:r>
          </a:p>
          <a:p>
            <a:pPr lvl="0"/>
            <a:r>
              <a:rPr/>
              <a:t>Current tasks are data science, DevOps, software development</a:t>
            </a:r>
          </a:p>
          <a:p>
            <a:pPr lvl="0"/>
            <a:r>
              <a:rPr/>
              <a:t>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hire a consultant from the mapserver developer community for expert advice and development</a:t>
            </a:r>
          </a:p>
          <a:p>
            <a:pPr lvl="0"/>
            <a:r>
              <a:rPr/>
              <a:t>Some minor bug fixes on our behalf</a:t>
            </a:r>
          </a:p>
          <a:p>
            <a:pPr lvl="0"/>
            <a:r>
              <a:rPr/>
              <a:t>SLD support, you can now use a SLD file to configure the style of a layer</a:t>
            </a:r>
          </a:p>
          <a:p>
            <a:pPr lvl="0"/>
            <a:r>
              <a:rPr/>
              <a:t>Currently working on Mapserver Homepage,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2025-07-02T22:20:57Z</dcterms:created>
  <dcterms:modified xsi:type="dcterms:W3CDTF">2025-07-02T22:20:57Z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