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74" r:id="rId3"/>
    <p:sldId id="273" r:id="rId4"/>
    <p:sldId id="262" r:id="rId5"/>
    <p:sldId id="266" r:id="rId6"/>
    <p:sldId id="267" r:id="rId7"/>
    <p:sldId id="268" r:id="rId8"/>
    <p:sldId id="27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E4F69E-44E6-4D10-9B46-9637740C8839}" v="5" dt="2022-02-22T10:32:45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404C7-4BFF-469A-85CA-AD934A05A80C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75525-8A1A-48EC-B87E-4A052705E3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451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E7CC7-ED88-4A63-9A77-324C2D4BB297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4343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E7CC7-ED88-4A63-9A77-324C2D4BB297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8178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E7CC7-ED88-4A63-9A77-324C2D4BB297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51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E7CC7-ED88-4A63-9A77-324C2D4BB297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818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E7CC7-ED88-4A63-9A77-324C2D4BB297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096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E7CC7-ED88-4A63-9A77-324C2D4BB297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500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E7CC7-ED88-4A63-9A77-324C2D4BB297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50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E7CC7-ED88-4A63-9A77-324C2D4BB297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7806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E7CC7-ED88-4A63-9A77-324C2D4BB297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359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0E86-7AFD-46AB-A787-56463D24E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0E223-A2F2-4126-AD21-210068A4C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C3060-95CF-4D01-9BA1-B39FB457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79F1-A083-4976-AB6C-CC5620B7D65D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B2E54-E5F1-467B-9A9F-15629113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534AE-10C9-4EAB-A11E-CD0D3F7D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CFCA-9A7C-47AC-8FFC-28AA221AD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70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DDB56-2E78-4C98-8CBB-FFD28032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DD0E9-A70B-401A-878A-B25D236DF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9266D-FC8F-4348-8AC9-0AE8D130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79F1-A083-4976-AB6C-CC5620B7D65D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6F1EE-0485-46DB-BD66-8DC6972D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888F1-A916-4838-A627-6D7C7526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CFCA-9A7C-47AC-8FFC-28AA221AD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76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2E0EB-ACBE-432E-99F1-1F45B4CE1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D8530-E601-4DD2-9138-A6A2B9E55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3E77A-C081-45F2-A8F7-78235F59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79F1-A083-4976-AB6C-CC5620B7D65D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9ED94-6611-4D24-9224-D78B5C65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EEFA-4709-45CD-97A5-82C7F8FF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CFCA-9A7C-47AC-8FFC-28AA221AD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55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9EBF-222A-455A-ACE2-CB434CA0A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11648-A044-4B05-AA06-F5997B796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47F22-56F8-42A0-97EF-88EDAA818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79F1-A083-4976-AB6C-CC5620B7D65D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C223B-DE97-4B82-93D0-FAF3E797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AC082-3CBF-4F13-9A13-C1480883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CFCA-9A7C-47AC-8FFC-28AA221AD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30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10BE-1E3D-41EE-920F-22A834D2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6699B-54A6-467C-BF59-59AEF2BDC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FB785-453A-43CF-A141-8007A03D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79F1-A083-4976-AB6C-CC5620B7D65D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D8DD0-818D-4341-AF14-64E11B46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43676-B443-449E-A255-5DD2AFF2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CFCA-9A7C-47AC-8FFC-28AA221AD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10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ED798-C27A-4D69-8DE3-63721A32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CBEE8-5255-4030-BE76-3055BEE24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FE401-7D32-4AFF-ADD0-7A9DC7070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78451-AD67-4300-9617-A7568C3C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79F1-A083-4976-AB6C-CC5620B7D65D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1DEEA-5428-43A5-B994-BD251FC65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0E41F-C241-4DC8-990F-C11E142A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CFCA-9A7C-47AC-8FFC-28AA221AD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0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E28C-9C27-4A2A-B7FB-6FD8E892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CD213-B239-4253-9DD7-FCC84098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30E16-C1D3-4D4F-B809-2D874721C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643A3-FCB4-44CF-9735-B14B8C070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D0057-6274-46D1-997A-8F5269DC8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1C2CD-9155-45AE-93C6-BB69F638E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79F1-A083-4976-AB6C-CC5620B7D65D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ED41A-77D4-4DBB-83B4-1A7B1402C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4E68E8-89DE-4BFF-9775-016FCDC6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CFCA-9A7C-47AC-8FFC-28AA221AD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17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BCFA-A8EC-4C55-B87C-E0B6886A6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0EBF3-AF14-46F1-8DE1-66DE25A9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79F1-A083-4976-AB6C-CC5620B7D65D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B4624-BABF-4D36-AE7A-0EF86756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3D8AF-AFE4-4E2F-AE3E-EC7AFDCA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CFCA-9A7C-47AC-8FFC-28AA221AD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25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EA7E-7A61-4EA4-A222-66631557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79F1-A083-4976-AB6C-CC5620B7D65D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FBFCC0-62E5-4CD5-9D86-2D79685D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91A6A-6D26-4D48-B67F-C960C28D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CFCA-9A7C-47AC-8FFC-28AA221AD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57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E0229-C88C-47EF-852B-3E9635FA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B49B-85D8-4362-8497-083350E19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253ED-C1DA-4619-929C-9A627BEB6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554D3-BF2D-4968-B21B-62A40B55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79F1-A083-4976-AB6C-CC5620B7D65D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1540E-A336-498E-8F46-EC1C3FB5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AD943-AB71-47CF-A11C-9351F692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CFCA-9A7C-47AC-8FFC-28AA221AD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96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EBDA-DAD8-4064-A567-A89BE03D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7C761-B203-4CF8-A8C1-E6DEA002B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02335-1E32-45B9-ABA4-9FE2B6248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6C0EB-0D54-44D0-AEC5-1C509618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079F1-A083-4976-AB6C-CC5620B7D65D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E6A12-64A3-47DF-9A92-91B9A773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64F6D-348F-457E-A889-27040107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CFCA-9A7C-47AC-8FFC-28AA221AD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78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EAE91C-7FA8-42F1-96FB-33268D81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9DF15-AD31-4BAB-8CAA-6030AF7F0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3B357-AADC-44D2-A030-F54930E13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079F1-A083-4976-AB6C-CC5620B7D65D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A2A9-DA74-4C63-90AB-CFF82600E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73ED4-5B30-40BC-B053-3C434FA63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5CFCA-9A7C-47AC-8FFC-28AA221AD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2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EiEAq2VkUUKtFEXGz3KiwqnbBVQpYa1s" TargetMode="External"/><Relationship Id="rId7" Type="http://schemas.openxmlformats.org/officeDocument/2006/relationships/hyperlink" Target="https://www.youtube.com/watch?v=D6xkbGLQesk" TargetMode="External"/><Relationship Id="rId2" Type="http://schemas.openxmlformats.org/officeDocument/2006/relationships/hyperlink" Target="https://www.youtube.com/watch?v=MtVZAXepMPM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youtube.com/playlist?list=PLxvYaFUCuym6WGZ8g6luePN0nEwtiM_fb" TargetMode="External"/><Relationship Id="rId5" Type="http://schemas.openxmlformats.org/officeDocument/2006/relationships/hyperlink" Target="https://www.youtube.com/watch?v=wptevk0bshY" TargetMode="External"/><Relationship Id="rId4" Type="http://schemas.openxmlformats.org/officeDocument/2006/relationships/hyperlink" Target="https://www.youtube.com/watch?v=shs0KM3wKv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F5D669-8080-4DFE-8EC1-C5AE2DAFBDE1}" type="slidenum">
              <a:rPr lang="en-IN" smtClean="0"/>
              <a:t>1</a:t>
            </a:fld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7381" y="1796819"/>
            <a:ext cx="11329259" cy="39364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6780" y="2228671"/>
            <a:ext cx="73854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IN" sz="3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3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Data Structures and Algorithms Basics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F89100-9D20-4749-B295-F43758C215F8}"/>
              </a:ext>
            </a:extLst>
          </p:cNvPr>
          <p:cNvSpPr txBox="1"/>
          <p:nvPr/>
        </p:nvSpPr>
        <p:spPr>
          <a:xfrm>
            <a:off x="5235593" y="6044367"/>
            <a:ext cx="95641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1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800" b="0" i="0" u="none" strike="noStrike" baseline="0" dirty="0">
                <a:solidFill>
                  <a:srgbClr val="888888"/>
                </a:solidFill>
                <a:latin typeface="Calibri" panose="020F0502020204030204" pitchFamily="34" charset="0"/>
              </a:rPr>
              <a:t>Week#2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5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7" y="157480"/>
            <a:ext cx="9236404" cy="1341120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867" b="1" dirty="0">
                <a:solidFill>
                  <a:schemeClr val="accent1"/>
                </a:solidFill>
              </a:rPr>
              <a:t>Evaluation Criteria</a:t>
            </a:r>
            <a:endParaRPr lang="en-IN" sz="3867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F5D669-8080-4DFE-8EC1-C5AE2DAFBDE1}" type="slidenum">
              <a:rPr lang="en-IN" smtClean="0"/>
              <a:t>10</a:t>
            </a:fld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7381" y="1796819"/>
            <a:ext cx="11329259" cy="39364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 descr="E:\temp\java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164637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5360" y="1892827"/>
            <a:ext cx="11713301" cy="152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1867" dirty="0"/>
              <a:t>Code Completeness and Correctness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1867" dirty="0"/>
              <a:t>Usage of OO Principles, package/class structure, class/function/variable names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1867" dirty="0"/>
              <a:t>Complexity of the operations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1867" dirty="0"/>
              <a:t>Code should be in running condition</a:t>
            </a:r>
          </a:p>
          <a:p>
            <a:pPr marL="380990" indent="-380990">
              <a:buFont typeface="Arial" panose="020B0604020202020204" pitchFamily="34" charset="0"/>
              <a:buChar char="•"/>
              <a:tabLst>
                <a:tab pos="2154713" algn="l"/>
              </a:tabLst>
            </a:pPr>
            <a:r>
              <a:rPr lang="en-IN" sz="1867" dirty="0"/>
              <a:t>Presentation Skills</a:t>
            </a:r>
            <a:endParaRPr lang="en-IN" sz="2400" dirty="0"/>
          </a:p>
        </p:txBody>
      </p:sp>
      <p:pic>
        <p:nvPicPr>
          <p:cNvPr id="8" name="Picture 3" descr="C:\Users\surender2567\Downloads\imageedit_1_9785147324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33518"/>
            <a:ext cx="2016224" cy="141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97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250C-A8FC-428C-8199-A10B30BCB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090" y="151480"/>
            <a:ext cx="10515600" cy="1325563"/>
          </a:xfrm>
        </p:spPr>
        <p:txBody>
          <a:bodyPr/>
          <a:lstStyle/>
          <a:p>
            <a:r>
              <a:rPr lang="en-IN" dirty="0"/>
              <a:t>Study Material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3A7FDAA8-6DDD-4E97-9C8C-A3C57D76BC6A}"/>
              </a:ext>
            </a:extLst>
          </p:cNvPr>
          <p:cNvSpPr txBox="1"/>
          <p:nvPr/>
        </p:nvSpPr>
        <p:spPr>
          <a:xfrm>
            <a:off x="643455" y="1231341"/>
            <a:ext cx="6526465" cy="3316934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400" b="1" spc="-10" dirty="0">
                <a:solidFill>
                  <a:srgbClr val="EC7C30"/>
                </a:solidFill>
                <a:latin typeface="Calibri"/>
                <a:cs typeface="Calibri"/>
              </a:rPr>
              <a:t>Video</a:t>
            </a:r>
            <a:r>
              <a:rPr sz="2400" b="1" spc="-2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EC7C30"/>
                </a:solidFill>
                <a:latin typeface="Calibri"/>
                <a:cs typeface="Calibri"/>
              </a:rPr>
              <a:t>References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4471C4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4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Introduction to </a:t>
            </a:r>
            <a:r>
              <a:rPr sz="24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Data</a:t>
            </a:r>
            <a:r>
              <a:rPr sz="2400" u="heavy" spc="-5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Structure</a:t>
            </a:r>
            <a:r>
              <a:rPr lang="en-US"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 and Sorting 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4471C4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Data</a:t>
            </a:r>
            <a:r>
              <a:rPr sz="2400" u="heavy" spc="-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Structures</a:t>
            </a:r>
            <a:r>
              <a:rPr sz="2400" u="heavy" spc="-5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4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and</a:t>
            </a:r>
            <a:r>
              <a:rPr sz="2400" u="heavy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Algorithms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4471C4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Hash</a:t>
            </a:r>
            <a:r>
              <a:rPr sz="2400" u="heavy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2400" u="heavy" spc="-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Table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Clr>
                <a:srgbClr val="4471C4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Priority</a:t>
            </a:r>
            <a:r>
              <a:rPr sz="2400" u="heavy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Queue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4471C4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Introduction</a:t>
            </a:r>
            <a:r>
              <a:rPr sz="2400" u="heavy" spc="-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 </a:t>
            </a:r>
            <a:r>
              <a:rPr sz="24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to</a:t>
            </a:r>
            <a:r>
              <a:rPr sz="2400" u="heavy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 </a:t>
            </a: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Algorithms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4471C4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Algorithm</a:t>
            </a:r>
            <a:r>
              <a:rPr sz="2400" u="heavy" spc="-6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 </a:t>
            </a: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Analysis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093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7" y="157480"/>
            <a:ext cx="9236404" cy="1341120"/>
          </a:xfrm>
        </p:spPr>
        <p:txBody>
          <a:bodyPr>
            <a:normAutofit/>
          </a:bodyPr>
          <a:lstStyle/>
          <a:p>
            <a:r>
              <a:rPr lang="en-US" dirty="0">
                <a:latin typeface="Tw Cen MT (Headings)"/>
                <a:cs typeface="Times New Roman" pitchFamily="18" charset="0"/>
              </a:rPr>
              <a:t>Assignment</a:t>
            </a:r>
            <a:endParaRPr lang="en-IN" dirty="0">
              <a:latin typeface="Tw Cen MT (Headings)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F5D669-8080-4DFE-8EC1-C5AE2DAFBDE1}" type="slidenum">
              <a:rPr lang="en-IN" smtClean="0"/>
              <a:t>3</a:t>
            </a:fld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7381" y="1796819"/>
            <a:ext cx="11329259" cy="39364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5" name="Picture 3" descr="C:\Users\surender2567\Downloads\imageedit_1_978514732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33518"/>
            <a:ext cx="2016224" cy="141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51415" y="3140969"/>
            <a:ext cx="3996030" cy="99257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5850" b="1" i="1" dirty="0">
                <a:solidFill>
                  <a:schemeClr val="accent2"/>
                </a:solidFill>
              </a:rPr>
              <a:t>Assignment </a:t>
            </a:r>
          </a:p>
        </p:txBody>
      </p:sp>
    </p:spTree>
    <p:extLst>
      <p:ext uri="{BB962C8B-B14F-4D97-AF65-F5344CB8AC3E}">
        <p14:creationId xmlns:p14="http://schemas.microsoft.com/office/powerpoint/2010/main" val="360259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269" y="138241"/>
            <a:ext cx="9236404" cy="1341120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867" b="1" dirty="0">
                <a:solidFill>
                  <a:schemeClr val="accent2"/>
                </a:solidFill>
              </a:rPr>
              <a:t>Problem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F5D669-8080-4DFE-8EC1-C5AE2DAFBDE1}" type="slidenum">
              <a:rPr lang="en-IN" smtClean="0"/>
              <a:t>4</a:t>
            </a:fld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7381" y="1796819"/>
            <a:ext cx="11329259" cy="39364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360" y="1828295"/>
            <a:ext cx="11713301" cy="382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Implement the following data structure supporting the listed functionalities using object-oriented principles.</a:t>
            </a:r>
          </a:p>
          <a:p>
            <a:endParaRPr lang="en-US" sz="1867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67" dirty="0"/>
              <a:t>Linked List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Insert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Insert at position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Delete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Delete at position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Center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Sort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Reverse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Size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Iterator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Traverse/Print</a:t>
            </a:r>
          </a:p>
        </p:txBody>
      </p:sp>
      <p:pic>
        <p:nvPicPr>
          <p:cNvPr id="3075" name="Picture 3" descr="C:\Users\surender2567\Downloads\imageedit_1_978514732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33518"/>
            <a:ext cx="2016224" cy="141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38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269" y="138241"/>
            <a:ext cx="9236404" cy="1341120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867" b="1" dirty="0">
                <a:solidFill>
                  <a:schemeClr val="accent2"/>
                </a:solidFill>
              </a:rPr>
              <a:t>Problem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F5D669-8080-4DFE-8EC1-C5AE2DAFBDE1}" type="slidenum">
              <a:rPr lang="en-IN" smtClean="0"/>
              <a:t>5</a:t>
            </a:fld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7381" y="1796819"/>
            <a:ext cx="11329259" cy="39364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360" y="1828295"/>
            <a:ext cx="11713301" cy="382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Implement the following data structure supporting the listed functionalities using object-oriented principles.</a:t>
            </a:r>
          </a:p>
          <a:p>
            <a:endParaRPr lang="en-US" sz="1867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67" dirty="0"/>
              <a:t>Stack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Push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Pop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Peek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Contains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Size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Center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Sort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Reverse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Iterator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Traverse/Print</a:t>
            </a:r>
          </a:p>
        </p:txBody>
      </p:sp>
      <p:pic>
        <p:nvPicPr>
          <p:cNvPr id="3075" name="Picture 3" descr="C:\Users\surender2567\Downloads\imageedit_1_978514732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33518"/>
            <a:ext cx="2016224" cy="141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71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269" y="138241"/>
            <a:ext cx="9236404" cy="1341120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867" b="1" dirty="0">
                <a:solidFill>
                  <a:schemeClr val="accent2"/>
                </a:solidFill>
              </a:rPr>
              <a:t>Problem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F5D669-8080-4DFE-8EC1-C5AE2DAFBDE1}" type="slidenum">
              <a:rPr lang="en-IN" smtClean="0"/>
              <a:t>6</a:t>
            </a:fld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7381" y="1796819"/>
            <a:ext cx="11329259" cy="39364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360" y="1828295"/>
            <a:ext cx="11713301" cy="382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Implement the following data structure supporting the listed functionalities using object-oriented principles.</a:t>
            </a:r>
          </a:p>
          <a:p>
            <a:endParaRPr lang="en-US" sz="1867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67" dirty="0"/>
              <a:t>Queue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Enqueue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Dequeue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Peek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Contains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Size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Center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Sort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Reverse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Iterator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Traverse/Print</a:t>
            </a:r>
          </a:p>
        </p:txBody>
      </p:sp>
      <p:pic>
        <p:nvPicPr>
          <p:cNvPr id="3075" name="Picture 3" descr="C:\Users\surender2567\Downloads\imageedit_1_978514732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33518"/>
            <a:ext cx="2016224" cy="141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24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269" y="138241"/>
            <a:ext cx="9236404" cy="1341120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867" b="1" dirty="0">
                <a:solidFill>
                  <a:schemeClr val="accent2"/>
                </a:solidFill>
              </a:rPr>
              <a:t>Problem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F5D669-8080-4DFE-8EC1-C5AE2DAFBDE1}" type="slidenum">
              <a:rPr lang="en-IN" smtClean="0"/>
              <a:t>7</a:t>
            </a:fld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7381" y="1796819"/>
            <a:ext cx="11329259" cy="39364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360" y="1828295"/>
            <a:ext cx="11713301" cy="354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Implement the following data structure supporting the listed functionalities using object-oriented principles.</a:t>
            </a:r>
          </a:p>
          <a:p>
            <a:endParaRPr lang="en-US" sz="1867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67" dirty="0"/>
              <a:t>Priority Queue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Enqueue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Dequeue (Highest Priority)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Peek (Highest Priority)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Contains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Size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Reverse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Center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Iterator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Traverse/Print</a:t>
            </a:r>
          </a:p>
        </p:txBody>
      </p:sp>
      <p:pic>
        <p:nvPicPr>
          <p:cNvPr id="3075" name="Picture 3" descr="C:\Users\surender2567\Downloads\imageedit_1_978514732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33518"/>
            <a:ext cx="2016224" cy="141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72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269" y="138241"/>
            <a:ext cx="9236404" cy="1341120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sz="3867" b="1" dirty="0">
                <a:solidFill>
                  <a:schemeClr val="accent2"/>
                </a:solidFill>
              </a:rPr>
              <a:t>Problem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F5D669-8080-4DFE-8EC1-C5AE2DAFBDE1}" type="slidenum">
              <a:rPr lang="en-IN" smtClean="0"/>
              <a:t>8</a:t>
            </a:fld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7381" y="1796819"/>
            <a:ext cx="11329259" cy="39364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360" y="1828295"/>
            <a:ext cx="11713301" cy="296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Implement the following data structure supporting the listed functionalities using object-oriented principles.</a:t>
            </a:r>
          </a:p>
          <a:p>
            <a:endParaRPr lang="en-US" sz="1867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67" dirty="0"/>
              <a:t>Hash 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Insert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Delete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Contains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Get Value by key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Size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Iterator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67" dirty="0"/>
              <a:t>Traverse/Print</a:t>
            </a:r>
          </a:p>
        </p:txBody>
      </p:sp>
      <p:pic>
        <p:nvPicPr>
          <p:cNvPr id="3075" name="Picture 3" descr="C:\Users\surender2567\Downloads\imageedit_1_978514732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33518"/>
            <a:ext cx="2016224" cy="141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05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381" y="136525"/>
            <a:ext cx="9236404" cy="1341120"/>
          </a:xfrm>
        </p:spPr>
        <p:txBody>
          <a:bodyPr>
            <a:normAutofit/>
          </a:bodyPr>
          <a:lstStyle/>
          <a:p>
            <a:r>
              <a:rPr lang="en-IN" sz="4267" b="1" dirty="0">
                <a:solidFill>
                  <a:schemeClr val="accent1"/>
                </a:solidFill>
              </a:rPr>
              <a:t>Expected Behaviour And Output</a:t>
            </a:r>
            <a:endParaRPr lang="en-IN" sz="4267" dirty="0">
              <a:latin typeface="Tw Cen MT (Headings)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AF5D669-8080-4DFE-8EC1-C5AE2DAFBDE1}" type="slidenum">
              <a:rPr lang="en-IN" smtClean="0"/>
              <a:t>9</a:t>
            </a:fld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7381" y="1796819"/>
            <a:ext cx="11329259" cy="39364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52396" marR="16133" indent="0">
              <a:buNone/>
            </a:pPr>
            <a:endParaRPr lang="en-IN"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360" y="1892827"/>
            <a:ext cx="11713301" cy="1549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67" dirty="0"/>
              <a:t>Use of similar data structures already present in the language/framework is not allowed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67" dirty="0"/>
              <a:t>Make use of java's object-oriented capabilities for implementing the data structures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67" dirty="0"/>
              <a:t>Exception handling is expected in the program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67" dirty="0"/>
              <a:t>Jdk8 should be used for development</a:t>
            </a:r>
          </a:p>
        </p:txBody>
      </p:sp>
      <p:pic>
        <p:nvPicPr>
          <p:cNvPr id="8" name="Picture 3" descr="C:\Users\surender2567\Downloads\imageedit_1_978514732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48" y="33518"/>
            <a:ext cx="2016224" cy="141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69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3602</TotalTime>
  <Words>287</Words>
  <Application>Microsoft Office PowerPoint</Application>
  <PresentationFormat>Widescreen</PresentationFormat>
  <Paragraphs>109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Study Material</vt:lpstr>
      <vt:lpstr>Assignment</vt:lpstr>
      <vt:lpstr>Problem Statement</vt:lpstr>
      <vt:lpstr>Problem Statement</vt:lpstr>
      <vt:lpstr>Problem Statement</vt:lpstr>
      <vt:lpstr>Problem Statement</vt:lpstr>
      <vt:lpstr>Problem Statement</vt:lpstr>
      <vt:lpstr>Expected Behaviour And Output</vt:lpstr>
      <vt:lpstr>Evaluation Criteria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nikhil.barar@nagarro.com</dc:creator>
  <cp:lastModifiedBy>Nikhil Barar</cp:lastModifiedBy>
  <cp:revision>104</cp:revision>
  <dcterms:created xsi:type="dcterms:W3CDTF">2018-01-05T06:31:28Z</dcterms:created>
  <dcterms:modified xsi:type="dcterms:W3CDTF">2022-02-22T10:43:47Z</dcterms:modified>
</cp:coreProperties>
</file>