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14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59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9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7E98-58E2-4238-AD9C-9B369CE5013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9CB601-5DB5-4EF5-B784-A700BA34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3F76-8A82-428E-BE62-86D58421C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Cotton Yield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8EFE9-800B-4D7D-AF4B-F42A9D9CD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AD1B5D2-01BE-4BD9-91B8-CE5C4BF0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275" y="500285"/>
            <a:ext cx="8911687" cy="1280890"/>
          </a:xfrm>
        </p:spPr>
        <p:txBody>
          <a:bodyPr/>
          <a:lstStyle/>
          <a:p>
            <a:r>
              <a:rPr lang="en-US" dirty="0"/>
              <a:t>Preprocess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4A2378-8461-436D-BC18-B78C02DB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495426"/>
            <a:ext cx="9247187" cy="4810124"/>
          </a:xfrm>
        </p:spPr>
        <p:txBody>
          <a:bodyPr>
            <a:normAutofit/>
          </a:bodyPr>
          <a:lstStyle/>
          <a:p>
            <a:r>
              <a:rPr lang="en-US" sz="2800" dirty="0"/>
              <a:t>Raw data has 870 observations</a:t>
            </a:r>
          </a:p>
          <a:p>
            <a:r>
              <a:rPr lang="en-US" sz="2800" dirty="0"/>
              <a:t>Compare to Akash’s CH value -&gt; keep 805 observations left</a:t>
            </a:r>
          </a:p>
          <a:p>
            <a:r>
              <a:rPr lang="en-US" sz="2800" dirty="0"/>
              <a:t>Remove observation that has yield value is 0 -&gt; keep 802 observations left</a:t>
            </a:r>
          </a:p>
        </p:txBody>
      </p:sp>
    </p:spTree>
    <p:extLst>
      <p:ext uri="{BB962C8B-B14F-4D97-AF65-F5344CB8AC3E}">
        <p14:creationId xmlns:p14="http://schemas.microsoft.com/office/powerpoint/2010/main" val="17280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08B9-52F1-4DEF-A824-ADAFA676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D935-0B44-4E8E-8845-B979682F7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425" y="1619251"/>
            <a:ext cx="9247187" cy="4810124"/>
          </a:xfrm>
        </p:spPr>
        <p:txBody>
          <a:bodyPr>
            <a:normAutofit/>
          </a:bodyPr>
          <a:lstStyle/>
          <a:p>
            <a:r>
              <a:rPr lang="en-US" dirty="0"/>
              <a:t>Parameters used: CH, CV, NDVI, </a:t>
            </a:r>
            <a:r>
              <a:rPr lang="en-US" dirty="0" err="1"/>
              <a:t>ExG</a:t>
            </a:r>
            <a:r>
              <a:rPr lang="en-US" dirty="0"/>
              <a:t>, </a:t>
            </a:r>
            <a:r>
              <a:rPr lang="en-US" dirty="0" err="1"/>
              <a:t>Bollsize</a:t>
            </a:r>
            <a:r>
              <a:rPr lang="en-US" dirty="0"/>
              <a:t>, </a:t>
            </a:r>
            <a:r>
              <a:rPr lang="en-US" dirty="0" err="1"/>
              <a:t>Bollnum</a:t>
            </a:r>
            <a:r>
              <a:rPr lang="en-US" dirty="0"/>
              <a:t>, </a:t>
            </a:r>
            <a:r>
              <a:rPr lang="en-US" dirty="0" err="1"/>
              <a:t>BollVolumn</a:t>
            </a:r>
            <a:r>
              <a:rPr lang="en-US" dirty="0"/>
              <a:t>, irrigation, FC (optional)</a:t>
            </a:r>
          </a:p>
          <a:p>
            <a:r>
              <a:rPr lang="en-US" dirty="0"/>
              <a:t>GRNN parameters: CH, CV, NDVI, </a:t>
            </a:r>
            <a:r>
              <a:rPr lang="en-US" dirty="0" err="1"/>
              <a:t>ExG</a:t>
            </a:r>
            <a:endParaRPr lang="en-US" dirty="0"/>
          </a:p>
          <a:p>
            <a:pPr lvl="1"/>
            <a:r>
              <a:rPr lang="en-US" dirty="0"/>
              <a:t>Use recorded day in range 0 – 105</a:t>
            </a:r>
          </a:p>
          <a:p>
            <a:pPr lvl="1"/>
            <a:r>
              <a:rPr lang="en-US" dirty="0"/>
              <a:t>Interval days: 7</a:t>
            </a:r>
          </a:p>
          <a:p>
            <a:pPr lvl="1"/>
            <a:r>
              <a:rPr lang="en-US" dirty="0"/>
              <a:t>Standard deviation of GRNN model: 10</a:t>
            </a:r>
          </a:p>
          <a:p>
            <a:pPr lvl="1"/>
            <a:r>
              <a:rPr lang="en-US" dirty="0"/>
              <a:t>Normalization the result -&gt; (802, 15) each -&gt; (802, 60)</a:t>
            </a:r>
          </a:p>
          <a:p>
            <a:r>
              <a:rPr lang="en-US" dirty="0"/>
              <a:t>Extra parameters: </a:t>
            </a:r>
            <a:r>
              <a:rPr lang="en-US" dirty="0" err="1"/>
              <a:t>Bollsize</a:t>
            </a:r>
            <a:r>
              <a:rPr lang="en-US" dirty="0"/>
              <a:t>, </a:t>
            </a:r>
            <a:r>
              <a:rPr lang="en-US" dirty="0" err="1"/>
              <a:t>Bollnum</a:t>
            </a:r>
            <a:endParaRPr lang="en-US" dirty="0"/>
          </a:p>
          <a:p>
            <a:pPr lvl="1"/>
            <a:r>
              <a:rPr lang="en-US" dirty="0"/>
              <a:t>Normalize three columns -&gt; (802, 3)</a:t>
            </a:r>
          </a:p>
          <a:p>
            <a:r>
              <a:rPr lang="en-US" dirty="0"/>
              <a:t>Hot encoded parameters: Irrigation (Yes/ No)</a:t>
            </a:r>
          </a:p>
          <a:p>
            <a:pPr lvl="1"/>
            <a:r>
              <a:rPr lang="en-US" dirty="0"/>
              <a:t>Hot encoded column -&gt; (802, 2)</a:t>
            </a:r>
          </a:p>
          <a:p>
            <a:r>
              <a:rPr lang="en-US" dirty="0"/>
              <a:t>Input size in total (802, 65)</a:t>
            </a:r>
          </a:p>
        </p:txBody>
      </p:sp>
    </p:spTree>
    <p:extLst>
      <p:ext uri="{BB962C8B-B14F-4D97-AF65-F5344CB8AC3E}">
        <p14:creationId xmlns:p14="http://schemas.microsoft.com/office/powerpoint/2010/main" val="316717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6A96-879A-4358-8ABE-9A0C454D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845" y="166909"/>
            <a:ext cx="8911687" cy="1280890"/>
          </a:xfrm>
        </p:spPr>
        <p:txBody>
          <a:bodyPr/>
          <a:lstStyle/>
          <a:p>
            <a:r>
              <a:rPr lang="en-US" dirty="0"/>
              <a:t>Train model – CH, CV, </a:t>
            </a:r>
            <a:r>
              <a:rPr lang="en-US" dirty="0" err="1"/>
              <a:t>ExG</a:t>
            </a:r>
            <a:r>
              <a:rPr lang="en-US" dirty="0"/>
              <a:t>, NDVI in 150 epochs and 300 epochs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2CCC3-B368-464F-BF76-04FA8D170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264555"/>
            <a:ext cx="55626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2847FEE-6620-47B3-80A8-5E3C6AB4F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7388" y="5452159"/>
            <a:ext cx="8915400" cy="598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 score = 0.8381281244361883 / 1.0 r2 score = 0.8154170015645147 / 1.0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D7F3E535-65A8-4506-9537-E5E593FC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688" y="1264555"/>
            <a:ext cx="55626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78A83BEF-D2E4-49BE-B2D9-1F50F77A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554940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 score = 0.8851214004428811 / 1.0 r2 score = 0.8013891897892582 / 1.0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AA956-4780-46A0-BDEF-A798FB6A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Only CH – in 50 epochs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8248E7-1E0B-428B-BFB4-CF962F4B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838049-D5F4-4ECE-9B34-0458BC723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" r="2301" b="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21AA1-FA58-4101-8D44-687161BF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Use Ch, CV in 50 epochs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5139-585E-4C19-99ED-C74644F06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63EA5-3AAC-48CB-A7EB-09F9EBE9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76259"/>
            <a:ext cx="6953577" cy="5180414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8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2227E-C334-4738-8107-3CD5F7A3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S" dirty="0"/>
              <a:t>Use CH, CV, and </a:t>
            </a:r>
            <a:r>
              <a:rPr lang="en-US" dirty="0" err="1"/>
              <a:t>ExG</a:t>
            </a:r>
            <a:r>
              <a:rPr lang="en-US" dirty="0"/>
              <a:t> in 50 epochs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6909-605C-4EDD-AA48-9C99B163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B8F83-9247-46BA-8D48-4237C3A2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711027"/>
            <a:ext cx="6953577" cy="5110879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44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Wisp</vt:lpstr>
      <vt:lpstr>Cotton Yield Prediction</vt:lpstr>
      <vt:lpstr>Preprocess Data</vt:lpstr>
      <vt:lpstr>Preprocess Data</vt:lpstr>
      <vt:lpstr>Train model – CH, CV, ExG, NDVI in 150 epochs and 300 epochs</vt:lpstr>
      <vt:lpstr>Only CH – in 50 epochs</vt:lpstr>
      <vt:lpstr>Use Ch, CV in 50 epochs</vt:lpstr>
      <vt:lpstr>Use CH, CV, and ExG in 50 epochs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Cotton Yield Prediction</dc:title>
  <dc:creator>Phan, Hau</dc:creator>
  <cp:lastModifiedBy>Phan, Hau</cp:lastModifiedBy>
  <cp:revision>3</cp:revision>
  <dcterms:created xsi:type="dcterms:W3CDTF">2020-02-27T18:48:02Z</dcterms:created>
  <dcterms:modified xsi:type="dcterms:W3CDTF">2020-02-27T21:22:49Z</dcterms:modified>
</cp:coreProperties>
</file>