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14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4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59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9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47E98-58E2-4238-AD9C-9B369CE5013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3F76-8A82-428E-BE62-86D58421C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Cotton Yield Prediction – Sigmoid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8EFE9-800B-4D7D-AF4B-F42A9D9CD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4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AD1B5D2-01BE-4BD9-91B8-CE5C4BF0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275" y="500285"/>
            <a:ext cx="8911687" cy="1280890"/>
          </a:xfrm>
        </p:spPr>
        <p:txBody>
          <a:bodyPr/>
          <a:lstStyle/>
          <a:p>
            <a:r>
              <a:rPr lang="en-US" dirty="0"/>
              <a:t>Preprocess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4A2378-8461-436D-BC18-B78C02DB6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775" y="1495426"/>
            <a:ext cx="9247187" cy="4810124"/>
          </a:xfrm>
        </p:spPr>
        <p:txBody>
          <a:bodyPr>
            <a:normAutofit/>
          </a:bodyPr>
          <a:lstStyle/>
          <a:p>
            <a:r>
              <a:rPr lang="en-US" sz="2800" dirty="0"/>
              <a:t>Data has 802 observations</a:t>
            </a:r>
          </a:p>
          <a:p>
            <a:r>
              <a:rPr lang="en-US" sz="2800" dirty="0"/>
              <a:t>Two parameters: CH, CV. Each has 26 recorded days [ 12  15  27  36  46  50  53  57  61  63  75  78  81  84  88  91  99 104 107 110 112 116 119 124 130 134]</a:t>
            </a:r>
          </a:p>
        </p:txBody>
      </p:sp>
    </p:spTree>
    <p:extLst>
      <p:ext uri="{BB962C8B-B14F-4D97-AF65-F5344CB8AC3E}">
        <p14:creationId xmlns:p14="http://schemas.microsoft.com/office/powerpoint/2010/main" val="172800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08B9-52F1-4DEF-A824-ADAFA676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D935-0B44-4E8E-8845-B979682F7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425" y="1619251"/>
            <a:ext cx="9247187" cy="4810124"/>
          </a:xfrm>
        </p:spPr>
        <p:txBody>
          <a:bodyPr>
            <a:normAutofit/>
          </a:bodyPr>
          <a:lstStyle/>
          <a:p>
            <a:r>
              <a:rPr lang="en-US" sz="2400" dirty="0"/>
              <a:t>Parameters used: CH, CV, </a:t>
            </a:r>
            <a:r>
              <a:rPr lang="en-US" sz="2400" dirty="0" err="1"/>
              <a:t>Bollsize</a:t>
            </a:r>
            <a:r>
              <a:rPr lang="en-US" sz="2400" dirty="0"/>
              <a:t>, </a:t>
            </a:r>
            <a:r>
              <a:rPr lang="en-US" sz="2400" dirty="0" err="1"/>
              <a:t>Bollnum</a:t>
            </a:r>
            <a:r>
              <a:rPr lang="en-US" sz="2400" dirty="0"/>
              <a:t>, </a:t>
            </a:r>
            <a:r>
              <a:rPr lang="en-US" sz="2400" dirty="0" err="1"/>
              <a:t>BollVolumn</a:t>
            </a:r>
            <a:r>
              <a:rPr lang="en-US" sz="2400" dirty="0"/>
              <a:t>, irrigation</a:t>
            </a:r>
          </a:p>
          <a:p>
            <a:r>
              <a:rPr lang="en-US" sz="2400" dirty="0"/>
              <a:t>Sigmoid parameters: CH, CV</a:t>
            </a:r>
          </a:p>
          <a:p>
            <a:pPr lvl="1"/>
            <a:r>
              <a:rPr lang="en-US" sz="2000" dirty="0"/>
              <a:t>Use recorded day in range 0 – 107</a:t>
            </a:r>
          </a:p>
          <a:p>
            <a:r>
              <a:rPr lang="en-US" sz="2400" dirty="0"/>
              <a:t>Extra parameters: </a:t>
            </a:r>
            <a:r>
              <a:rPr lang="en-US" sz="2400" dirty="0" err="1"/>
              <a:t>Bollsize</a:t>
            </a:r>
            <a:r>
              <a:rPr lang="en-US" sz="2400" dirty="0"/>
              <a:t>, </a:t>
            </a:r>
            <a:r>
              <a:rPr lang="en-US" sz="2400" dirty="0" err="1"/>
              <a:t>Bollnum</a:t>
            </a:r>
            <a:r>
              <a:rPr lang="en-US" sz="2400" dirty="0"/>
              <a:t>, </a:t>
            </a:r>
            <a:r>
              <a:rPr lang="en-US" sz="2400" dirty="0" err="1"/>
              <a:t>bollvol</a:t>
            </a:r>
            <a:endParaRPr lang="en-US" sz="2400" dirty="0"/>
          </a:p>
          <a:p>
            <a:pPr lvl="1"/>
            <a:r>
              <a:rPr lang="en-US" sz="2000" dirty="0"/>
              <a:t>Normalize three columns -&gt; (802, 3)</a:t>
            </a:r>
          </a:p>
          <a:p>
            <a:r>
              <a:rPr lang="en-US" sz="2400" dirty="0"/>
              <a:t>Hot encoded parameters: Irrigation (Yes/ No)</a:t>
            </a:r>
          </a:p>
          <a:p>
            <a:pPr lvl="1"/>
            <a:r>
              <a:rPr lang="en-US" sz="2000" dirty="0"/>
              <a:t>Hot encoded column -&gt; (802, 2)</a:t>
            </a:r>
          </a:p>
          <a:p>
            <a:r>
              <a:rPr lang="en-US" sz="2400" dirty="0"/>
              <a:t>Input size in total (802, 65)</a:t>
            </a:r>
          </a:p>
        </p:txBody>
      </p:sp>
    </p:spTree>
    <p:extLst>
      <p:ext uri="{BB962C8B-B14F-4D97-AF65-F5344CB8AC3E}">
        <p14:creationId xmlns:p14="http://schemas.microsoft.com/office/powerpoint/2010/main" val="316717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489C4-7DD7-4503-8F31-9EC72F9E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Sigmoid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288B-1D1C-479D-95B2-C0F7C5098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Generate Sigmoid function that fit parameters value (y) according days after planting (x)</a:t>
            </a:r>
          </a:p>
          <a:p>
            <a:r>
              <a:rPr lang="en-US" dirty="0"/>
              <a:t>Function used (3 parameters): </a:t>
            </a:r>
            <a:r>
              <a:rPr lang="es-ES" dirty="0"/>
              <a:t>y = a / (1 + </a:t>
            </a:r>
            <a:r>
              <a:rPr lang="es-ES" dirty="0" err="1"/>
              <a:t>np.exp</a:t>
            </a:r>
            <a:r>
              <a:rPr lang="es-ES" dirty="0"/>
              <a:t>(-(x-c)/b))</a:t>
            </a:r>
          </a:p>
          <a:p>
            <a:r>
              <a:rPr lang="es-ES" dirty="0"/>
              <a:t>Base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sigmoid</a:t>
            </a:r>
            <a:r>
              <a:rPr lang="es-ES" dirty="0"/>
              <a:t> </a:t>
            </a:r>
            <a:r>
              <a:rPr lang="es-ES" dirty="0" err="1"/>
              <a:t>function’s</a:t>
            </a:r>
            <a:r>
              <a:rPr lang="es-ES" dirty="0"/>
              <a:t> </a:t>
            </a:r>
            <a:r>
              <a:rPr lang="es-ES" dirty="0" err="1"/>
              <a:t>characteristic</a:t>
            </a:r>
            <a:r>
              <a:rPr lang="es-ES" dirty="0"/>
              <a:t>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maximum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day</a:t>
            </a:r>
            <a:r>
              <a:rPr lang="es-ES" dirty="0"/>
              <a:t> (107)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0BB9B-4BB3-4537-87B9-3348EAB93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754487"/>
            <a:ext cx="6953577" cy="5023958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2B202-3051-4C2A-9D72-88BAC403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Derivative of sigmoid function – Growth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D7B1-C5CF-4A29-AAE7-CC7C1B1D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Generate derivative of sigmoid function – growth rate -&gt; apply growth rate function for all days in range (0, 107) to get the growth rate curve</a:t>
            </a:r>
          </a:p>
          <a:p>
            <a:r>
              <a:rPr lang="en-US" dirty="0"/>
              <a:t>Get the maximum growth rate, at which day</a:t>
            </a:r>
          </a:p>
          <a:p>
            <a:r>
              <a:rPr lang="en-US" dirty="0"/>
              <a:t>Get the half maximum growth rate, at which days, and their difference (duration)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9616A-4D7C-4640-BBDB-ECA8C592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884867"/>
            <a:ext cx="6953577" cy="4763199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9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BE18-DBEC-4919-A29C-D02F49FC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DE3EF-1CC2-4488-8B4B-156353C46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each parameters value(CH, CV): generate 6 columns </a:t>
            </a:r>
            <a:r>
              <a:rPr lang="en-US" sz="2800" dirty="0" err="1"/>
              <a:t>max_value</a:t>
            </a:r>
            <a:r>
              <a:rPr lang="en-US" sz="2800" dirty="0"/>
              <a:t> , </a:t>
            </a:r>
            <a:r>
              <a:rPr lang="en-US" sz="2800" dirty="0" err="1"/>
              <a:t>max_growth_rate</a:t>
            </a:r>
            <a:r>
              <a:rPr lang="en-US" sz="2800" dirty="0"/>
              <a:t>,  </a:t>
            </a:r>
            <a:r>
              <a:rPr lang="en-US" sz="2800" dirty="0" err="1"/>
              <a:t>half_max_growth_rate</a:t>
            </a:r>
            <a:r>
              <a:rPr lang="en-US" sz="2800" dirty="0"/>
              <a:t>,  </a:t>
            </a:r>
            <a:r>
              <a:rPr lang="en-US" sz="2800" dirty="0" err="1"/>
              <a:t>first_day_half_max</a:t>
            </a:r>
            <a:r>
              <a:rPr lang="en-US" sz="2800" dirty="0"/>
              <a:t> , </a:t>
            </a:r>
            <a:r>
              <a:rPr lang="en-US" sz="2800" dirty="0" err="1"/>
              <a:t>second_day_half_max</a:t>
            </a:r>
            <a:r>
              <a:rPr lang="en-US" sz="2800" dirty="0"/>
              <a:t>,  </a:t>
            </a:r>
            <a:r>
              <a:rPr lang="en-US" sz="2800" dirty="0" err="1"/>
              <a:t>duration_half_max</a:t>
            </a:r>
            <a:r>
              <a:rPr lang="en-US" sz="2800" dirty="0"/>
              <a:t> </a:t>
            </a:r>
          </a:p>
          <a:p>
            <a:r>
              <a:rPr lang="en-US" sz="2800" dirty="0"/>
              <a:t>Combine </a:t>
            </a:r>
            <a:r>
              <a:rPr lang="en-US" sz="2800" dirty="0" err="1"/>
              <a:t>Bollsize</a:t>
            </a:r>
            <a:r>
              <a:rPr lang="en-US" sz="2800" dirty="0"/>
              <a:t>, </a:t>
            </a:r>
            <a:r>
              <a:rPr lang="en-US" sz="2800" dirty="0" err="1"/>
              <a:t>Bollnum</a:t>
            </a:r>
            <a:r>
              <a:rPr lang="en-US" sz="2800" dirty="0"/>
              <a:t>, </a:t>
            </a:r>
            <a:r>
              <a:rPr lang="en-US" sz="2800" dirty="0" err="1"/>
              <a:t>BollVolumn</a:t>
            </a:r>
            <a:r>
              <a:rPr lang="en-US" sz="2800" dirty="0"/>
              <a:t> and irrigation</a:t>
            </a:r>
          </a:p>
          <a:p>
            <a:pPr lvl="1"/>
            <a:r>
              <a:rPr lang="en-US" sz="2400" dirty="0"/>
              <a:t>Input shape: (802, 6x2 + 3 + 2) = (802, 17)</a:t>
            </a:r>
          </a:p>
        </p:txBody>
      </p:sp>
    </p:spTree>
    <p:extLst>
      <p:ext uri="{BB962C8B-B14F-4D97-AF65-F5344CB8AC3E}">
        <p14:creationId xmlns:p14="http://schemas.microsoft.com/office/powerpoint/2010/main" val="45065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5E1F3-AD53-4C86-8E00-FED7C307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Train model to predict yield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2AD1-D3C3-4F74-B1B8-DDC1CCD99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Train model with 300 epochs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098E8-8A5F-4574-B07E-1C84296B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559" y="640080"/>
            <a:ext cx="6911544" cy="5252773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0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194A-00C4-4539-A873-F6B95EDE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464FF-BD7A-4795-821B-E574E6A3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84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334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Cotton Yield Prediction – Sigmoid function</vt:lpstr>
      <vt:lpstr>Preprocess Data</vt:lpstr>
      <vt:lpstr>Preprocess Data</vt:lpstr>
      <vt:lpstr>Sigmoid function</vt:lpstr>
      <vt:lpstr>Derivative of sigmoid function – Growth Rate</vt:lpstr>
      <vt:lpstr>Preprocess data</vt:lpstr>
      <vt:lpstr>Train model to predict yield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Cotton Yield Prediction – Sigmoid function</dc:title>
  <dc:creator>Phan, Hau</dc:creator>
  <cp:lastModifiedBy>Phan, Hau</cp:lastModifiedBy>
  <cp:revision>3</cp:revision>
  <dcterms:created xsi:type="dcterms:W3CDTF">2020-03-02T17:56:30Z</dcterms:created>
  <dcterms:modified xsi:type="dcterms:W3CDTF">2020-03-03T19:48:27Z</dcterms:modified>
</cp:coreProperties>
</file>