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ehdidag/black-frida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5A2-6C0C-4E6A-A8DD-00F3E651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62" y="219111"/>
            <a:ext cx="8915399" cy="73522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404E0-5657-44EE-A833-CDE23A22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6773" y="1893452"/>
            <a:ext cx="8729576" cy="2592051"/>
          </a:xfrm>
        </p:spPr>
        <p:txBody>
          <a:bodyPr>
            <a:noAutofit/>
          </a:bodyPr>
          <a:lstStyle/>
          <a:p>
            <a:pPr algn="ctr"/>
            <a:r>
              <a:rPr lang="en-US" sz="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 Friday </a:t>
            </a:r>
            <a:r>
              <a:rPr lang="en-US" sz="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endParaRPr lang="en-U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EBA4E-9A7A-4A7E-B255-566F7825C638}"/>
              </a:ext>
            </a:extLst>
          </p:cNvPr>
          <p:cNvSpPr txBox="1"/>
          <p:nvPr/>
        </p:nvSpPr>
        <p:spPr>
          <a:xfrm>
            <a:off x="3237470" y="4324865"/>
            <a:ext cx="7241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Hữu-15520293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Ngọc-15520553</a:t>
            </a:r>
          </a:p>
        </p:txBody>
      </p:sp>
    </p:spTree>
    <p:extLst>
      <p:ext uri="{BB962C8B-B14F-4D97-AF65-F5344CB8AC3E}">
        <p14:creationId xmlns:p14="http://schemas.microsoft.com/office/powerpoint/2010/main" val="124075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5A2-6C0C-4E6A-A8DD-00F3E651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62" y="219111"/>
            <a:ext cx="8915399" cy="7352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0E8B06-F263-423B-881D-A4AC0D2F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685" y="1689564"/>
            <a:ext cx="4552520" cy="441467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01404E0-5657-44EE-A833-CDE23A22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685" y="1477558"/>
            <a:ext cx="4552520" cy="5161331"/>
          </a:xfrm>
        </p:spPr>
        <p:txBody>
          <a:bodyPr>
            <a:noAutofit/>
          </a:bodyPr>
          <a:lstStyle/>
          <a:p>
            <a:pPr algn="ctr"/>
            <a:endParaRPr lang="en-U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0C10D-8CA0-46F8-92FF-DD693CA3DE3F}"/>
              </a:ext>
            </a:extLst>
          </p:cNvPr>
          <p:cNvSpPr txBox="1"/>
          <p:nvPr/>
        </p:nvSpPr>
        <p:spPr>
          <a:xfrm>
            <a:off x="2496772" y="954338"/>
            <a:ext cx="939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2.7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BC6D7-88CF-437B-8EA9-CEF94B8A0A07}"/>
              </a:ext>
            </a:extLst>
          </p:cNvPr>
          <p:cNvSpPr txBox="1"/>
          <p:nvPr/>
        </p:nvSpPr>
        <p:spPr>
          <a:xfrm>
            <a:off x="8089576" y="1477557"/>
            <a:ext cx="40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BD839-F47A-4043-B69B-EB5877DD41CB}"/>
              </a:ext>
            </a:extLst>
          </p:cNvPr>
          <p:cNvSpPr txBox="1"/>
          <p:nvPr/>
        </p:nvSpPr>
        <p:spPr>
          <a:xfrm>
            <a:off x="7446013" y="2702788"/>
            <a:ext cx="4312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45 .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3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5A2-6C0C-4E6A-A8DD-00F3E651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62" y="219111"/>
            <a:ext cx="8915399" cy="7352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7B149-DB1B-4D8A-8F53-75F983B38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02" y="1919476"/>
            <a:ext cx="4404239" cy="408590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01404E0-5657-44EE-A833-CDE23A22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685" y="1477558"/>
            <a:ext cx="4646263" cy="5161331"/>
          </a:xfrm>
        </p:spPr>
        <p:txBody>
          <a:bodyPr>
            <a:noAutofit/>
          </a:bodyPr>
          <a:lstStyle/>
          <a:p>
            <a:pPr algn="ctr"/>
            <a:endParaRPr lang="en-U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0C10D-8CA0-46F8-92FF-DD693CA3DE3F}"/>
              </a:ext>
            </a:extLst>
          </p:cNvPr>
          <p:cNvSpPr txBox="1"/>
          <p:nvPr/>
        </p:nvSpPr>
        <p:spPr>
          <a:xfrm>
            <a:off x="2496772" y="954338"/>
            <a:ext cx="939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2.8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City_Category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BC6D7-88CF-437B-8EA9-CEF94B8A0A07}"/>
              </a:ext>
            </a:extLst>
          </p:cNvPr>
          <p:cNvSpPr txBox="1"/>
          <p:nvPr/>
        </p:nvSpPr>
        <p:spPr>
          <a:xfrm>
            <a:off x="8089576" y="1477557"/>
            <a:ext cx="40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BD839-F47A-4043-B69B-EB5877DD41CB}"/>
              </a:ext>
            </a:extLst>
          </p:cNvPr>
          <p:cNvSpPr txBox="1"/>
          <p:nvPr/>
        </p:nvSpPr>
        <p:spPr>
          <a:xfrm>
            <a:off x="7446013" y="2702788"/>
            <a:ext cx="43126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1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5A2-6C0C-4E6A-A8DD-00F3E651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62" y="219111"/>
            <a:ext cx="8915399" cy="7352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58BE2-7FD1-4E76-B3D5-9E7EF4DA1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712" y="1895666"/>
            <a:ext cx="4404499" cy="418385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01404E0-5657-44EE-A833-CDE23A22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685" y="1477558"/>
            <a:ext cx="4379526" cy="5161331"/>
          </a:xfrm>
        </p:spPr>
        <p:txBody>
          <a:bodyPr>
            <a:noAutofit/>
          </a:bodyPr>
          <a:lstStyle/>
          <a:p>
            <a:pPr algn="ctr"/>
            <a:endParaRPr lang="en-U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0C10D-8CA0-46F8-92FF-DD693CA3DE3F}"/>
              </a:ext>
            </a:extLst>
          </p:cNvPr>
          <p:cNvSpPr txBox="1"/>
          <p:nvPr/>
        </p:nvSpPr>
        <p:spPr>
          <a:xfrm>
            <a:off x="2496772" y="954338"/>
            <a:ext cx="939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2.9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Stay_In_Current_City_Years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BC6D7-88CF-437B-8EA9-CEF94B8A0A07}"/>
              </a:ext>
            </a:extLst>
          </p:cNvPr>
          <p:cNvSpPr txBox="1"/>
          <p:nvPr/>
        </p:nvSpPr>
        <p:spPr>
          <a:xfrm>
            <a:off x="8089576" y="1477557"/>
            <a:ext cx="40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BD839-F47A-4043-B69B-EB5877DD41CB}"/>
              </a:ext>
            </a:extLst>
          </p:cNvPr>
          <p:cNvSpPr txBox="1"/>
          <p:nvPr/>
        </p:nvSpPr>
        <p:spPr>
          <a:xfrm>
            <a:off x="7446012" y="1895666"/>
            <a:ext cx="431260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tới.Những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 Friday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hộ,đồ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6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5A2-6C0C-4E6A-A8DD-00F3E651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62" y="219111"/>
            <a:ext cx="8915399" cy="7352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0C10D-8CA0-46F8-92FF-DD693CA3DE3F}"/>
              </a:ext>
            </a:extLst>
          </p:cNvPr>
          <p:cNvSpPr txBox="1"/>
          <p:nvPr/>
        </p:nvSpPr>
        <p:spPr>
          <a:xfrm>
            <a:off x="2496772" y="954338"/>
            <a:ext cx="939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Purchase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BC6D7-88CF-437B-8EA9-CEF94B8A0A07}"/>
              </a:ext>
            </a:extLst>
          </p:cNvPr>
          <p:cNvSpPr txBox="1"/>
          <p:nvPr/>
        </p:nvSpPr>
        <p:spPr>
          <a:xfrm>
            <a:off x="8089576" y="1477557"/>
            <a:ext cx="40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383E1-158D-45F0-8180-0FB5DA25B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28" y="1567601"/>
            <a:ext cx="3933333" cy="2385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3C2BB-FA47-4CA4-916A-D0207B66B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030" y="1567601"/>
            <a:ext cx="3704762" cy="23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972AB1-9AFC-4ED0-B34F-F2B3DCD48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466" y="4105620"/>
            <a:ext cx="3838095" cy="23858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465DDF-4B65-4BE9-8CA3-8A78C81BA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8030" y="4105621"/>
            <a:ext cx="4104762" cy="23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5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5A2-6C0C-4E6A-A8DD-00F3E651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62" y="219111"/>
            <a:ext cx="8915399" cy="7352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0C10D-8CA0-46F8-92FF-DD693CA3DE3F}"/>
              </a:ext>
            </a:extLst>
          </p:cNvPr>
          <p:cNvSpPr txBox="1"/>
          <p:nvPr/>
        </p:nvSpPr>
        <p:spPr>
          <a:xfrm>
            <a:off x="2496772" y="954338"/>
            <a:ext cx="939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Purchase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BC6D7-88CF-437B-8EA9-CEF94B8A0A07}"/>
              </a:ext>
            </a:extLst>
          </p:cNvPr>
          <p:cNvSpPr txBox="1"/>
          <p:nvPr/>
        </p:nvSpPr>
        <p:spPr>
          <a:xfrm>
            <a:off x="8089576" y="1477557"/>
            <a:ext cx="40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1F970-EAC2-41A8-A29B-C3A4A6FB1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466" y="1598653"/>
            <a:ext cx="3838095" cy="2385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524437-8E3D-4BEA-A0D0-D37C5E670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031" y="1598654"/>
            <a:ext cx="3998920" cy="2385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9D5D2B-2054-4722-8819-C06F84D5D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427" y="4004252"/>
            <a:ext cx="5128054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1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5A2-6C0C-4E6A-A8DD-00F3E651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62" y="219111"/>
            <a:ext cx="8915399" cy="7352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404E0-5657-44EE-A833-CDE23A22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685" y="1477558"/>
            <a:ext cx="4263653" cy="5161331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‘Product_Category_2’ and          ‘Product_Category_3’.Có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thiếu.Ta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</a:p>
          <a:p>
            <a:pPr algn="ctr"/>
            <a:endParaRPr lang="en-U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0C10D-8CA0-46F8-92FF-DD693CA3DE3F}"/>
              </a:ext>
            </a:extLst>
          </p:cNvPr>
          <p:cNvSpPr txBox="1"/>
          <p:nvPr/>
        </p:nvSpPr>
        <p:spPr>
          <a:xfrm>
            <a:off x="2496772" y="954338"/>
            <a:ext cx="939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BC6D7-88CF-437B-8EA9-CEF94B8A0A07}"/>
              </a:ext>
            </a:extLst>
          </p:cNvPr>
          <p:cNvSpPr txBox="1"/>
          <p:nvPr/>
        </p:nvSpPr>
        <p:spPr>
          <a:xfrm>
            <a:off x="8089576" y="1477557"/>
            <a:ext cx="40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AB658-CEDD-4D3A-AF07-7D90020E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86" y="1477557"/>
            <a:ext cx="4007689" cy="359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41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5A2-6C0C-4E6A-A8DD-00F3E651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62" y="219111"/>
            <a:ext cx="8915399" cy="7352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0C10D-8CA0-46F8-92FF-DD693CA3DE3F}"/>
              </a:ext>
            </a:extLst>
          </p:cNvPr>
          <p:cNvSpPr txBox="1"/>
          <p:nvPr/>
        </p:nvSpPr>
        <p:spPr>
          <a:xfrm>
            <a:off x="2496772" y="954338"/>
            <a:ext cx="93904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 sang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BC6D7-88CF-437B-8EA9-CEF94B8A0A07}"/>
              </a:ext>
            </a:extLst>
          </p:cNvPr>
          <p:cNvSpPr txBox="1"/>
          <p:nvPr/>
        </p:nvSpPr>
        <p:spPr>
          <a:xfrm>
            <a:off x="8089576" y="1477557"/>
            <a:ext cx="40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476CF-32CF-49F5-91BF-5101B458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521" y="1689565"/>
            <a:ext cx="5086958" cy="1667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B26AD7-24BF-4B05-B5E1-018744C8CBBA}"/>
              </a:ext>
            </a:extLst>
          </p:cNvPr>
          <p:cNvSpPr txBox="1"/>
          <p:nvPr/>
        </p:nvSpPr>
        <p:spPr>
          <a:xfrm>
            <a:off x="2591507" y="3429000"/>
            <a:ext cx="93904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Gender sang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3C8EF-2934-4151-84C5-FC7AA7F857C4}"/>
              </a:ext>
            </a:extLst>
          </p:cNvPr>
          <p:cNvSpPr txBox="1"/>
          <p:nvPr/>
        </p:nvSpPr>
        <p:spPr>
          <a:xfrm>
            <a:off x="8184311" y="3952219"/>
            <a:ext cx="40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AE5F0D-8D77-4639-A4FA-BFB675A1B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035" y="4235102"/>
            <a:ext cx="5138444" cy="157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87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5A2-6C0C-4E6A-A8DD-00F3E651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62" y="219111"/>
            <a:ext cx="8915399" cy="7352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0C10D-8CA0-46F8-92FF-DD693CA3DE3F}"/>
              </a:ext>
            </a:extLst>
          </p:cNvPr>
          <p:cNvSpPr txBox="1"/>
          <p:nvPr/>
        </p:nvSpPr>
        <p:spPr>
          <a:xfrm>
            <a:off x="2496772" y="954338"/>
            <a:ext cx="93904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City_Category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BC6D7-88CF-437B-8EA9-CEF94B8A0A07}"/>
              </a:ext>
            </a:extLst>
          </p:cNvPr>
          <p:cNvSpPr txBox="1"/>
          <p:nvPr/>
        </p:nvSpPr>
        <p:spPr>
          <a:xfrm>
            <a:off x="8089576" y="1477557"/>
            <a:ext cx="40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26AD7-24BF-4B05-B5E1-018744C8CBBA}"/>
              </a:ext>
            </a:extLst>
          </p:cNvPr>
          <p:cNvSpPr txBox="1"/>
          <p:nvPr/>
        </p:nvSpPr>
        <p:spPr>
          <a:xfrm>
            <a:off x="2166347" y="2600670"/>
            <a:ext cx="93904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Stay_In_Current_City_Years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D4F0A1-529D-46C0-9172-84CBDA0A8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79" y="1445292"/>
            <a:ext cx="5547316" cy="1192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66DCCB-5F80-4853-9CD7-EB9AEB480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679" y="3218931"/>
            <a:ext cx="6274916" cy="8925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67385-B0C8-407E-AE8F-C5F2BF3BC8B4}"/>
              </a:ext>
            </a:extLst>
          </p:cNvPr>
          <p:cNvSpPr txBox="1"/>
          <p:nvPr/>
        </p:nvSpPr>
        <p:spPr>
          <a:xfrm>
            <a:off x="2166347" y="4154670"/>
            <a:ext cx="93904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27C025-121F-43FA-841B-0C561748A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679" y="4600946"/>
            <a:ext cx="6001310" cy="225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1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5A2-6C0C-4E6A-A8DD-00F3E651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62" y="219111"/>
            <a:ext cx="8915399" cy="73522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3C8EF-2934-4151-84C5-FC7AA7F857C4}"/>
              </a:ext>
            </a:extLst>
          </p:cNvPr>
          <p:cNvSpPr txBox="1"/>
          <p:nvPr/>
        </p:nvSpPr>
        <p:spPr>
          <a:xfrm>
            <a:off x="8184311" y="3952219"/>
            <a:ext cx="40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1C99E-D193-4BEE-A4DA-B5A6E4D8BA4C}"/>
              </a:ext>
            </a:extLst>
          </p:cNvPr>
          <p:cNvSpPr txBox="1"/>
          <p:nvPr/>
        </p:nvSpPr>
        <p:spPr>
          <a:xfrm>
            <a:off x="3015048" y="1020866"/>
            <a:ext cx="8204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Import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EDF38-29D1-4965-BF96-99424041B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442" y="1733726"/>
            <a:ext cx="3228571" cy="11428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25FB1F-80C6-4C18-ACAD-8F0AEE5A7A32}"/>
              </a:ext>
            </a:extLst>
          </p:cNvPr>
          <p:cNvSpPr txBox="1"/>
          <p:nvPr/>
        </p:nvSpPr>
        <p:spPr>
          <a:xfrm>
            <a:off x="3015047" y="3059668"/>
            <a:ext cx="8204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Load dataset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431C1F-7D9E-4945-A7B1-1F4A6E9B1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047" y="3779602"/>
            <a:ext cx="8204887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1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5A2-6C0C-4E6A-A8DD-00F3E651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62" y="219111"/>
            <a:ext cx="8915399" cy="73522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3C8EF-2934-4151-84C5-FC7AA7F857C4}"/>
              </a:ext>
            </a:extLst>
          </p:cNvPr>
          <p:cNvSpPr txBox="1"/>
          <p:nvPr/>
        </p:nvSpPr>
        <p:spPr>
          <a:xfrm>
            <a:off x="8184311" y="3952219"/>
            <a:ext cx="40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1C99E-D193-4BEE-A4DA-B5A6E4D8BA4C}"/>
              </a:ext>
            </a:extLst>
          </p:cNvPr>
          <p:cNvSpPr txBox="1"/>
          <p:nvPr/>
        </p:nvSpPr>
        <p:spPr>
          <a:xfrm>
            <a:off x="3015048" y="1020866"/>
            <a:ext cx="8204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 Chia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tập:Train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set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5FB1F-80C6-4C18-ACAD-8F0AEE5A7A32}"/>
              </a:ext>
            </a:extLst>
          </p:cNvPr>
          <p:cNvSpPr txBox="1"/>
          <p:nvPr/>
        </p:nvSpPr>
        <p:spPr>
          <a:xfrm>
            <a:off x="3015047" y="3059668"/>
            <a:ext cx="8204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 Linear Regression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(Train set)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A0DAD-CE41-4F36-9CD1-FA91E3689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025" y="1794948"/>
            <a:ext cx="6925696" cy="6845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2E754-1673-45DD-98BA-CA5A9AA88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821" y="4358279"/>
            <a:ext cx="6789221" cy="165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1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5A2-6C0C-4E6A-A8DD-00F3E651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62" y="219111"/>
            <a:ext cx="8915399" cy="7352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1.Giới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404E0-5657-44EE-A833-CDE23A22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6773" y="954338"/>
            <a:ext cx="5592803" cy="5684551"/>
          </a:xfrm>
        </p:spPr>
        <p:txBody>
          <a:bodyPr>
            <a:noAutofit/>
          </a:bodyPr>
          <a:lstStyle/>
          <a:p>
            <a:pPr algn="ctr"/>
            <a:endParaRPr lang="en-U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F84BF5-2CEA-4DC2-B8C2-B28869081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862" y="954338"/>
            <a:ext cx="5685714" cy="554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D49F2B-F71A-4B97-A24E-4AE84967C52F}"/>
              </a:ext>
            </a:extLst>
          </p:cNvPr>
          <p:cNvSpPr txBox="1"/>
          <p:nvPr/>
        </p:nvSpPr>
        <p:spPr>
          <a:xfrm>
            <a:off x="8089576" y="954338"/>
            <a:ext cx="376055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: Black Friday</a:t>
            </a: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BlackFriday.csv</a:t>
            </a: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https://www.kaggle.com/mehdidag/black-friday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tính:12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dòng:537577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file:5MB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76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5A2-6C0C-4E6A-A8DD-00F3E651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62" y="219111"/>
            <a:ext cx="8915399" cy="73522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3C8EF-2934-4151-84C5-FC7AA7F857C4}"/>
              </a:ext>
            </a:extLst>
          </p:cNvPr>
          <p:cNvSpPr txBox="1"/>
          <p:nvPr/>
        </p:nvSpPr>
        <p:spPr>
          <a:xfrm>
            <a:off x="8184311" y="3952219"/>
            <a:ext cx="40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1C99E-D193-4BEE-A4DA-B5A6E4D8BA4C}"/>
              </a:ext>
            </a:extLst>
          </p:cNvPr>
          <p:cNvSpPr txBox="1"/>
          <p:nvPr/>
        </p:nvSpPr>
        <p:spPr>
          <a:xfrm>
            <a:off x="3015048" y="1020866"/>
            <a:ext cx="8204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Purchase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5FB1F-80C6-4C18-ACAD-8F0AEE5A7A32}"/>
              </a:ext>
            </a:extLst>
          </p:cNvPr>
          <p:cNvSpPr txBox="1"/>
          <p:nvPr/>
        </p:nvSpPr>
        <p:spPr>
          <a:xfrm>
            <a:off x="3015047" y="3059668"/>
            <a:ext cx="8204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AAF6E-5930-45C0-A846-D8192731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820" y="1671128"/>
            <a:ext cx="5664757" cy="1115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DBAE19-54DB-4C31-9191-A41B6939F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529" y="4139199"/>
            <a:ext cx="5219048" cy="857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1E76DC-AAC3-404B-8351-269EB57574FF}"/>
              </a:ext>
            </a:extLst>
          </p:cNvPr>
          <p:cNvSpPr txBox="1"/>
          <p:nvPr/>
        </p:nvSpPr>
        <p:spPr>
          <a:xfrm>
            <a:off x="3702530" y="3480216"/>
            <a:ext cx="3303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D48B70-1C8E-4233-AADF-7D10A1258B0B}"/>
              </a:ext>
            </a:extLst>
          </p:cNvPr>
          <p:cNvSpPr txBox="1"/>
          <p:nvPr/>
        </p:nvSpPr>
        <p:spPr>
          <a:xfrm>
            <a:off x="3702529" y="5013506"/>
            <a:ext cx="3303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0DB6B-E1BB-4F66-9E61-1E84A3E54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529" y="5541896"/>
            <a:ext cx="3723882" cy="78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2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5A2-6C0C-4E6A-A8DD-00F3E651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62" y="219111"/>
            <a:ext cx="8915399" cy="7352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2.Mô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8968FAC-919D-49A0-8F04-B15ECE166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865871"/>
            <a:ext cx="8915399" cy="3299254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 Friday(file BlackFriday.csv)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trên.Tiến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 Friday?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 Friday?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3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5A2-6C0C-4E6A-A8DD-00F3E651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62" y="219111"/>
            <a:ext cx="8915399" cy="7352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3607C-7F31-41FF-B7A2-88387156C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73" y="1477557"/>
            <a:ext cx="5594465" cy="5161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01404E0-5657-44EE-A833-CDE23A22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6773" y="1477558"/>
            <a:ext cx="5592803" cy="5161331"/>
          </a:xfrm>
        </p:spPr>
        <p:txBody>
          <a:bodyPr>
            <a:noAutofit/>
          </a:bodyPr>
          <a:lstStyle/>
          <a:p>
            <a:pPr algn="ctr"/>
            <a:endParaRPr lang="en-U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0C10D-8CA0-46F8-92FF-DD693CA3DE3F}"/>
              </a:ext>
            </a:extLst>
          </p:cNvPr>
          <p:cNvSpPr txBox="1"/>
          <p:nvPr/>
        </p:nvSpPr>
        <p:spPr>
          <a:xfrm>
            <a:off x="2403862" y="954338"/>
            <a:ext cx="559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BC6D7-88CF-437B-8EA9-CEF94B8A0A07}"/>
              </a:ext>
            </a:extLst>
          </p:cNvPr>
          <p:cNvSpPr txBox="1"/>
          <p:nvPr/>
        </p:nvSpPr>
        <p:spPr>
          <a:xfrm>
            <a:off x="8089576" y="1477557"/>
            <a:ext cx="400768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Occupation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nhau.Đây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đi.Ta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 Friday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1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5A2-6C0C-4E6A-A8DD-00F3E651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62" y="219111"/>
            <a:ext cx="8915399" cy="7352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8E2BD-F22E-4857-A303-A897C3037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684" y="1477558"/>
            <a:ext cx="5330997" cy="516133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01404E0-5657-44EE-A833-CDE23A22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684" y="1477558"/>
            <a:ext cx="5330997" cy="5161331"/>
          </a:xfrm>
        </p:spPr>
        <p:txBody>
          <a:bodyPr>
            <a:noAutofit/>
          </a:bodyPr>
          <a:lstStyle/>
          <a:p>
            <a:pPr algn="ctr"/>
            <a:endParaRPr lang="en-U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0C10D-8CA0-46F8-92FF-DD693CA3DE3F}"/>
              </a:ext>
            </a:extLst>
          </p:cNvPr>
          <p:cNvSpPr txBox="1"/>
          <p:nvPr/>
        </p:nvSpPr>
        <p:spPr>
          <a:xfrm>
            <a:off x="2496773" y="954338"/>
            <a:ext cx="559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Marital_Status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BC6D7-88CF-437B-8EA9-CEF94B8A0A07}"/>
              </a:ext>
            </a:extLst>
          </p:cNvPr>
          <p:cNvSpPr txBox="1"/>
          <p:nvPr/>
        </p:nvSpPr>
        <p:spPr>
          <a:xfrm>
            <a:off x="8089576" y="1477557"/>
            <a:ext cx="40076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 Friday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4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5A2-6C0C-4E6A-A8DD-00F3E651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62" y="219111"/>
            <a:ext cx="8915399" cy="7352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A098A-C988-449F-90A6-32FA70125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943" y="1477557"/>
            <a:ext cx="5306568" cy="5161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01404E0-5657-44EE-A833-CDE23A22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684" y="1477558"/>
            <a:ext cx="5289827" cy="5161331"/>
          </a:xfrm>
        </p:spPr>
        <p:txBody>
          <a:bodyPr>
            <a:noAutofit/>
          </a:bodyPr>
          <a:lstStyle/>
          <a:p>
            <a:pPr algn="ctr"/>
            <a:endParaRPr lang="en-U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0C10D-8CA0-46F8-92FF-DD693CA3DE3F}"/>
              </a:ext>
            </a:extLst>
          </p:cNvPr>
          <p:cNvSpPr txBox="1"/>
          <p:nvPr/>
        </p:nvSpPr>
        <p:spPr>
          <a:xfrm>
            <a:off x="2496772" y="954338"/>
            <a:ext cx="939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Product_Category_1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BC6D7-88CF-437B-8EA9-CEF94B8A0A07}"/>
              </a:ext>
            </a:extLst>
          </p:cNvPr>
          <p:cNvSpPr txBox="1"/>
          <p:nvPr/>
        </p:nvSpPr>
        <p:spPr>
          <a:xfrm>
            <a:off x="8089576" y="1477557"/>
            <a:ext cx="4007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1 , 5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4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5A2-6C0C-4E6A-A8DD-00F3E651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62" y="219111"/>
            <a:ext cx="8915399" cy="7352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1D208-D88F-4A4F-9339-564519B0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684" y="1569308"/>
            <a:ext cx="4614306" cy="506958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01404E0-5657-44EE-A833-CDE23A22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684" y="1477558"/>
            <a:ext cx="4614305" cy="5161331"/>
          </a:xfrm>
        </p:spPr>
        <p:txBody>
          <a:bodyPr>
            <a:noAutofit/>
          </a:bodyPr>
          <a:lstStyle/>
          <a:p>
            <a:pPr algn="ctr"/>
            <a:endParaRPr lang="en-U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0C10D-8CA0-46F8-92FF-DD693CA3DE3F}"/>
              </a:ext>
            </a:extLst>
          </p:cNvPr>
          <p:cNvSpPr txBox="1"/>
          <p:nvPr/>
        </p:nvSpPr>
        <p:spPr>
          <a:xfrm>
            <a:off x="2496772" y="954338"/>
            <a:ext cx="939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Product_Category_2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Product_Category_3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BC6D7-88CF-437B-8EA9-CEF94B8A0A07}"/>
              </a:ext>
            </a:extLst>
          </p:cNvPr>
          <p:cNvSpPr txBox="1"/>
          <p:nvPr/>
        </p:nvSpPr>
        <p:spPr>
          <a:xfrm>
            <a:off x="8089576" y="1477557"/>
            <a:ext cx="40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0F9A4B-DFE8-49DA-AC6A-75356BC3A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840" y="1477557"/>
            <a:ext cx="3980952" cy="516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0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5A2-6C0C-4E6A-A8DD-00F3E651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62" y="219111"/>
            <a:ext cx="8915399" cy="7352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57DDF-DA4E-47CD-BBB0-0632E2D5D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339" y="1689565"/>
            <a:ext cx="4949212" cy="451352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01404E0-5657-44EE-A833-CDE23A22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684" y="1477558"/>
            <a:ext cx="4910867" cy="5161331"/>
          </a:xfrm>
        </p:spPr>
        <p:txBody>
          <a:bodyPr>
            <a:noAutofit/>
          </a:bodyPr>
          <a:lstStyle/>
          <a:p>
            <a:pPr algn="ctr"/>
            <a:endParaRPr lang="en-U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0C10D-8CA0-46F8-92FF-DD693CA3DE3F}"/>
              </a:ext>
            </a:extLst>
          </p:cNvPr>
          <p:cNvSpPr txBox="1"/>
          <p:nvPr/>
        </p:nvSpPr>
        <p:spPr>
          <a:xfrm>
            <a:off x="2496772" y="954338"/>
            <a:ext cx="9390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Purchase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BC6D7-88CF-437B-8EA9-CEF94B8A0A07}"/>
              </a:ext>
            </a:extLst>
          </p:cNvPr>
          <p:cNvSpPr txBox="1"/>
          <p:nvPr/>
        </p:nvSpPr>
        <p:spPr>
          <a:xfrm>
            <a:off x="8089576" y="1477557"/>
            <a:ext cx="40076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Purchase,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‘Occupation’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0,021.Mặt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‘Product_Category_1’, ‘Product_Category_2’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Product_Category_3’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Purchase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-0.31 (Product_Category_1), -0.21 (Product_Category_2)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-0.022 (Product_Category_3).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68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5A2-6C0C-4E6A-A8DD-00F3E651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62" y="219111"/>
            <a:ext cx="8915399" cy="7352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3B3F5-8680-4C05-8A0B-0B864C70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536" y="1477557"/>
            <a:ext cx="4312605" cy="5161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01404E0-5657-44EE-A833-CDE23A22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684" y="1477558"/>
            <a:ext cx="4342457" cy="5161331"/>
          </a:xfrm>
        </p:spPr>
        <p:txBody>
          <a:bodyPr>
            <a:noAutofit/>
          </a:bodyPr>
          <a:lstStyle/>
          <a:p>
            <a:pPr algn="ctr"/>
            <a:endParaRPr lang="en-U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0C10D-8CA0-46F8-92FF-DD693CA3DE3F}"/>
              </a:ext>
            </a:extLst>
          </p:cNvPr>
          <p:cNvSpPr txBox="1"/>
          <p:nvPr/>
        </p:nvSpPr>
        <p:spPr>
          <a:xfrm>
            <a:off x="2496772" y="954338"/>
            <a:ext cx="939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BC6D7-88CF-437B-8EA9-CEF94B8A0A07}"/>
              </a:ext>
            </a:extLst>
          </p:cNvPr>
          <p:cNvSpPr txBox="1"/>
          <p:nvPr/>
        </p:nvSpPr>
        <p:spPr>
          <a:xfrm>
            <a:off x="8089576" y="1477557"/>
            <a:ext cx="400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BD839-F47A-4043-B69B-EB5877DD41CB}"/>
              </a:ext>
            </a:extLst>
          </p:cNvPr>
          <p:cNvSpPr txBox="1"/>
          <p:nvPr/>
        </p:nvSpPr>
        <p:spPr>
          <a:xfrm>
            <a:off x="7446013" y="2702788"/>
            <a:ext cx="431260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Nam.Nhưng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483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785</Words>
  <Application>Microsoft Office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Courier New</vt:lpstr>
      <vt:lpstr>Times New Roman</vt:lpstr>
      <vt:lpstr>Wingdings 3</vt:lpstr>
      <vt:lpstr>Wisp</vt:lpstr>
      <vt:lpstr>Báo cáo đồ án môn học</vt:lpstr>
      <vt:lpstr>1.Giới thiệu dữ liệu</vt:lpstr>
      <vt:lpstr>2.Mô tả bài toán</vt:lpstr>
      <vt:lpstr>2. Phân tích dữ liệu</vt:lpstr>
      <vt:lpstr>2. Phân tích dữ liệu</vt:lpstr>
      <vt:lpstr>2. Phân tích dữ liệu</vt:lpstr>
      <vt:lpstr>2. Phân tích dữ liệu</vt:lpstr>
      <vt:lpstr>2. Phân tích dữ liệu</vt:lpstr>
      <vt:lpstr>2. Phân tích dữ liệu</vt:lpstr>
      <vt:lpstr>2. Phân tích dữ liệu</vt:lpstr>
      <vt:lpstr>2. Phân tích dữ liệu</vt:lpstr>
      <vt:lpstr>2. Phân tích dữ liệu</vt:lpstr>
      <vt:lpstr>2. Phân tích dữ liệu</vt:lpstr>
      <vt:lpstr>2. Phân tích dữ liệu</vt:lpstr>
      <vt:lpstr>3. Tiền xử lý dữ liệu</vt:lpstr>
      <vt:lpstr>3. Tiền xử lý dữ liệu</vt:lpstr>
      <vt:lpstr>3. Tiền xử lý dữ liệu</vt:lpstr>
      <vt:lpstr>4. Xây dựng model với phương pháp Hồi quy</vt:lpstr>
      <vt:lpstr>4. Xây dựng model với phương pháp Hồi quy</vt:lpstr>
      <vt:lpstr>4. Xây dựng model với phương pháp Hồi quy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môn học</dc:title>
  <dc:creator>Pham Huu</dc:creator>
  <cp:lastModifiedBy>Pham Huu</cp:lastModifiedBy>
  <cp:revision>8</cp:revision>
  <dcterms:created xsi:type="dcterms:W3CDTF">2018-12-19T03:34:13Z</dcterms:created>
  <dcterms:modified xsi:type="dcterms:W3CDTF">2018-12-19T04:40:40Z</dcterms:modified>
</cp:coreProperties>
</file>