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5E0CBC1-C9E3-473C-B0BD-F4DAE842289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KryptoMagick Modular Arithmetic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ABCD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12_24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0_25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4_Juniors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7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Problem 1 - Subtraction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Subtract the two following words together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7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0-25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A-Z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Write the following sequences down on a piece of paper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Addition moves right, subtraction moves left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8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Subtract your name from your friends name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8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Subtract your friend’s name from your name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Question: Is there a difference between Lesson 7 and 8?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_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_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9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FTU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First Basic Egyptian Math Symbols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* + - / ^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Multiplication, Addition, Subtraction, Division, Modular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10 - Multiplication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(2 * 2) = 4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(C * C) = E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11 - Addition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(2 + 2) = 4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(C + C) = E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12 - Subtraction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(2 - 2) = 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(C - C) = A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13 - Division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(2 / 2) = 1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(C / C) = B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0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is your classmates name?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14 - Modular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(2 + 2) mod 26 = 4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(C + C) mod 26 =  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15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Make a list of your classmates first and last names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Add, subtract, multiply and divide the list of names with your classmates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16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Ask your teacher questions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17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FTU = 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(FTU) = 4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 T U = 4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(F T U) = 5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18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How do you pronounce FTU?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19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How do you spell FTU?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_ </a:t>
            </a:r>
            <a:r>
              <a:rPr b="0" lang="en-US" sz="3200" spc="-1" strike="noStrike">
                <a:solidFill>
                  <a:srgbClr val="729fcf"/>
                </a:solidFill>
                <a:latin typeface="Arial"/>
              </a:rPr>
              <a:t>Karl Zander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How many hours are on the clock?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How many letters are in your name?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How many letters are in your classmates name?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4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Problem 0 + Addition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the two following words together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4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Answer: YCCA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5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your name to your friends name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6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your friends name to your name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Question: Is there a difference between Lesson 5 and 6?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Application>LibreOffice/6.2.5.2$MacOSX_X86_64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2021-01-31T04:22:36Z</dcterms:created>
  <dc:creator/>
  <dc:description/>
  <dc:language>en-US</dc:language>
  <cp:lastModifiedBy/>
  <dcterms:modified xsi:type="dcterms:W3CDTF">2021-01-31T11:36:38Z</dcterms:modified>
  <cp:revision>2</cp:revision>
  <dc:subject/>
  <dc:title/>
</cp:coreProperties>
</file>