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BBA50F-2180-471B-BD6F-D6CF43CCBE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KryptoMagick Modular Arithmetic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12_24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0_25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Modular Arithmetic (or Moon Arithmetic)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Origin (- Universal Radio System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Lesson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Mask and the Modulus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Modulus and the Mask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LibreOffice/6.2.5.2$MacOSX_X86_64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2021-01-31T04:04:53Z</dcterms:created>
  <dc:creator/>
  <dc:description/>
  <dc:language>en-US</dc:language>
  <cp:lastModifiedBy/>
  <dcterms:modified xsi:type="dcterms:W3CDTF">2021-01-31T08:56:54Z</dcterms:modified>
  <cp:revision>2</cp:revision>
  <dc:subject/>
  <dc:title/>
</cp:coreProperties>
</file>