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91A85D-EB20-4DDF-BE5A-B317FC2E8B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Book of Egyptian Cryptography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by Uvajda (Karl Zander)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Powers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36 * Q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</a:t>
            </a:r>
            <a:r>
              <a:rPr b="0" lang="en-US" sz="3200" spc="-1" strike="noStrike">
                <a:latin typeface="Arial"/>
              </a:rPr>
              <a:t>=  4  =  64  = 128 * 2 = 256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  /  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Total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</a:t>
            </a:r>
            <a:r>
              <a:rPr b="0" lang="en-US" sz="3200" spc="-1" strike="noStrike">
                <a:latin typeface="Arial"/>
              </a:rPr>
              <a:t>33  21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33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Backward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33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Sum of Forward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mod 4 =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17 mod 4 =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Double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66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Double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6   8   12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Perfect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8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Slip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PingFang SC"/>
              </a:rPr>
              <a:t>Na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</a:rPr>
              <a:t>Nb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Mb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)-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_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XEPER BETEL HEQET XEFER WIQA TAJA TAJA TAIA RIGEL AUSAR KARL UVAJDA</a:t>
            </a:r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BETEL HEQET BETEL BETEL HEQT TAJA STRM TAIU BETEL BETEL KARL UVAJDA</a:t>
            </a:r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XEPER BETEL HEQET XEFER WIQA TAJA TAJA TAIA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BETEL HEQET BETEL BETEL HEQT TAJA STRM TAIU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XEPER BETEL HEQET XEFER WIQA TAJA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BETEL HEQET BETEL BETEL HEQT TAJA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Front Page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13 – N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                                                        N - 13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lvl="9" marL="43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0</a:t>
            </a:r>
            <a:endParaRPr b="0" lang="en-US" sz="3200" spc="-1" strike="noStrike">
              <a:latin typeface="Arial"/>
            </a:endParaRPr>
          </a:p>
          <a:p>
            <a:pPr lvl="9" marL="43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5983b0"/>
                </a:solidFill>
                <a:latin typeface="AndaleMono"/>
              </a:rPr>
              <a:t>XEPER BETEL HEQET XEFER WIQA</a:t>
            </a:r>
            <a:endParaRPr b="0" lang="en-US" sz="2000" spc="-1" strike="noStrike">
              <a:solidFill>
                <a:srgbClr val="5983b0"/>
              </a:solidFill>
              <a:latin typeface="AndaleMono"/>
              <a:ea typeface="AndaleMono"/>
            </a:endParaRPr>
          </a:p>
          <a:p>
            <a:r>
              <a:rPr b="0" lang="en-US" sz="2000" spc="-1" strike="noStrike">
                <a:solidFill>
                  <a:srgbClr val="5983b0"/>
                </a:solidFill>
                <a:latin typeface="AndaleMono"/>
              </a:rPr>
              <a:t>BETEL HEQET BETEL BETEL HEQT</a:t>
            </a:r>
            <a:endParaRPr b="0" lang="en-US" sz="2000" spc="-1" strike="noStrike">
              <a:solidFill>
                <a:srgbClr val="5983b0"/>
              </a:solidFill>
              <a:latin typeface="AndaleMono"/>
              <a:ea typeface="Andale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EarthKey =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XEPER BETEL HEQET XEFER WIQA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                                       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BETEL HEQET BETEL BETEL HEQT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Messages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EarthKey2 =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TAJA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</a:t>
            </a:r>
            <a:r>
              <a:rPr b="0" lang="en-US" sz="1800" spc="-1" strike="noStrike">
                <a:latin typeface="Arial"/>
              </a:rPr>
              <a:t>TAJA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Alfa Alphabet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0-25 (or mod 26)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A-Z (or a-z)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0 1 2 3 4 5 6 7 8 9 10 11 12 13 14 15 16 17 18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 C D E F G I J  K   L  M   N  O   P  Q   R  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19 20 21 22 23 24 25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  U   V   W  X  Y  Z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Alfa 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ordinal number to key number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xeper + betel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Begins with 2 lines (Top = 0, Bottom = 1) or (Top = text, Bottom = key)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the 2 lines together (Top + Bottom) modulo 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 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Begins with 2 lines (Top = 0, Bottom = 1) or (Top = text, Bottom = key)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one line from the other (Top + Bottom) modulo 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Begins with 2 lines (Top = 0, Bottom = 1) or (Top = text, Bottom = key)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one line from the other (Bottom + Top) modulo 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resulting number to shift value, Beta,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{S = 5}      (right shift alpha transformation)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resulting number to shift value, Gamma,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{S = 5}      (right shift alpha transformation)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Reversing QVD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16 21 3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729fcf"/>
                </a:solidFill>
                <a:latin typeface="Arial"/>
              </a:rPr>
              <a:t>QVD SHT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Glossary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Double = Delta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Right Shift Alpha = Beta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Left Shift Alpha = Alpha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Left Shift Beta = Alpha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Right Shift Beta = Beta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number value from shift value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– s) mod 26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{S = 2}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Hebew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rotation of the alphabet to the left once before each letter is required.  (For example A..Z becomes  Z..Y)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rotation algorithm is applied twice.  The double rotation of the alphabet is referred to as RS Beta.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Perform double transformation once more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 Shift Alpha – Shift Order or S [0, 9, 0, 9, 0]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each number to the corresponding shift order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 Shift Beta – Shift Order or S [0, 0, 9, 0, 0]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each number to the corresponding shift order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 Shift Gamma – Shift Order or S [2, 10, 2, 10, 1]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each number to the corresponding shift order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Output should be read in the follow order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Delta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Beta Alpha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Betelgeuse Hecate Venus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Draw Door West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DRDRW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BETELGEUSE HECATE BETELGEUSE HECATE VENUS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BHBHV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N = A = 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NAAN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ANNA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Q(R(T))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 = HEQET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Triangle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0 1 2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 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 = BETEL (BETELGEUSE)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THOTH (INNER THOUGHT)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 = RA (INNER SIGHT)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A (SPIRIT OR SOUL)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 = WAJDET (OR WEST)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 = SOTHIS / SERPENT (OR SOUTH OR SHIFT)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RW = RIGHT WING (SHIFT -1 OR VARIABLE)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LS = LEFT SHIFT (SHIFT -/+ 2 OR VARIABLE)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All Things (Light / Dark)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NEFERTITI + 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AN + NEFERTITI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NEFERTITI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 = NEFERTITI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HEQET (NORTH OR SOUTH)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 = RIGEL (OR RIGHT)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AUSAR (NORTH OR SOUTH)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 = OSIRIS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 = ISIS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= NEPTHYS (OR NORTH EAST)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NW (OR NORTH WEST)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SW (OR SOUTH WEST)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 (OR SOUTH EAST)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Heqet-Hebew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7 4 16 4 19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21 18 16 6 22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OIGSM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Cloak Master Secret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21 18 16 6 22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QKQMS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Quantum Reality = 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QR = 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QRT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Quantum Reality = T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QR = 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  R  T                                            Q = 6   R = 8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Two Sums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85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 sums 33 and 52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2021-01-13T00:23:14Z</dcterms:created>
  <dc:creator/>
  <dc:description/>
  <dc:language>en-US</dc:language>
  <cp:lastModifiedBy/>
  <dcterms:modified xsi:type="dcterms:W3CDTF">2021-01-13T14:50:14Z</dcterms:modified>
  <cp:revision>7</cp:revision>
  <dc:subject/>
  <dc:title/>
</cp:coreProperties>
</file>