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651AF9D-2333-44FD-B3CB-55F84CA2CD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KryptoMagick Modular Arithmetic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12_24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0_25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Modular Arithmetic (or Moon Arithmetic)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Origin (- Universal Radio System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Mask and the Modulus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2021-01-31T04:04:53Z</dcterms:created>
  <dc:creator/>
  <dc:description/>
  <dc:language>en-US</dc:language>
  <cp:lastModifiedBy/>
  <dcterms:modified xsi:type="dcterms:W3CDTF">2021-01-31T06:34:27Z</dcterms:modified>
  <cp:revision>1</cp:revision>
  <dc:subject/>
  <dc:title/>
</cp:coreProperties>
</file>