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786A9EA-EE33-4DDB-9C61-DF6639C98F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Book of Breathing and Dreams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Organized by Uvajda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2 -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Ni eb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Pu dmi ma 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an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nifu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neteru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mehf her ufu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Neb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sa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Ati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Usara em tat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ua mt use</a:t>
            </a:r>
            <a:r>
              <a:rPr b="0" lang="en-US" sz="3200" spc="-1" strike="noStrike">
                <a:latin typeface="Arial"/>
              </a:rPr>
              <a:t>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3 -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5983b0"/>
                </a:solidFill>
                <a:latin typeface="Arial"/>
              </a:rPr>
              <a:t>Sen</a:t>
            </a:r>
            <a:endParaRPr b="0" lang="en-US" sz="54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Setau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SRYN SYRN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Etaten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Ur 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Ur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Sen Sen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Setau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Am mit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Hors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 aat anu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tat we bo enu ose Ennu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Abti ufu Emes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 at aj tat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w wej 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4 -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eg y pt 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Uraes Uvajda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Sa u na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Netera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 U 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Qea eg y pt 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Alfa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Uvajda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Eru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Es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Em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Et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Uvajda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Opening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Pa hu ha sa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ha sa dm se ha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 dm tat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daut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Enti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Neti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Uvaja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Natura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Naturu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Uvaja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8 -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Hebew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Taia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Taiu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10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Nea 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Astenu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Maa w webo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10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Qea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Annu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neteru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maska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11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natura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ej 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haos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hmn n u tat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11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Rej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Enate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Fa Wu Ho Hi Ha Wu O Vu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so sa hq te qt aj at se ha mt nb o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He hu aa fw we do si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nifu mt seset sa ha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Atm Hau ifu aa we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0 -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Amen Heqet u ni bo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Apef a mm a mm 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Uat mm Duat 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Truj Jat O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mm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Oam n Duat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Qo u 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QF QVA DA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Uvajda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No np mu 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mm 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Uayw 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1 -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Uayw 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Uvaja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Oau ous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Aps hai mt Duat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 tim 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Atum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Atjebu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Orakty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Atis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Page 2 -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A Uyw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Sasat mn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Sa go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Un Ka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Unas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10085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2021-01-05T10:37:35Z</dcterms:created>
  <dc:creator/>
  <dc:description/>
  <dc:language>en-US</dc:language>
  <cp:lastModifiedBy/>
  <dcterms:modified xsi:type="dcterms:W3CDTF">2021-01-12T11:08:15Z</dcterms:modified>
  <cp:revision>6</cp:revision>
  <dc:subject/>
  <dc:title/>
</cp:coreProperties>
</file>