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2664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3021120"/>
            <a:ext cx="902664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28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2892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55360" y="132696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07080" y="132696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280" y="302112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55360" y="302112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07080" y="3021120"/>
            <a:ext cx="290628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326960"/>
            <a:ext cx="9026640" cy="3243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2664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225000"/>
            <a:ext cx="9026640" cy="418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28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28920" y="302112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28920" y="1326960"/>
            <a:ext cx="440496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3021120"/>
            <a:ext cx="9026640" cy="154692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225000"/>
            <a:ext cx="9026640" cy="90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26640" cy="324324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113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84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57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5165640"/>
            <a:ext cx="2303280" cy="346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5165640"/>
            <a:ext cx="3151080" cy="346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640"/>
            <a:ext cx="2303640" cy="346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3000"/>
              </a:lnSpc>
            </a:pPr>
            <a:fld id="{7E410EB3-CB20-495A-A2FB-804BDDB786A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KryptoMagick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901600" y="1326600"/>
            <a:ext cx="4230000" cy="32432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Qualifications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Technological skills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Modular Arithmetic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Mission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research and discover hidden messages in the fabric of existence using ancient methods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decipher Ancient codes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Pitch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KryptoMagick offers the chance to discover the connections between our past, present and nature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Natural Magick is the key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Discoveries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Supposed text of A the Moon Goddess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Supposed text of Q the Dream Goddess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Supposed additions to the Egyptian Book of the Dead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Egyptian Star Code Generator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algorithm to map the stars in the sky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Book of Mormon Cryptanalysis Tool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program to unmask the Egyptian history contained within the cipher text of the Mormon text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 Nephi Chapter 25:1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Services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Ancient Egyptian Language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Cryptologic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Research and Development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Language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Slip Public Key 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Introduction of the concept of the Secret Modulus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Q’loQ Public Key 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Introduction of the Modulus and the Mask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Cube Card Cipher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Card Cipher resembling ciphering machines of the past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DarkCastle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427120" y="1279440"/>
            <a:ext cx="5254920" cy="39322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DarkCastle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File Encryption Program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280" y="225000"/>
            <a:ext cx="9036000" cy="91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Application Purpose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3280" y="1326960"/>
            <a:ext cx="9036000" cy="325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help me learn how to construct cryptographic primitives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Provide secure file storage against real world adversaries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allow secure communication between two parties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Design Goals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91000"/>
          </a:bodyPr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resist real world adversaries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allow fast file encryption arbitrary file sizes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detect tampering of messages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offer only Quantum safe key sizes for symmetric key algorithms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utilize no external libraries (sigh!)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Application Features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Secure storage of files or transfer of messages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Fast file encryption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File tampering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8800" indent="-29052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Sender/Receiver tampering detection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3280" y="225000"/>
            <a:ext cx="9036000" cy="91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Language/Libraries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3280" y="1326960"/>
            <a:ext cx="9036000" cy="3252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Written in 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OpenSSL BigNum Library and PRNG used for public key cryptography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280" y="225000"/>
            <a:ext cx="9066240" cy="94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Project History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3280" y="1326960"/>
            <a:ext cx="9066240" cy="32828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04560" indent="-3045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First commit in 2017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4560" indent="-3045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Reached version 1.0 milestone in 2020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Inventions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Egyptian Star Code Generator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Book of Mormon Cryptanalysis Tool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Slip Public Key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Q’loQ Public Key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Cube Card Cipher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2920" y="225360"/>
            <a:ext cx="9055080" cy="93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Project Phases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2920" y="1327320"/>
            <a:ext cx="9055080" cy="32716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15720" indent="-315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Symmetric encryption of files + passphrase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720" indent="-315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Symmetric encryption of files + message authentication + passphrase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5720" indent="-315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Symmetric encryption of files + message authentication + sender authentication + passphrase protected public keys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2920" y="225360"/>
            <a:ext cx="9063000" cy="93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Symmetric Primitives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2920" y="1327320"/>
            <a:ext cx="9063000" cy="3279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66000"/>
          </a:bodyPr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Dark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Uvajda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Spock (Block)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Amagus (Stream)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Q’apla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ZanderFish2 (Block)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ZanderFish3 (Block)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lnSpc>
                <a:spcPct val="93000"/>
              </a:lnSpc>
              <a:spcBef>
                <a:spcPts val="1423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2920" y="225360"/>
            <a:ext cx="9063000" cy="93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Hash/HMAC/KDF Primitives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2920" y="1327320"/>
            <a:ext cx="9063000" cy="32796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56000"/>
          </a:bodyPr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Ganja 256-bit – Hash/HMAC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Manja - KDF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Spock (Block 128-bit block size)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Amagus (Stream)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Q’apla (Stream)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ZanderFish2 (Block 128-bit block size) 256-bit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7800" indent="-3078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ZanderFish3 (Block 256-bit block size) 256/512/1024-bit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lnSpc>
                <a:spcPct val="93000"/>
              </a:lnSpc>
              <a:spcBef>
                <a:spcPts val="1423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2920" y="225000"/>
            <a:ext cx="9040680" cy="91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Public Key Algorithm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2920" y="1327320"/>
            <a:ext cx="9040680" cy="32572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30120" indent="-3301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Q’loQ RSA 3072-bit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>
            <a:noAutofit/>
          </a:bodyPr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How Does It Work?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2920" y="132732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37000"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and Bob run `castle-keygen` to set a passphrase to with which to lock their private key and generate their public keys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and Bob exchange .pk files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and Bob agree to use the Uvajda cipher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Alice types a letter to Bob and encrypts and signs it using DarkCastle `castle uvajda -e letter letter.encrypted Alice.pk Alice.sk`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Bob receives the encrypted message and decrypts it using DarkCastle `castle uvajda -d letter.encrypted message.from.alice Bob.sk Bob.pk`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3280" y="225000"/>
            <a:ext cx="9042480" cy="91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about Evil Eve?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3280" y="1326960"/>
            <a:ext cx="9042480" cy="325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94000"/>
          </a:bodyPr>
          <a:p>
            <a:pPr marL="328320" indent="-3283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 intercepts the message between Alice and Bob and attempts to alter the message body.  The alteration will be detected by Manja before decryption is attempted.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28320" indent="-3283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 attempts to forge a digital signature from Bob, DarkCastle will defend you and inform you that the message is not from who you think it 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3280" y="225000"/>
            <a:ext cx="9042480" cy="91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Statistical Testing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3280" y="1326960"/>
            <a:ext cx="9042480" cy="325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28320" indent="-3283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DarkCastle algorithms pass industry standard statistical tests including tests from NIST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3280" y="225000"/>
            <a:ext cx="90518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Cryptanalysis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3280" y="1326960"/>
            <a:ext cx="9051840" cy="3268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 publicly known attacks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3280" y="225000"/>
            <a:ext cx="90518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Research Resources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3280" y="1326960"/>
            <a:ext cx="9051840" cy="3268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 fontScale="70000"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Coursera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IACR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Christof Parr Course Videos on Youtube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RSA Conference Videos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Lectures by Dan Boneh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MIT OpenCourseWare, lectures by Rivest, Goldwasser and Vaikunatunathan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3280" y="225000"/>
            <a:ext cx="90518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Research Resources (Books)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3280" y="1326960"/>
            <a:ext cx="9051840" cy="32684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Applied Cryptography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Handbook of Applied Cryptography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8960" indent="-31896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Design of Rijndael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Inventions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Purple Hand Cipher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DarkCastle File Encryption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Kryptographic Music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Additional Services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Cipher design (1-3 months) {depending on the desired security level}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3280" y="225000"/>
            <a:ext cx="9026640" cy="90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3280" y="1326960"/>
            <a:ext cx="902664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2019-10-24T00:31:30Z</dcterms:created>
  <dc:creator/>
  <dc:description/>
  <dc:language>en-US</dc:language>
  <cp:lastModifiedBy/>
  <dcterms:modified xsi:type="dcterms:W3CDTF">2021-02-10T18:55:17Z</dcterms:modified>
  <cp:revision>45</cp:revision>
  <dc:subject/>
  <dc:title/>
</cp:coreProperties>
</file>