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5536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070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2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5536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070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000"/>
            <a:ext cx="9026640" cy="418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113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8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5640"/>
            <a:ext cx="23032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5165640"/>
            <a:ext cx="31510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640"/>
            <a:ext cx="230364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fld id="{38ED4E76-B787-4066-AD93-748C58B8F4E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KryptoMagick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01600" y="1326600"/>
            <a:ext cx="4230000" cy="3243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Qualifications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Technological and cryptographic skills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Modular Arithmetic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Mission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research and discover hidden messages in the fabric of existence using ancient methods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decipher Ancient codes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Pitch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offers the chance to discover the connections between our past, present and nature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Natural Magick is the key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Discoveries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A the Moon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Q the Dream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additions to the Egyptian Book of the Dead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Services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Ancient Egyptian 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Cryptologic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Research and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algorithm to map the stars in the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program to unmask the Egyptian history contained within the cipher text of the Mormon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Nephi Chapter 25:1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concept of the Secret Modulus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Modulus and the Mask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Cube Card Cipher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Card Cipher resembling ciphering machines of the past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427120" y="1279440"/>
            <a:ext cx="5254920" cy="39322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Encryption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Purpose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help me learn how to construct cryptographic primitives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 secure file storage against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secure communication between two parties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Design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1000"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resist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fast file encryption arbitrary file sizes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detect tampering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offer only Quantum safe key sizes for symmetric key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utilize no external libraries (sigh!)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Secure storage of files or transfer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Fast file encryption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Sender/Receiver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Fetu Mathematical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Language/Libraries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Written in 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OpenSSL BigNum Library and PRNG used for public key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3280" y="225000"/>
            <a:ext cx="9066240" cy="9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History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3280" y="1326960"/>
            <a:ext cx="9066240" cy="32828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 commit in 2017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Reached version 1.0 milestone in 2020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225360"/>
            <a:ext cx="9055080" cy="93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Phases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2920" y="1327320"/>
            <a:ext cx="9055080" cy="32716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sender authentication + passphrase protected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Symmetric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6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Uvajda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Hash/HMAC/KDF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5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Ganja 256-bit – Hash/HMAC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Manja - KDF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 256-bit block size)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2920" y="225000"/>
            <a:ext cx="9040680" cy="91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Public Key Algorithm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2920" y="1327320"/>
            <a:ext cx="9040680" cy="32572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0120" indent="-3301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RSA 3072-bit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Does It Work?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37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run `castle-keygen` to set a passphrase to with which to lock their private key and generate their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exchange .pk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agree to use the Uvajda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types a letter to Bob and encrypts and signs it using DarkCastle `castle uvajda -e letter letter.encrypted Alice.pk Alice.sk`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Bob receives the encrypted message and decrypts it using DarkCastle `castle uvajda -d letter.encrypted message.from.alice Bob.sk Bob.pk`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about Evil Eve?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4000"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intercepts the message between Alice and Bob and attempts to alter the message body.  The alteration will be detected by Manja before decryption is attempted.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attempts to forge a digital signature from Bob, DarkCastle will defend you and inform you that the message is not from who you think it 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Statistical 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DarkCastle algorithms pass industry standard statistical tests including tests from NIST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Cryptanalysis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publicly known attacks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82000"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Card Ciphers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Tarot Methods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WIQA Series Hand Ciphers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Purple Hand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DarkCastle File Encryption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Kryptographic Music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70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Coursera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IACR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Christof Parr Course Videos on Youtube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RSA Conference Videos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Lectures by Dan Boneh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MIT OpenCourseWare, lectures by Rivest, Goldwasser and Vaikunatunathan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 (Books)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Handbook of 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Design of Rijndael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Additional Services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Cipher design (1-3 months) {depending on the desired security level}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Areas of Focus and Expertise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Cryptographic Research (Symmetric/Assymetric)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Wiccan and Pagan Practices (As it relates to mathematics, astronomy and nature)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Occult (Ancient demonology rites, banishing rituals)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Named Areas of Interest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Joseph Smith Method (including papyri and divination tools)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Jewish Divination Methods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Connections between ancient and present religions and the languages of the Earth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you should fund?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52000"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is dedicated to uncovering new mathematical and theoretical ways that we can tap into the future and the past simulateously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will always release true and unbiased information based on personal evidence and testimony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is the one Wiccan Cryptographic Research and Development Company that hopes to share the love of Earth religions and Magick with all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2019-10-24T00:31:30Z</dcterms:created>
  <dc:creator/>
  <dc:description/>
  <dc:language>en-US</dc:language>
  <cp:lastModifiedBy/>
  <dcterms:modified xsi:type="dcterms:W3CDTF">2021-03-06T17:15:05Z</dcterms:modified>
  <cp:revision>46</cp:revision>
  <dc:subject/>
  <dc:title/>
</cp:coreProperties>
</file>