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4667687-2CC5-4034-9AF4-713F79BEF83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WIQA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022840" y="1074600"/>
            <a:ext cx="6023880" cy="432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following ciphers are designed to educate the user on the principles of Moon Arithmetic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Origin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Ancient Egyptian Vignettes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FTU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Pronounced FETU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Egyptian for the number four (4)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Write FTU on a sheet of paper, circle it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FTU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Write F T U on the line below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 = Multiplication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 = Addition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 = Subtraction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Spacing the letters of FTU = Division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FTU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Circling and crossing the T = XOR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XOR = Addition modulo 2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Addition modulo 2 = 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Ciphers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WIQA B Cipher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WIQA BA Cipher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WIQA BB Cipher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WIQA BC Cipher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WIQA A Cipher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_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Mirror mirror on the wall, which cipher is the fairest of them all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_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KryptoMagick 2021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Application>LibreOffice/6.2.5.2$MacOSX_X86_64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2021-02-02T10:22:12Z</dcterms:created>
  <dc:creator/>
  <dc:description/>
  <dc:language>en-US</dc:language>
  <cp:lastModifiedBy/>
  <dcterms:modified xsi:type="dcterms:W3CDTF">2021-02-03T16:22:56Z</dcterms:modified>
  <cp:revision>6</cp:revision>
  <dc:subject/>
  <dc:title/>
</cp:coreProperties>
</file>