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9478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4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140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6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6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7625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7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7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7968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8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4672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5842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6648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8282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5285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63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1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228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4438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4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0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441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8720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694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0375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4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5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8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9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0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96218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5462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7794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1199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4021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9753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0770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106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9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image" Target="../media/13.jpg"/><Relationship Id="rId3" Type="http://schemas.openxmlformats.org/officeDocument/2006/relationships/image" Target="../media/1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2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Text box"/>
          <p:cNvSpPr>
            <a:spLocks noGrp="1"/>
          </p:cNvSpPr>
          <p:nvPr>
            <p:ph type="ctrTitle"/>
          </p:nvPr>
        </p:nvSpPr>
        <p:spPr>
          <a:xfrm rot="0">
            <a:off x="3753635" y="153012"/>
            <a:ext cx="5903723" cy="835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5400" b="1" i="0" u="sng" strike="noStrike" kern="0" cap="none" spc="15" baseline="0">
                <a:solidFill>
                  <a:srgbClr val="A658D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  <a:t>Digital Portfolio </a:t>
            </a:r>
            <a:endParaRPr lang="zh-CN" altLang="en-US" sz="5400" b="1" i="0" u="sng" strike="noStrike" kern="0" cap="none" spc="15" baseline="0">
              <a:solidFill>
                <a:srgbClr val="A658DF"/>
              </a:solidFill>
              <a:latin typeface="Roboto" pitchFamily="2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5" name="Rectangle"/>
          <p:cNvSpPr>
            <a:spLocks/>
          </p:cNvSpPr>
          <p:nvPr/>
        </p:nvSpPr>
        <p:spPr>
          <a:xfrm rot="0">
            <a:off x="2024053" y="2628360"/>
            <a:ext cx="8146607" cy="49206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Vijisree. P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7ACC00F5A4B6294AC2A4EB5A294206F3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Sri Akilandeswari Women's college/ Thiruvalluvar University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7626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5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1" name="Text box"/>
          <p:cNvSpPr>
            <a:spLocks noGrp="1"/>
          </p:cNvSpPr>
          <p:nvPr>
            <p:ph type="title"/>
          </p:nvPr>
        </p:nvSpPr>
        <p:spPr>
          <a:xfrm rot="0">
            <a:off x="756606" y="331092"/>
            <a:ext cx="8092125" cy="664206"/>
          </a:xfrm>
          <a:prstGeom prst="rect"/>
          <a:solidFill>
            <a:srgbClr val="E3C6F4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sng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5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53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90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523901" y="1049024"/>
            <a:ext cx="5126555" cy="574771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0215466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66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67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5332" y="556891"/>
            <a:ext cx="3305776" cy="573577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68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450889" y="571491"/>
            <a:ext cx="3305895" cy="571491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69" name="Imag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146532" y="571491"/>
            <a:ext cx="3290034" cy="571491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5750171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7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77" name="Text box"/>
          <p:cNvSpPr>
            <a:spLocks noGrp="1"/>
          </p:cNvSpPr>
          <p:nvPr>
            <p:ph type="title"/>
          </p:nvPr>
        </p:nvSpPr>
        <p:spPr>
          <a:xfrm rot="0">
            <a:off x="460061" y="385444"/>
            <a:ext cx="3828691" cy="737235"/>
          </a:xfrm>
          <a:prstGeom prst="rect"/>
          <a:solidFill>
            <a:srgbClr val="C0AE22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78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79" name="Rectangle" descr="*#TXT_SIGN#*"/>
          <p:cNvSpPr>
            <a:spLocks/>
          </p:cNvSpPr>
          <p:nvPr/>
        </p:nvSpPr>
        <p:spPr>
          <a:xfrm rot="21597954">
            <a:off x="942078" y="1134114"/>
            <a:ext cx="8862839" cy="5581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portfolio highlights my journey as the founder of Healthy Eats, showcasing my focus on healthy, hygienic food and strong business values.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It helps build my professional identity and opens doors for future growth and opportunities.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It supports society by encouraging healthy eating, hygiene and sustainable food practices.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044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81" name="Combination"/>
          <p:cNvGrpSpPr>
            <a:grpSpLocks/>
          </p:cNvGrpSpPr>
          <p:nvPr/>
        </p:nvGrpSpPr>
        <p:grpSpPr>
          <a:xfrm>
            <a:off x="7416308" y="0"/>
            <a:ext cx="4776100" cy="6857894"/>
            <a:chOff x="7416308" y="0"/>
            <a:chExt cx="4776100" cy="6857894"/>
          </a:xfrm>
        </p:grpSpPr>
        <p:sp>
          <p:nvSpPr>
            <p:cNvPr id="72" name="曲线"/>
            <p:cNvSpPr>
              <a:spLocks/>
            </p:cNvSpPr>
            <p:nvPr/>
          </p:nvSpPr>
          <p:spPr>
            <a:xfrm rot="0">
              <a:off x="9358257" y="4824"/>
              <a:ext cx="1226862" cy="685298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7416308" y="3694588"/>
              <a:ext cx="4775751" cy="316330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9161601" y="0"/>
              <a:ext cx="3030394" cy="68574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9585244" y="0"/>
              <a:ext cx="2607163" cy="68574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1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8912264" y="3047747"/>
              <a:ext cx="3279733" cy="380968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9318492" y="0"/>
              <a:ext cx="2873761" cy="68574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10887777" y="0"/>
              <a:ext cx="1304221" cy="68574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10927694" y="0"/>
              <a:ext cx="1264582" cy="68574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10360334" y="3590625"/>
              <a:ext cx="1831661" cy="326680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4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4159250" cy="664209"/>
          </a:xfrm>
          <a:prstGeom prst="rect"/>
          <a:solidFill>
            <a:srgbClr val="CADAFB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sng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sng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sng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7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5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6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9" name="Rectangle" descr="*#TXT_SIGN#*"/>
          <p:cNvSpPr>
            <a:spLocks/>
          </p:cNvSpPr>
          <p:nvPr/>
        </p:nvSpPr>
        <p:spPr>
          <a:xfrm rot="0">
            <a:off x="1747837" y="2152632"/>
            <a:ext cx="7629589" cy="1790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EC42C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Entrepreneur Portfolio - Healthy Eats Restuarant </a:t>
            </a:r>
            <a:endParaRPr lang="zh-CN" altLang="en-US" sz="5400" b="0" i="0" u="none" strike="noStrike" kern="1200" cap="none" spc="0" baseline="0">
              <a:solidFill>
                <a:srgbClr val="EC42C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grpSp>
        <p:nvGrpSpPr>
          <p:cNvPr id="92" name="Combination"/>
          <p:cNvGrpSpPr>
            <a:grpSpLocks/>
          </p:cNvGrpSpPr>
          <p:nvPr/>
        </p:nvGrpSpPr>
        <p:grpSpPr>
          <a:xfrm>
            <a:off x="742949" y="4410023"/>
            <a:ext cx="1743076" cy="1733546"/>
            <a:chOff x="742949" y="4410023"/>
            <a:chExt cx="1743076" cy="173354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742949" y="4769115"/>
              <a:ext cx="1228724" cy="13744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799"/>
                  </a:lnTo>
                  <a:lnTo>
                    <a:pt x="4645" y="21599"/>
                  </a:lnTo>
                  <a:lnTo>
                    <a:pt x="16954" y="21599"/>
                  </a:lnTo>
                  <a:lnTo>
                    <a:pt x="21598" y="10799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838325" y="4410023"/>
              <a:ext cx="647700" cy="73056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96" name="Combination"/>
          <p:cNvGrpSpPr>
            <a:grpSpLocks/>
          </p:cNvGrpSpPr>
          <p:nvPr/>
        </p:nvGrpSpPr>
        <p:grpSpPr>
          <a:xfrm>
            <a:off x="8591541" y="3428992"/>
            <a:ext cx="2762249" cy="3257550"/>
            <a:chOff x="8591541" y="3428992"/>
            <a:chExt cx="2762249" cy="3257550"/>
          </a:xfrm>
        </p:grpSpPr>
        <p:sp>
          <p:nvSpPr>
            <p:cNvPr id="93" name="曲线"/>
            <p:cNvSpPr>
              <a:spLocks/>
            </p:cNvSpPr>
            <p:nvPr/>
          </p:nvSpPr>
          <p:spPr>
            <a:xfrm rot="0">
              <a:off x="9953615" y="5857868"/>
              <a:ext cx="457196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953615" y="6391267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5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8591541" y="3428992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 rot="0">
            <a:off x="7416929" y="5273777"/>
            <a:ext cx="457198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flipH="1" rot="21600000">
            <a:off x="3978699" y="5895975"/>
            <a:ext cx="920323" cy="571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0130417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19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2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1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2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27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25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26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3159126" cy="737234"/>
          </a:xfrm>
          <a:prstGeom prst="rect"/>
          <a:solidFill>
            <a:srgbClr val="EAF3BE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sng" strike="noStrike" kern="0" cap="none" spc="-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sng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sng" strike="noStrike" kern="0" cap="none" spc="1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sng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sng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Rectangle"/>
          <p:cNvSpPr>
            <a:spLocks/>
          </p:cNvSpPr>
          <p:nvPr/>
        </p:nvSpPr>
        <p:spPr>
          <a:xfrm rot="0">
            <a:off x="2424082" y="812935"/>
            <a:ext cx="5029200" cy="6406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820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Combination"/>
          <p:cNvGrpSpPr>
            <a:grpSpLocks/>
          </p:cNvGrpSpPr>
          <p:nvPr/>
        </p:nvGrpSpPr>
        <p:grpSpPr>
          <a:xfrm>
            <a:off x="8924911" y="3428992"/>
            <a:ext cx="2762248" cy="3257550"/>
            <a:chOff x="8924911" y="3428992"/>
            <a:chExt cx="2762248" cy="3257550"/>
          </a:xfrm>
        </p:grpSpPr>
        <p:sp>
          <p:nvSpPr>
            <p:cNvPr id="141" name="曲线"/>
            <p:cNvSpPr>
              <a:spLocks/>
            </p:cNvSpPr>
            <p:nvPr/>
          </p:nvSpPr>
          <p:spPr>
            <a:xfrm rot="0">
              <a:off x="10286985" y="5857868"/>
              <a:ext cx="457196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2" name="曲线"/>
            <p:cNvSpPr>
              <a:spLocks/>
            </p:cNvSpPr>
            <p:nvPr/>
          </p:nvSpPr>
          <p:spPr>
            <a:xfrm rot="0">
              <a:off x="10286985" y="6391267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3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924911" y="3428992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5" name="Text box"/>
          <p:cNvSpPr>
            <a:spLocks noGrp="1"/>
          </p:cNvSpPr>
          <p:nvPr>
            <p:ph type="title"/>
          </p:nvPr>
        </p:nvSpPr>
        <p:spPr>
          <a:xfrm rot="0">
            <a:off x="390527" y="575054"/>
            <a:ext cx="5707720" cy="664209"/>
          </a:xfrm>
          <a:prstGeom prst="rect"/>
          <a:solidFill>
            <a:srgbClr val="F1948D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 STAT</a:t>
            </a: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MENT 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Rectangle" descr="*#TXT_SIGN#*"/>
          <p:cNvSpPr>
            <a:spLocks/>
          </p:cNvSpPr>
          <p:nvPr/>
        </p:nvSpPr>
        <p:spPr>
          <a:xfrm rot="0">
            <a:off x="1019169" y="1553683"/>
            <a:ext cx="8253047" cy="5010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Many people lack access to healthy and hygienic food options when dining out.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Traditional restaurants often overlook nutrition and cleanliness.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There's also a need for entrepreneurs to showcase their food ventures professionally.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project solves both by presenting Healthy Eats through a digital portfolio that highlights its health -focused mission and growth.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flipV="1" rot="21600000">
            <a:off x="8234253" y="783079"/>
            <a:ext cx="690657" cy="456186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0977357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6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62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64" name="Text box"/>
          <p:cNvSpPr>
            <a:spLocks noGrp="1"/>
          </p:cNvSpPr>
          <p:nvPr>
            <p:ph type="title"/>
          </p:nvPr>
        </p:nvSpPr>
        <p:spPr>
          <a:xfrm rot="0">
            <a:off x="676275" y="667704"/>
            <a:ext cx="5422263" cy="664208"/>
          </a:xfrm>
          <a:prstGeom prst="rect"/>
          <a:solidFill>
            <a:srgbClr val="8AAE32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OVERVIEW </a:t>
            </a:r>
            <a:endParaRPr lang="zh-CN" altLang="en-US" sz="4250" b="0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5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Rectangle" descr="*#TXT_SIGN#*"/>
          <p:cNvSpPr>
            <a:spLocks/>
          </p:cNvSpPr>
          <p:nvPr/>
        </p:nvSpPr>
        <p:spPr>
          <a:xfrm rot="0">
            <a:off x="1344071" y="1487011"/>
            <a:ext cx="8013871" cy="5867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★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This project is a digital Portfolio showcasing my journey as an entrepreneur and founder of Healthy Eats, a restuarant committed to providing healthy, hygienic, and nutritious meals.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★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The portfolio highlights my background, business concept, operational strategies, key skills, and future vision.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★"/>
            </a:pP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■"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013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80" name="Text box"/>
          <p:cNvSpPr>
            <a:spLocks noGrp="1"/>
          </p:cNvSpPr>
          <p:nvPr>
            <p:ph type="title"/>
          </p:nvPr>
        </p:nvSpPr>
        <p:spPr>
          <a:xfrm rot="0">
            <a:off x="381004" y="729870"/>
            <a:ext cx="7638921" cy="683260"/>
          </a:xfrm>
          <a:prstGeom prst="rect"/>
          <a:solidFill>
            <a:srgbClr val="18A8AD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 ARE THE END USERS?</a:t>
            </a:r>
            <a:endParaRPr lang="zh-CN" altLang="en-US" sz="4400" b="1" i="0" u="sng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flipV="1" rot="17991250">
            <a:off x="8578993" y="758958"/>
            <a:ext cx="558927" cy="820240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093" y="0"/>
                </a:moveTo>
                <a:lnTo>
                  <a:pt x="0" y="0"/>
                </a:lnTo>
                <a:lnTo>
                  <a:pt x="0" y="21588"/>
                </a:lnTo>
                <a:lnTo>
                  <a:pt x="21093" y="21588"/>
                </a:lnTo>
                <a:lnTo>
                  <a:pt x="21093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4" name="Rectangle" descr="*#TXT_SIGN#*"/>
          <p:cNvSpPr>
            <a:spLocks/>
          </p:cNvSpPr>
          <p:nvPr/>
        </p:nvSpPr>
        <p:spPr>
          <a:xfrm rot="0">
            <a:off x="1200074" y="1963253"/>
            <a:ext cx="8153475" cy="4695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rgbClr val="EC6542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Health-conscious customers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looking for clean and nutritious dining options. </a:t>
            </a:r>
            <a:r>
              <a:rPr lang="en-US" altLang="zh-CN" sz="2800" b="0" i="0" u="none" strike="noStrike" kern="1200" cap="none" spc="0" baseline="0">
                <a:solidFill>
                  <a:srgbClr val="E6622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rgbClr val="E6622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E6622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Potential investors or business partners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interested in restaurant expansion.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rgbClr val="E6622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Franchise seekers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exploring healthy food business models.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rgbClr val="E6622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Job seekers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interested in joining a health-focused restaurant team.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rgbClr val="E6622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136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3823" y="211454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99" name="Text box"/>
          <p:cNvSpPr>
            <a:spLocks noGrp="1"/>
          </p:cNvSpPr>
          <p:nvPr>
            <p:ph type="title"/>
          </p:nvPr>
        </p:nvSpPr>
        <p:spPr>
          <a:xfrm rot="0">
            <a:off x="358143" y="619763"/>
            <a:ext cx="7321831" cy="680084"/>
          </a:xfrm>
          <a:prstGeom prst="rect"/>
          <a:solidFill>
            <a:srgbClr val="FFE8BF"/>
          </a:solidFill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 </a:t>
            </a:r>
            <a:endParaRPr lang="zh-CN" altLang="en-US" sz="10800" b="1" i="0" u="sng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Rectangle" descr="*#TXT_SIGN#*"/>
          <p:cNvSpPr>
            <a:spLocks/>
          </p:cNvSpPr>
          <p:nvPr/>
        </p:nvSpPr>
        <p:spPr>
          <a:xfrm rot="0">
            <a:off x="3432040" y="2020403"/>
            <a:ext cx="5925903" cy="41338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HTML &amp; CSS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- for building the structure and styling the website.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Responsive Web Design -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for compatibility across  devices.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Basic SEO techniques -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to ensure online visibility.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Visual hierarchy and branding -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for clear,                                         appealing presentation.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6370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1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5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17" name="Rectangle" descr="*#TXT_SIGN#*"/>
          <p:cNvSpPr>
            <a:spLocks/>
          </p:cNvSpPr>
          <p:nvPr/>
        </p:nvSpPr>
        <p:spPr>
          <a:xfrm rot="0">
            <a:off x="467485" y="525001"/>
            <a:ext cx="8148475" cy="752473"/>
          </a:xfrm>
          <a:prstGeom prst="rect"/>
          <a:solidFill>
            <a:srgbClr val="FBCBC9"/>
          </a:solidFill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PORTFOLIO DESIGN AND LAYOUT </a:t>
            </a:r>
            <a:endParaRPr lang="zh-CN" altLang="en-US" sz="4000" b="1" i="0" u="sng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18" name="Rectangle" descr="*#TXT_SIGN#*"/>
          <p:cNvSpPr>
            <a:spLocks/>
          </p:cNvSpPr>
          <p:nvPr/>
        </p:nvSpPr>
        <p:spPr>
          <a:xfrm rot="0">
            <a:off x="467485" y="1563210"/>
            <a:ext cx="8886064" cy="18668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The portfolio is designed using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and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. The layout is structured into clear sections such as: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19" name="Rectangle" descr="*#TXT_SIGN#*"/>
          <p:cNvSpPr>
            <a:spLocks/>
          </p:cNvSpPr>
          <p:nvPr/>
        </p:nvSpPr>
        <p:spPr>
          <a:xfrm rot="0">
            <a:off x="1666874" y="2496646"/>
            <a:ext cx="8858064" cy="401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Header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with name, title, brand introduction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About me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brief personal &amp; business background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Restaurant overview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key facts and achievements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My Role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responsibilities &amp; contribution as entrepreneur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highlighting core business &amp; leadership abilities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Vision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outlining future plans for growth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contact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with links to email, social media and website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7256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 box"/>
          <p:cNvSpPr>
            <a:spLocks noGrp="1"/>
          </p:cNvSpPr>
          <p:nvPr>
            <p:ph type="title"/>
          </p:nvPr>
        </p:nvSpPr>
        <p:spPr>
          <a:xfrm rot="0">
            <a:off x="355288" y="585466"/>
            <a:ext cx="8302937" cy="683566"/>
          </a:xfrm>
          <a:prstGeom prst="rect"/>
          <a:solidFill>
            <a:srgbClr val="23E2BD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0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31" name="Rectangle" descr="*#TXT_SIGN#*"/>
          <p:cNvSpPr>
            <a:spLocks/>
          </p:cNvSpPr>
          <p:nvPr/>
        </p:nvSpPr>
        <p:spPr>
          <a:xfrm rot="0">
            <a:off x="1272073" y="1734657"/>
            <a:ext cx="8257315" cy="4438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★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Responsive Design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works smoothly on both desktop and mobile devices.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★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Clean Navigation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clear, section-wise layout for easy user experience.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★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Contact Integration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include clickable links for email, instagram and website.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★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Business Highlights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showcases key achievements, services and customer reach.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★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Future Vision -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communicates goals such as expansion and franchising.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grpSp>
        <p:nvGrpSpPr>
          <p:cNvPr id="235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3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02199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619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22</cp:revision>
  <dcterms:created xsi:type="dcterms:W3CDTF">2024-03-29T15:07:22Z</dcterms:created>
  <dcterms:modified xsi:type="dcterms:W3CDTF">2025-08-30T04:11:25Z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