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0"/>
  </p:notesMasterIdLst>
  <p:handoutMasterIdLst>
    <p:handoutMasterId r:id="rId11"/>
  </p:handoutMasterIdLst>
  <p:sldIdLst>
    <p:sldId id="286" r:id="rId2"/>
    <p:sldId id="336" r:id="rId3"/>
    <p:sldId id="339" r:id="rId4"/>
    <p:sldId id="340" r:id="rId5"/>
    <p:sldId id="341" r:id="rId6"/>
    <p:sldId id="342" r:id="rId7"/>
    <p:sldId id="335" r:id="rId8"/>
    <p:sldId id="334" r:id="rId9"/>
  </p:sldIdLst>
  <p:sldSz cx="9144000" cy="6858000" type="screen4x3"/>
  <p:notesSz cx="6992938" cy="9278938"/>
  <p:custDataLst>
    <p:tags r:id="rId12"/>
  </p:custDataLst>
  <p:defaultTextStyle>
    <a:defPPr>
      <a:defRPr lang="en-GB"/>
    </a:defPPr>
    <a:lvl1pPr algn="l" rtl="0" eaLnBrk="0" fontAlgn="base" hangingPunct="0">
      <a:spcBef>
        <a:spcPct val="0"/>
      </a:spcBef>
      <a:spcAft>
        <a:spcPct val="0"/>
      </a:spcAft>
      <a:defRPr sz="1200" kern="1200">
        <a:solidFill>
          <a:schemeClr val="bg2"/>
        </a:solidFill>
        <a:latin typeface="Times New Roman" pitchFamily="18" charset="0"/>
        <a:ea typeface="+mn-ea"/>
        <a:cs typeface="+mn-cs"/>
      </a:defRPr>
    </a:lvl1pPr>
    <a:lvl2pPr marL="457200" algn="l" rtl="0" eaLnBrk="0" fontAlgn="base" hangingPunct="0">
      <a:spcBef>
        <a:spcPct val="0"/>
      </a:spcBef>
      <a:spcAft>
        <a:spcPct val="0"/>
      </a:spcAft>
      <a:defRPr sz="1200" kern="1200">
        <a:solidFill>
          <a:schemeClr val="bg2"/>
        </a:solidFill>
        <a:latin typeface="Times New Roman" pitchFamily="18" charset="0"/>
        <a:ea typeface="+mn-ea"/>
        <a:cs typeface="+mn-cs"/>
      </a:defRPr>
    </a:lvl2pPr>
    <a:lvl3pPr marL="914400" algn="l" rtl="0" eaLnBrk="0" fontAlgn="base" hangingPunct="0">
      <a:spcBef>
        <a:spcPct val="0"/>
      </a:spcBef>
      <a:spcAft>
        <a:spcPct val="0"/>
      </a:spcAft>
      <a:defRPr sz="1200" kern="1200">
        <a:solidFill>
          <a:schemeClr val="bg2"/>
        </a:solidFill>
        <a:latin typeface="Times New Roman" pitchFamily="18" charset="0"/>
        <a:ea typeface="+mn-ea"/>
        <a:cs typeface="+mn-cs"/>
      </a:defRPr>
    </a:lvl3pPr>
    <a:lvl4pPr marL="1371600" algn="l" rtl="0" eaLnBrk="0" fontAlgn="base" hangingPunct="0">
      <a:spcBef>
        <a:spcPct val="0"/>
      </a:spcBef>
      <a:spcAft>
        <a:spcPct val="0"/>
      </a:spcAft>
      <a:defRPr sz="1200" kern="1200">
        <a:solidFill>
          <a:schemeClr val="bg2"/>
        </a:solidFill>
        <a:latin typeface="Times New Roman" pitchFamily="18" charset="0"/>
        <a:ea typeface="+mn-ea"/>
        <a:cs typeface="+mn-cs"/>
      </a:defRPr>
    </a:lvl4pPr>
    <a:lvl5pPr marL="1828800" algn="l" rtl="0" eaLnBrk="0" fontAlgn="base" hangingPunct="0">
      <a:spcBef>
        <a:spcPct val="0"/>
      </a:spcBef>
      <a:spcAft>
        <a:spcPct val="0"/>
      </a:spcAft>
      <a:defRPr sz="1200" kern="1200">
        <a:solidFill>
          <a:schemeClr val="bg2"/>
        </a:solidFill>
        <a:latin typeface="Times New Roman" pitchFamily="18" charset="0"/>
        <a:ea typeface="+mn-ea"/>
        <a:cs typeface="+mn-cs"/>
      </a:defRPr>
    </a:lvl5pPr>
    <a:lvl6pPr marL="2286000" algn="l" defTabSz="914400" rtl="0" eaLnBrk="1" latinLnBrk="0" hangingPunct="1">
      <a:defRPr sz="1200" kern="1200">
        <a:solidFill>
          <a:schemeClr val="bg2"/>
        </a:solidFill>
        <a:latin typeface="Times New Roman" pitchFamily="18" charset="0"/>
        <a:ea typeface="+mn-ea"/>
        <a:cs typeface="+mn-cs"/>
      </a:defRPr>
    </a:lvl6pPr>
    <a:lvl7pPr marL="2743200" algn="l" defTabSz="914400" rtl="0" eaLnBrk="1" latinLnBrk="0" hangingPunct="1">
      <a:defRPr sz="1200" kern="1200">
        <a:solidFill>
          <a:schemeClr val="bg2"/>
        </a:solidFill>
        <a:latin typeface="Times New Roman" pitchFamily="18" charset="0"/>
        <a:ea typeface="+mn-ea"/>
        <a:cs typeface="+mn-cs"/>
      </a:defRPr>
    </a:lvl7pPr>
    <a:lvl8pPr marL="3200400" algn="l" defTabSz="914400" rtl="0" eaLnBrk="1" latinLnBrk="0" hangingPunct="1">
      <a:defRPr sz="1200" kern="1200">
        <a:solidFill>
          <a:schemeClr val="bg2"/>
        </a:solidFill>
        <a:latin typeface="Times New Roman" pitchFamily="18" charset="0"/>
        <a:ea typeface="+mn-ea"/>
        <a:cs typeface="+mn-cs"/>
      </a:defRPr>
    </a:lvl8pPr>
    <a:lvl9pPr marL="3657600" algn="l" defTabSz="914400" rtl="0" eaLnBrk="1" latinLnBrk="0" hangingPunct="1">
      <a:defRPr sz="1200" kern="1200">
        <a:solidFill>
          <a:schemeClr val="bg2"/>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E2AB"/>
    <a:srgbClr val="99CCFF"/>
    <a:srgbClr val="CCFFFF"/>
    <a:srgbClr val="336699"/>
    <a:srgbClr val="0099CC"/>
    <a:srgbClr val="CCECFF"/>
    <a:srgbClr val="969696"/>
    <a:srgbClr val="D7F5ED"/>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886" y="-73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51175" cy="457200"/>
          </a:xfrm>
          <a:prstGeom prst="rect">
            <a:avLst/>
          </a:prstGeom>
          <a:noFill/>
          <a:ln w="9525">
            <a:noFill/>
            <a:miter lim="800000"/>
            <a:headEnd/>
            <a:tailEnd/>
          </a:ln>
          <a:effectLst/>
        </p:spPr>
        <p:txBody>
          <a:bodyPr vert="horz" wrap="square" lIns="91521" tIns="45761" rIns="91521" bIns="45761" numCol="1" anchor="t" anchorCtr="0" compatLnSpc="1">
            <a:prstTxWarp prst="textNoShape">
              <a:avLst/>
            </a:prstTxWarp>
          </a:bodyPr>
          <a:lstStyle>
            <a:lvl1pPr defTabSz="915988">
              <a:defRPr smtClean="0">
                <a:solidFill>
                  <a:schemeClr val="tx1"/>
                </a:solidFill>
              </a:defRPr>
            </a:lvl1pPr>
          </a:lstStyle>
          <a:p>
            <a:pPr>
              <a:defRPr/>
            </a:pPr>
            <a:endParaRPr lang="en-GB"/>
          </a:p>
        </p:txBody>
      </p:sp>
      <p:sp>
        <p:nvSpPr>
          <p:cNvPr id="27651" name="Rectangle 3"/>
          <p:cNvSpPr>
            <a:spLocks noGrp="1" noChangeArrowheads="1"/>
          </p:cNvSpPr>
          <p:nvPr>
            <p:ph type="dt" sz="quarter" idx="1"/>
          </p:nvPr>
        </p:nvSpPr>
        <p:spPr bwMode="auto">
          <a:xfrm>
            <a:off x="3967163" y="0"/>
            <a:ext cx="3051175" cy="457200"/>
          </a:xfrm>
          <a:prstGeom prst="rect">
            <a:avLst/>
          </a:prstGeom>
          <a:noFill/>
          <a:ln w="9525">
            <a:noFill/>
            <a:miter lim="800000"/>
            <a:headEnd/>
            <a:tailEnd/>
          </a:ln>
          <a:effectLst/>
        </p:spPr>
        <p:txBody>
          <a:bodyPr vert="horz" wrap="square" lIns="91521" tIns="45761" rIns="91521" bIns="45761" numCol="1" anchor="t" anchorCtr="0" compatLnSpc="1">
            <a:prstTxWarp prst="textNoShape">
              <a:avLst/>
            </a:prstTxWarp>
          </a:bodyPr>
          <a:lstStyle>
            <a:lvl1pPr algn="r" defTabSz="915988">
              <a:defRPr smtClean="0">
                <a:solidFill>
                  <a:schemeClr val="tx1"/>
                </a:solidFill>
              </a:defRPr>
            </a:lvl1pPr>
          </a:lstStyle>
          <a:p>
            <a:pPr>
              <a:defRPr/>
            </a:pPr>
            <a:endParaRPr lang="en-GB"/>
          </a:p>
        </p:txBody>
      </p:sp>
      <p:sp>
        <p:nvSpPr>
          <p:cNvPr id="27652" name="Rectangle 4"/>
          <p:cNvSpPr>
            <a:spLocks noGrp="1" noChangeArrowheads="1"/>
          </p:cNvSpPr>
          <p:nvPr>
            <p:ph type="ftr" sz="quarter" idx="2"/>
          </p:nvPr>
        </p:nvSpPr>
        <p:spPr bwMode="auto">
          <a:xfrm>
            <a:off x="0" y="8847138"/>
            <a:ext cx="3051175" cy="457200"/>
          </a:xfrm>
          <a:prstGeom prst="rect">
            <a:avLst/>
          </a:prstGeom>
          <a:noFill/>
          <a:ln w="9525">
            <a:noFill/>
            <a:miter lim="800000"/>
            <a:headEnd/>
            <a:tailEnd/>
          </a:ln>
          <a:effectLst/>
        </p:spPr>
        <p:txBody>
          <a:bodyPr vert="horz" wrap="square" lIns="91521" tIns="45761" rIns="91521" bIns="45761" numCol="1" anchor="b" anchorCtr="0" compatLnSpc="1">
            <a:prstTxWarp prst="textNoShape">
              <a:avLst/>
            </a:prstTxWarp>
          </a:bodyPr>
          <a:lstStyle>
            <a:lvl1pPr defTabSz="915988">
              <a:defRPr smtClean="0">
                <a:solidFill>
                  <a:schemeClr val="tx1"/>
                </a:solidFill>
              </a:defRPr>
            </a:lvl1pPr>
          </a:lstStyle>
          <a:p>
            <a:pPr>
              <a:defRPr/>
            </a:pPr>
            <a:endParaRPr lang="en-GB"/>
          </a:p>
        </p:txBody>
      </p:sp>
      <p:sp>
        <p:nvSpPr>
          <p:cNvPr id="27653" name="Rectangle 5"/>
          <p:cNvSpPr>
            <a:spLocks noGrp="1" noChangeArrowheads="1"/>
          </p:cNvSpPr>
          <p:nvPr>
            <p:ph type="sldNum" sz="quarter" idx="3"/>
          </p:nvPr>
        </p:nvSpPr>
        <p:spPr bwMode="auto">
          <a:xfrm>
            <a:off x="3967163" y="8847138"/>
            <a:ext cx="3051175" cy="457200"/>
          </a:xfrm>
          <a:prstGeom prst="rect">
            <a:avLst/>
          </a:prstGeom>
          <a:noFill/>
          <a:ln w="9525">
            <a:noFill/>
            <a:miter lim="800000"/>
            <a:headEnd/>
            <a:tailEnd/>
          </a:ln>
          <a:effectLst/>
        </p:spPr>
        <p:txBody>
          <a:bodyPr vert="horz" wrap="square" lIns="91521" tIns="45761" rIns="91521" bIns="45761" numCol="1" anchor="b" anchorCtr="0" compatLnSpc="1">
            <a:prstTxWarp prst="textNoShape">
              <a:avLst/>
            </a:prstTxWarp>
          </a:bodyPr>
          <a:lstStyle>
            <a:lvl1pPr algn="r" defTabSz="915988">
              <a:defRPr smtClean="0">
                <a:solidFill>
                  <a:schemeClr val="tx1"/>
                </a:solidFill>
              </a:defRPr>
            </a:lvl1pPr>
          </a:lstStyle>
          <a:p>
            <a:pPr>
              <a:defRPr/>
            </a:pPr>
            <a:fld id="{A1C2FBDA-E634-4068-A132-14714024DA9D}" type="slidenum">
              <a:rPr lang="en-GB"/>
              <a:pPr>
                <a:defRPr/>
              </a:pPr>
              <a:t>‹#›</a:t>
            </a:fld>
            <a:endParaRPr lang="en-GB"/>
          </a:p>
        </p:txBody>
      </p:sp>
    </p:spTree>
    <p:extLst>
      <p:ext uri="{BB962C8B-B14F-4D97-AF65-F5344CB8AC3E}">
        <p14:creationId xmlns:p14="http://schemas.microsoft.com/office/powerpoint/2010/main" val="4293645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51175" cy="457200"/>
          </a:xfrm>
          <a:prstGeom prst="rect">
            <a:avLst/>
          </a:prstGeom>
          <a:noFill/>
          <a:ln w="9525">
            <a:noFill/>
            <a:miter lim="800000"/>
            <a:headEnd/>
            <a:tailEnd/>
          </a:ln>
          <a:effectLst/>
        </p:spPr>
        <p:txBody>
          <a:bodyPr vert="horz" wrap="square" lIns="91521" tIns="45761" rIns="91521" bIns="45761" numCol="1" anchor="t" anchorCtr="0" compatLnSpc="1">
            <a:prstTxWarp prst="textNoShape">
              <a:avLst/>
            </a:prstTxWarp>
          </a:bodyPr>
          <a:lstStyle>
            <a:lvl1pPr defTabSz="915988">
              <a:defRPr smtClean="0">
                <a:solidFill>
                  <a:schemeClr val="tx1"/>
                </a:solidFill>
                <a:latin typeface="Arial" charset="0"/>
              </a:defRPr>
            </a:lvl1pPr>
          </a:lstStyle>
          <a:p>
            <a:pPr>
              <a:defRPr/>
            </a:pPr>
            <a:endParaRPr lang="en-GB"/>
          </a:p>
        </p:txBody>
      </p:sp>
      <p:sp>
        <p:nvSpPr>
          <p:cNvPr id="33795" name="Rectangle 3"/>
          <p:cNvSpPr>
            <a:spLocks noGrp="1" noChangeArrowheads="1"/>
          </p:cNvSpPr>
          <p:nvPr>
            <p:ph type="dt" idx="1"/>
          </p:nvPr>
        </p:nvSpPr>
        <p:spPr bwMode="auto">
          <a:xfrm>
            <a:off x="3967163" y="0"/>
            <a:ext cx="3051175" cy="457200"/>
          </a:xfrm>
          <a:prstGeom prst="rect">
            <a:avLst/>
          </a:prstGeom>
          <a:noFill/>
          <a:ln w="9525">
            <a:noFill/>
            <a:miter lim="800000"/>
            <a:headEnd/>
            <a:tailEnd/>
          </a:ln>
          <a:effectLst/>
        </p:spPr>
        <p:txBody>
          <a:bodyPr vert="horz" wrap="square" lIns="91521" tIns="45761" rIns="91521" bIns="45761" numCol="1" anchor="t" anchorCtr="0" compatLnSpc="1">
            <a:prstTxWarp prst="textNoShape">
              <a:avLst/>
            </a:prstTxWarp>
          </a:bodyPr>
          <a:lstStyle>
            <a:lvl1pPr algn="r" defTabSz="915988">
              <a:defRPr smtClean="0">
                <a:solidFill>
                  <a:schemeClr val="tx1"/>
                </a:solidFill>
                <a:latin typeface="Arial" charset="0"/>
              </a:defRPr>
            </a:lvl1pPr>
          </a:lstStyle>
          <a:p>
            <a:pPr>
              <a:defRPr/>
            </a:pPr>
            <a:endParaRPr lang="en-GB"/>
          </a:p>
        </p:txBody>
      </p:sp>
      <p:sp>
        <p:nvSpPr>
          <p:cNvPr id="49156" name="Rectangle 4"/>
          <p:cNvSpPr>
            <a:spLocks noGrp="1" noRot="1" noChangeAspect="1" noChangeArrowheads="1" noTextEdit="1"/>
          </p:cNvSpPr>
          <p:nvPr>
            <p:ph type="sldImg" idx="2"/>
          </p:nvPr>
        </p:nvSpPr>
        <p:spPr bwMode="auto">
          <a:xfrm>
            <a:off x="1133475" y="687388"/>
            <a:ext cx="4676775" cy="3506787"/>
          </a:xfrm>
          <a:prstGeom prst="rect">
            <a:avLst/>
          </a:prstGeom>
          <a:noFill/>
          <a:ln w="9525">
            <a:solidFill>
              <a:srgbClr val="000000"/>
            </a:solidFill>
            <a:miter lim="800000"/>
            <a:headEnd/>
            <a:tailEnd/>
          </a:ln>
        </p:spPr>
      </p:sp>
      <p:sp>
        <p:nvSpPr>
          <p:cNvPr id="33797" name="Rectangle 5"/>
          <p:cNvSpPr>
            <a:spLocks noGrp="1" noChangeArrowheads="1"/>
          </p:cNvSpPr>
          <p:nvPr>
            <p:ph type="body" sz="quarter" idx="3"/>
          </p:nvPr>
        </p:nvSpPr>
        <p:spPr bwMode="auto">
          <a:xfrm>
            <a:off x="915988" y="4422775"/>
            <a:ext cx="5110162" cy="4194175"/>
          </a:xfrm>
          <a:prstGeom prst="rect">
            <a:avLst/>
          </a:prstGeom>
          <a:noFill/>
          <a:ln w="9525">
            <a:noFill/>
            <a:miter lim="800000"/>
            <a:headEnd/>
            <a:tailEnd/>
          </a:ln>
          <a:effectLst/>
        </p:spPr>
        <p:txBody>
          <a:bodyPr vert="horz" wrap="square" lIns="91521" tIns="45761" rIns="91521" bIns="45761"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33798" name="Rectangle 6"/>
          <p:cNvSpPr>
            <a:spLocks noGrp="1" noChangeArrowheads="1"/>
          </p:cNvSpPr>
          <p:nvPr>
            <p:ph type="ftr" sz="quarter" idx="4"/>
          </p:nvPr>
        </p:nvSpPr>
        <p:spPr bwMode="auto">
          <a:xfrm>
            <a:off x="0" y="8847138"/>
            <a:ext cx="3051175" cy="457200"/>
          </a:xfrm>
          <a:prstGeom prst="rect">
            <a:avLst/>
          </a:prstGeom>
          <a:noFill/>
          <a:ln w="9525">
            <a:noFill/>
            <a:miter lim="800000"/>
            <a:headEnd/>
            <a:tailEnd/>
          </a:ln>
          <a:effectLst/>
        </p:spPr>
        <p:txBody>
          <a:bodyPr vert="horz" wrap="square" lIns="91521" tIns="45761" rIns="91521" bIns="45761" numCol="1" anchor="b" anchorCtr="0" compatLnSpc="1">
            <a:prstTxWarp prst="textNoShape">
              <a:avLst/>
            </a:prstTxWarp>
          </a:bodyPr>
          <a:lstStyle>
            <a:lvl1pPr defTabSz="915988">
              <a:defRPr smtClean="0">
                <a:solidFill>
                  <a:schemeClr val="tx1"/>
                </a:solidFill>
                <a:latin typeface="Arial" charset="0"/>
              </a:defRPr>
            </a:lvl1pPr>
          </a:lstStyle>
          <a:p>
            <a:pPr>
              <a:defRPr/>
            </a:pPr>
            <a:endParaRPr lang="en-GB"/>
          </a:p>
        </p:txBody>
      </p:sp>
      <p:sp>
        <p:nvSpPr>
          <p:cNvPr id="33799" name="Rectangle 7"/>
          <p:cNvSpPr>
            <a:spLocks noGrp="1" noChangeArrowheads="1"/>
          </p:cNvSpPr>
          <p:nvPr>
            <p:ph type="sldNum" sz="quarter" idx="5"/>
          </p:nvPr>
        </p:nvSpPr>
        <p:spPr bwMode="auto">
          <a:xfrm>
            <a:off x="3967163" y="8847138"/>
            <a:ext cx="3051175" cy="457200"/>
          </a:xfrm>
          <a:prstGeom prst="rect">
            <a:avLst/>
          </a:prstGeom>
          <a:noFill/>
          <a:ln w="9525">
            <a:noFill/>
            <a:miter lim="800000"/>
            <a:headEnd/>
            <a:tailEnd/>
          </a:ln>
          <a:effectLst/>
        </p:spPr>
        <p:txBody>
          <a:bodyPr vert="horz" wrap="square" lIns="91521" tIns="45761" rIns="91521" bIns="45761" numCol="1" anchor="b" anchorCtr="0" compatLnSpc="1">
            <a:prstTxWarp prst="textNoShape">
              <a:avLst/>
            </a:prstTxWarp>
          </a:bodyPr>
          <a:lstStyle>
            <a:lvl1pPr algn="r" defTabSz="915988">
              <a:defRPr smtClean="0">
                <a:solidFill>
                  <a:schemeClr val="tx1"/>
                </a:solidFill>
                <a:latin typeface="Arial" charset="0"/>
              </a:defRPr>
            </a:lvl1pPr>
          </a:lstStyle>
          <a:p>
            <a:pPr>
              <a:defRPr/>
            </a:pPr>
            <a:fld id="{882D5666-EA26-43DB-A423-D6C16F047424}" type="slidenum">
              <a:rPr lang="en-GB"/>
              <a:pPr>
                <a:defRPr/>
              </a:pPr>
              <a:t>‹#›</a:t>
            </a:fld>
            <a:endParaRPr lang="en-GB"/>
          </a:p>
        </p:txBody>
      </p:sp>
    </p:spTree>
    <p:extLst>
      <p:ext uri="{BB962C8B-B14F-4D97-AF65-F5344CB8AC3E}">
        <p14:creationId xmlns:p14="http://schemas.microsoft.com/office/powerpoint/2010/main" val="1460461158"/>
      </p:ext>
    </p:extLst>
  </p:cSld>
  <p:clrMap bg1="lt1" tx1="dk1" bg2="lt2" tx2="dk2" accent1="accent1" accent2="accent2" accent3="accent3" accent4="accent4" accent5="accent5" accent6="accent6" hlink="hlink" folHlink="folHlink"/>
  <p:notesStyle>
    <a:lvl1pPr marL="123825" indent="-123825" algn="l" rtl="0" eaLnBrk="0" fontAlgn="base" hangingPunct="0">
      <a:spcBef>
        <a:spcPct val="30000"/>
      </a:spcBef>
      <a:spcAft>
        <a:spcPct val="0"/>
      </a:spcAft>
      <a:buChar char="•"/>
      <a:defRPr kumimoji="1" sz="1200" kern="1200">
        <a:solidFill>
          <a:schemeClr val="tx1"/>
        </a:solidFill>
        <a:latin typeface="Arial" charset="0"/>
        <a:ea typeface="+mn-ea"/>
        <a:cs typeface="+mn-cs"/>
      </a:defRPr>
    </a:lvl1pPr>
    <a:lvl2pPr marL="579438" indent="-122238" algn="l" rtl="0" eaLnBrk="0" fontAlgn="base" hangingPunct="0">
      <a:spcBef>
        <a:spcPct val="30000"/>
      </a:spcBef>
      <a:spcAft>
        <a:spcPct val="0"/>
      </a:spcAft>
      <a:buChar char="•"/>
      <a:defRPr kumimoji="1" sz="1200" kern="1200">
        <a:solidFill>
          <a:schemeClr val="tx1"/>
        </a:solidFill>
        <a:latin typeface="Arial" charset="0"/>
        <a:ea typeface="+mn-ea"/>
        <a:cs typeface="+mn-cs"/>
      </a:defRPr>
    </a:lvl2pPr>
    <a:lvl3pPr marL="1035050" indent="-120650" algn="l" rtl="0" eaLnBrk="0" fontAlgn="base" hangingPunct="0">
      <a:spcBef>
        <a:spcPct val="30000"/>
      </a:spcBef>
      <a:spcAft>
        <a:spcPct val="0"/>
      </a:spcAft>
      <a:buChar char="•"/>
      <a:defRPr kumimoji="1" sz="1200" kern="1200">
        <a:solidFill>
          <a:schemeClr val="tx1"/>
        </a:solidFill>
        <a:latin typeface="Arial" charset="0"/>
        <a:ea typeface="+mn-ea"/>
        <a:cs typeface="+mn-cs"/>
      </a:defRPr>
    </a:lvl3pPr>
    <a:lvl4pPr marL="1490663" indent="-119063" algn="l" rtl="0" eaLnBrk="0" fontAlgn="base" hangingPunct="0">
      <a:spcBef>
        <a:spcPct val="30000"/>
      </a:spcBef>
      <a:spcAft>
        <a:spcPct val="0"/>
      </a:spcAft>
      <a:buChar char="•"/>
      <a:defRPr kumimoji="1" sz="1200" kern="1200">
        <a:solidFill>
          <a:schemeClr val="tx1"/>
        </a:solidFill>
        <a:latin typeface="Arial" charset="0"/>
        <a:ea typeface="+mn-ea"/>
        <a:cs typeface="+mn-cs"/>
      </a:defRPr>
    </a:lvl4pPr>
    <a:lvl5pPr marL="1946275" indent="-117475" algn="l" rtl="0" eaLnBrk="0" fontAlgn="base" hangingPunct="0">
      <a:spcBef>
        <a:spcPct val="30000"/>
      </a:spcBef>
      <a:spcAft>
        <a:spcPct val="0"/>
      </a:spcAft>
      <a:buChar char="•"/>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1066800"/>
          </a:xfrm>
          <a:prstGeom prst="rect">
            <a:avLst/>
          </a:prstGeom>
          <a:solidFill>
            <a:srgbClr val="89A5C7"/>
          </a:solidFill>
          <a:ln w="9525">
            <a:noFill/>
            <a:miter lim="800000"/>
            <a:headEnd/>
            <a:tailEnd/>
          </a:ln>
          <a:effectLst/>
        </p:spPr>
        <p:txBody>
          <a:bodyPr wrap="none" anchor="ctr"/>
          <a:lstStyle/>
          <a:p>
            <a:pPr>
              <a:defRPr/>
            </a:pPr>
            <a:endParaRPr lang="en-US"/>
          </a:p>
        </p:txBody>
      </p:sp>
      <p:pic>
        <p:nvPicPr>
          <p:cNvPr id="5" name="Picture 7" descr="jasthi"/>
          <p:cNvPicPr>
            <a:picLocks noChangeAspect="1" noChangeArrowheads="1"/>
          </p:cNvPicPr>
          <p:nvPr/>
        </p:nvPicPr>
        <p:blipFill>
          <a:blip r:embed="rId2" cstate="print"/>
          <a:srcRect/>
          <a:stretch>
            <a:fillRect/>
          </a:stretch>
        </p:blipFill>
        <p:spPr bwMode="auto">
          <a:xfrm>
            <a:off x="152400" y="152400"/>
            <a:ext cx="685800" cy="685800"/>
          </a:xfrm>
          <a:prstGeom prst="rect">
            <a:avLst/>
          </a:prstGeom>
          <a:noFill/>
          <a:ln w="9525">
            <a:noFill/>
            <a:miter lim="800000"/>
            <a:headEnd/>
            <a:tailEnd/>
          </a:ln>
        </p:spPr>
      </p:pic>
      <p:sp>
        <p:nvSpPr>
          <p:cNvPr id="175109" name="Rectangle 5"/>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175110" name="Rectangle 6"/>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6" name="Rectangle 3"/>
          <p:cNvSpPr>
            <a:spLocks noGrp="1" noChangeArrowheads="1"/>
          </p:cNvSpPr>
          <p:nvPr>
            <p:ph type="ftr" sz="quarter" idx="10"/>
          </p:nvPr>
        </p:nvSpPr>
        <p:spPr>
          <a:xfrm>
            <a:off x="228600" y="6477000"/>
            <a:ext cx="7696200" cy="228600"/>
          </a:xfrm>
        </p:spPr>
        <p:txBody>
          <a:bodyPr/>
          <a:lstStyle>
            <a:lvl1pPr>
              <a:defRPr sz="1400" b="0" smtClean="0"/>
            </a:lvl1pPr>
          </a:lstStyle>
          <a:p>
            <a:pPr>
              <a:defRPr/>
            </a:pPr>
            <a:r>
              <a:rPr lang="en-GB"/>
              <a:t>Siva R Jasthi                                                                          Programming with elementary data structures</a:t>
            </a:r>
            <a:endParaRPr lang="en-GB">
              <a:solidFill>
                <a:srgbClr val="FFFFFF"/>
              </a:solidFill>
            </a:endParaRPr>
          </a:p>
        </p:txBody>
      </p:sp>
      <p:sp>
        <p:nvSpPr>
          <p:cNvPr id="7" name="Rectangle 4"/>
          <p:cNvSpPr>
            <a:spLocks noGrp="1" noChangeArrowheads="1"/>
          </p:cNvSpPr>
          <p:nvPr>
            <p:ph type="sldNum" sz="quarter" idx="11"/>
          </p:nvPr>
        </p:nvSpPr>
        <p:spPr>
          <a:xfrm>
            <a:off x="8077200" y="6477000"/>
            <a:ext cx="381000" cy="228600"/>
          </a:xfrm>
        </p:spPr>
        <p:txBody>
          <a:bodyPr/>
          <a:lstStyle>
            <a:lvl1pPr>
              <a:defRPr smtClean="0">
                <a:solidFill>
                  <a:srgbClr val="FFFFFF"/>
                </a:solidFill>
              </a:defRPr>
            </a:lvl1pPr>
          </a:lstStyle>
          <a:p>
            <a:pPr>
              <a:defRPr/>
            </a:pPr>
            <a:fld id="{9A469BB5-E0B9-488C-AA60-33494638DC02}" type="slidenum">
              <a:rPr lang="en-GB"/>
              <a:pPr>
                <a:defRPr/>
              </a:pPr>
              <a:t>‹#›</a:t>
            </a:fld>
            <a:endParaRPr lang="en-GB"/>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pPr>
              <a:defRPr/>
            </a:pPr>
            <a:r>
              <a:rPr lang="en-GB"/>
              <a:t>Siva R Jasthi                                                                          Programming with elementary data structures</a:t>
            </a:r>
            <a:endParaRPr lang="en-GB" sz="1400" b="0">
              <a:solidFill>
                <a:srgbClr val="FFFFFF"/>
              </a:solidFill>
            </a:endParaRPr>
          </a:p>
        </p:txBody>
      </p:sp>
      <p:sp>
        <p:nvSpPr>
          <p:cNvPr id="5" name="Slide Number Placeholder 4"/>
          <p:cNvSpPr>
            <a:spLocks noGrp="1"/>
          </p:cNvSpPr>
          <p:nvPr>
            <p:ph type="sldNum" sz="quarter" idx="11"/>
          </p:nvPr>
        </p:nvSpPr>
        <p:spPr/>
        <p:txBody>
          <a:bodyPr/>
          <a:lstStyle>
            <a:lvl1pPr>
              <a:defRPr smtClean="0"/>
            </a:lvl1pPr>
          </a:lstStyle>
          <a:p>
            <a:pPr>
              <a:defRPr/>
            </a:pPr>
            <a:fld id="{EC2B8735-7EDB-4197-888B-A599E3A84E3D}" type="slidenum">
              <a:rPr lang="en-GB"/>
              <a:pPr>
                <a:defRPr/>
              </a:pPr>
              <a:t>‹#›</a:t>
            </a:fld>
            <a:endParaRPr lang="en-GB">
              <a:solidFill>
                <a:srgbClr val="FFFFFF"/>
              </a:solidFill>
            </a:endParaRPr>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553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0"/>
            <a:ext cx="6591300" cy="6553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pPr>
              <a:defRPr/>
            </a:pPr>
            <a:r>
              <a:rPr lang="en-GB"/>
              <a:t>Siva R Jasthi                                                                          Programming with elementary data structures</a:t>
            </a:r>
            <a:endParaRPr lang="en-GB" sz="1400" b="0">
              <a:solidFill>
                <a:srgbClr val="FFFFFF"/>
              </a:solidFill>
            </a:endParaRPr>
          </a:p>
        </p:txBody>
      </p:sp>
      <p:sp>
        <p:nvSpPr>
          <p:cNvPr id="5" name="Slide Number Placeholder 4"/>
          <p:cNvSpPr>
            <a:spLocks noGrp="1"/>
          </p:cNvSpPr>
          <p:nvPr>
            <p:ph type="sldNum" sz="quarter" idx="11"/>
          </p:nvPr>
        </p:nvSpPr>
        <p:spPr/>
        <p:txBody>
          <a:bodyPr/>
          <a:lstStyle>
            <a:lvl1pPr>
              <a:defRPr smtClean="0"/>
            </a:lvl1pPr>
          </a:lstStyle>
          <a:p>
            <a:pPr>
              <a:defRPr/>
            </a:pPr>
            <a:fld id="{EB76341B-E19F-49DF-84C7-76669C068278}" type="slidenum">
              <a:rPr lang="en-GB"/>
              <a:pPr>
                <a:defRPr/>
              </a:pPr>
              <a:t>‹#›</a:t>
            </a:fld>
            <a:endParaRPr lang="en-GB">
              <a:solidFill>
                <a:srgbClr val="FFFFFF"/>
              </a:solidFill>
            </a:endParaRPr>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pPr>
              <a:defRPr/>
            </a:pPr>
            <a:r>
              <a:rPr lang="en-GB"/>
              <a:t>Siva R Jasthi                                                                          Programming with elementary data structures</a:t>
            </a:r>
            <a:endParaRPr lang="en-GB" sz="1400" b="0">
              <a:solidFill>
                <a:srgbClr val="FFFFFF"/>
              </a:solidFill>
            </a:endParaRPr>
          </a:p>
        </p:txBody>
      </p:sp>
      <p:sp>
        <p:nvSpPr>
          <p:cNvPr id="5" name="Slide Number Placeholder 4"/>
          <p:cNvSpPr>
            <a:spLocks noGrp="1"/>
          </p:cNvSpPr>
          <p:nvPr>
            <p:ph type="sldNum" sz="quarter" idx="11"/>
          </p:nvPr>
        </p:nvSpPr>
        <p:spPr/>
        <p:txBody>
          <a:bodyPr/>
          <a:lstStyle>
            <a:lvl1pPr>
              <a:defRPr smtClean="0"/>
            </a:lvl1pPr>
          </a:lstStyle>
          <a:p>
            <a:pPr>
              <a:defRPr/>
            </a:pPr>
            <a:fld id="{1E9D930E-90CA-4250-A551-B44A7BA993FE}" type="slidenum">
              <a:rPr lang="en-GB"/>
              <a:pPr>
                <a:defRPr/>
              </a:pPr>
              <a:t>‹#›</a:t>
            </a:fld>
            <a:endParaRPr lang="en-GB">
              <a:solidFill>
                <a:srgbClr val="FFFFFF"/>
              </a:solidFill>
            </a:endParaRPr>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smtClean="0"/>
            </a:lvl1pPr>
          </a:lstStyle>
          <a:p>
            <a:pPr>
              <a:defRPr/>
            </a:pPr>
            <a:r>
              <a:rPr lang="en-GB"/>
              <a:t>Siva R Jasthi                                                                          Programming with elementary data structures</a:t>
            </a:r>
            <a:endParaRPr lang="en-GB" sz="1400" b="0">
              <a:solidFill>
                <a:srgbClr val="FFFFFF"/>
              </a:solidFill>
            </a:endParaRPr>
          </a:p>
        </p:txBody>
      </p:sp>
      <p:sp>
        <p:nvSpPr>
          <p:cNvPr id="5" name="Slide Number Placeholder 4"/>
          <p:cNvSpPr>
            <a:spLocks noGrp="1"/>
          </p:cNvSpPr>
          <p:nvPr>
            <p:ph type="sldNum" sz="quarter" idx="11"/>
          </p:nvPr>
        </p:nvSpPr>
        <p:spPr/>
        <p:txBody>
          <a:bodyPr/>
          <a:lstStyle>
            <a:lvl1pPr>
              <a:defRPr smtClean="0"/>
            </a:lvl1pPr>
          </a:lstStyle>
          <a:p>
            <a:pPr>
              <a:defRPr/>
            </a:pPr>
            <a:fld id="{94591D2B-5690-4CEA-B496-6DDF443FD8E4}" type="slidenum">
              <a:rPr lang="en-GB"/>
              <a:pPr>
                <a:defRPr/>
              </a:pPr>
              <a:t>‹#›</a:t>
            </a:fld>
            <a:endParaRPr lang="en-GB">
              <a:solidFill>
                <a:srgbClr val="FFFFFF"/>
              </a:solidFill>
            </a:endParaRPr>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143000"/>
            <a:ext cx="44196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143000"/>
            <a:ext cx="44196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smtClean="0"/>
            </a:lvl1pPr>
          </a:lstStyle>
          <a:p>
            <a:pPr>
              <a:defRPr/>
            </a:pPr>
            <a:r>
              <a:rPr lang="en-GB"/>
              <a:t>Siva R Jasthi                                                                          Programming with elementary data structures</a:t>
            </a:r>
            <a:endParaRPr lang="en-GB" sz="1400" b="0">
              <a:solidFill>
                <a:srgbClr val="FFFFFF"/>
              </a:solidFill>
            </a:endParaRPr>
          </a:p>
        </p:txBody>
      </p:sp>
      <p:sp>
        <p:nvSpPr>
          <p:cNvPr id="6" name="Slide Number Placeholder 5"/>
          <p:cNvSpPr>
            <a:spLocks noGrp="1"/>
          </p:cNvSpPr>
          <p:nvPr>
            <p:ph type="sldNum" sz="quarter" idx="11"/>
          </p:nvPr>
        </p:nvSpPr>
        <p:spPr/>
        <p:txBody>
          <a:bodyPr/>
          <a:lstStyle>
            <a:lvl1pPr>
              <a:defRPr smtClean="0"/>
            </a:lvl1pPr>
          </a:lstStyle>
          <a:p>
            <a:pPr>
              <a:defRPr/>
            </a:pPr>
            <a:fld id="{94BE8900-034A-4881-A902-159934030757}" type="slidenum">
              <a:rPr lang="en-GB"/>
              <a:pPr>
                <a:defRPr/>
              </a:pPr>
              <a:t>‹#›</a:t>
            </a:fld>
            <a:endParaRPr lang="en-GB">
              <a:solidFill>
                <a:srgbClr val="FFFFFF"/>
              </a:solidFill>
            </a:endParaRPr>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smtClean="0"/>
            </a:lvl1pPr>
          </a:lstStyle>
          <a:p>
            <a:pPr>
              <a:defRPr/>
            </a:pPr>
            <a:r>
              <a:rPr lang="en-GB"/>
              <a:t>Siva R Jasthi                                                                          Programming with elementary data structures</a:t>
            </a:r>
            <a:endParaRPr lang="en-GB" sz="1400" b="0">
              <a:solidFill>
                <a:srgbClr val="FFFFFF"/>
              </a:solidFill>
            </a:endParaRPr>
          </a:p>
        </p:txBody>
      </p:sp>
      <p:sp>
        <p:nvSpPr>
          <p:cNvPr id="8" name="Slide Number Placeholder 7"/>
          <p:cNvSpPr>
            <a:spLocks noGrp="1"/>
          </p:cNvSpPr>
          <p:nvPr>
            <p:ph type="sldNum" sz="quarter" idx="11"/>
          </p:nvPr>
        </p:nvSpPr>
        <p:spPr/>
        <p:txBody>
          <a:bodyPr/>
          <a:lstStyle>
            <a:lvl1pPr>
              <a:defRPr smtClean="0"/>
            </a:lvl1pPr>
          </a:lstStyle>
          <a:p>
            <a:pPr>
              <a:defRPr/>
            </a:pPr>
            <a:fld id="{F6E6B451-F96B-4A06-82E0-1AA7E4039595}" type="slidenum">
              <a:rPr lang="en-GB"/>
              <a:pPr>
                <a:defRPr/>
              </a:pPr>
              <a:t>‹#›</a:t>
            </a:fld>
            <a:endParaRPr lang="en-GB">
              <a:solidFill>
                <a:srgbClr val="FFFFFF"/>
              </a:solidFill>
            </a:endParaRPr>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mtClean="0"/>
            </a:lvl1pPr>
          </a:lstStyle>
          <a:p>
            <a:pPr>
              <a:defRPr/>
            </a:pPr>
            <a:r>
              <a:rPr lang="en-GB"/>
              <a:t>Siva R Jasthi                                                                          Programming with elementary data structures</a:t>
            </a:r>
            <a:endParaRPr lang="en-GB" sz="1400" b="0">
              <a:solidFill>
                <a:srgbClr val="FFFFFF"/>
              </a:solidFill>
            </a:endParaRPr>
          </a:p>
        </p:txBody>
      </p:sp>
      <p:sp>
        <p:nvSpPr>
          <p:cNvPr id="4" name="Slide Number Placeholder 3"/>
          <p:cNvSpPr>
            <a:spLocks noGrp="1"/>
          </p:cNvSpPr>
          <p:nvPr>
            <p:ph type="sldNum" sz="quarter" idx="11"/>
          </p:nvPr>
        </p:nvSpPr>
        <p:spPr/>
        <p:txBody>
          <a:bodyPr/>
          <a:lstStyle>
            <a:lvl1pPr>
              <a:defRPr smtClean="0"/>
            </a:lvl1pPr>
          </a:lstStyle>
          <a:p>
            <a:pPr>
              <a:defRPr/>
            </a:pPr>
            <a:fld id="{4BED756C-D931-4FF8-8BDC-34D60276B968}" type="slidenum">
              <a:rPr lang="en-GB"/>
              <a:pPr>
                <a:defRPr/>
              </a:pPr>
              <a:t>‹#›</a:t>
            </a:fld>
            <a:endParaRPr lang="en-GB">
              <a:solidFill>
                <a:srgbClr val="FFFFFF"/>
              </a:solidFill>
            </a:endParaRPr>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smtClean="0"/>
            </a:lvl1pPr>
          </a:lstStyle>
          <a:p>
            <a:pPr>
              <a:defRPr/>
            </a:pPr>
            <a:r>
              <a:rPr lang="en-GB"/>
              <a:t>Siva R Jasthi                                                                          Programming with elementary data structures</a:t>
            </a:r>
            <a:endParaRPr lang="en-GB" sz="1400" b="0">
              <a:solidFill>
                <a:srgbClr val="FFFFFF"/>
              </a:solidFill>
            </a:endParaRPr>
          </a:p>
        </p:txBody>
      </p:sp>
      <p:sp>
        <p:nvSpPr>
          <p:cNvPr id="3" name="Slide Number Placeholder 2"/>
          <p:cNvSpPr>
            <a:spLocks noGrp="1"/>
          </p:cNvSpPr>
          <p:nvPr>
            <p:ph type="sldNum" sz="quarter" idx="11"/>
          </p:nvPr>
        </p:nvSpPr>
        <p:spPr/>
        <p:txBody>
          <a:bodyPr/>
          <a:lstStyle>
            <a:lvl1pPr>
              <a:defRPr smtClean="0"/>
            </a:lvl1pPr>
          </a:lstStyle>
          <a:p>
            <a:pPr>
              <a:defRPr/>
            </a:pPr>
            <a:fld id="{5201DAA7-D7B7-4AEC-9760-CE018CC47466}" type="slidenum">
              <a:rPr lang="en-GB"/>
              <a:pPr>
                <a:defRPr/>
              </a:pPr>
              <a:t>‹#›</a:t>
            </a:fld>
            <a:endParaRPr lang="en-GB">
              <a:solidFill>
                <a:srgbClr val="FFFFFF"/>
              </a:solidFill>
            </a:endParaRPr>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pPr>
              <a:defRPr/>
            </a:pPr>
            <a:r>
              <a:rPr lang="en-GB"/>
              <a:t>Siva R Jasthi                                                                          Programming with elementary data structures</a:t>
            </a:r>
            <a:endParaRPr lang="en-GB" sz="1400" b="0">
              <a:solidFill>
                <a:srgbClr val="FFFFFF"/>
              </a:solidFill>
            </a:endParaRPr>
          </a:p>
        </p:txBody>
      </p:sp>
      <p:sp>
        <p:nvSpPr>
          <p:cNvPr id="6" name="Slide Number Placeholder 5"/>
          <p:cNvSpPr>
            <a:spLocks noGrp="1"/>
          </p:cNvSpPr>
          <p:nvPr>
            <p:ph type="sldNum" sz="quarter" idx="11"/>
          </p:nvPr>
        </p:nvSpPr>
        <p:spPr/>
        <p:txBody>
          <a:bodyPr/>
          <a:lstStyle>
            <a:lvl1pPr>
              <a:defRPr smtClean="0"/>
            </a:lvl1pPr>
          </a:lstStyle>
          <a:p>
            <a:pPr>
              <a:defRPr/>
            </a:pPr>
            <a:fld id="{C83AC1F1-2258-40CF-AEF3-773E642F6CB8}" type="slidenum">
              <a:rPr lang="en-GB"/>
              <a:pPr>
                <a:defRPr/>
              </a:pPr>
              <a:t>‹#›</a:t>
            </a:fld>
            <a:endParaRPr lang="en-GB">
              <a:solidFill>
                <a:srgbClr val="FFFFFF"/>
              </a:solidFill>
            </a:endParaRPr>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pPr>
              <a:defRPr/>
            </a:pPr>
            <a:r>
              <a:rPr lang="en-GB"/>
              <a:t>Siva R Jasthi                                                                          Programming with elementary data structures</a:t>
            </a:r>
            <a:endParaRPr lang="en-GB" sz="1400" b="0">
              <a:solidFill>
                <a:srgbClr val="FFFFFF"/>
              </a:solidFill>
            </a:endParaRPr>
          </a:p>
        </p:txBody>
      </p:sp>
      <p:sp>
        <p:nvSpPr>
          <p:cNvPr id="6" name="Slide Number Placeholder 5"/>
          <p:cNvSpPr>
            <a:spLocks noGrp="1"/>
          </p:cNvSpPr>
          <p:nvPr>
            <p:ph type="sldNum" sz="quarter" idx="11"/>
          </p:nvPr>
        </p:nvSpPr>
        <p:spPr/>
        <p:txBody>
          <a:bodyPr/>
          <a:lstStyle>
            <a:lvl1pPr>
              <a:defRPr smtClean="0"/>
            </a:lvl1pPr>
          </a:lstStyle>
          <a:p>
            <a:pPr>
              <a:defRPr/>
            </a:pPr>
            <a:fld id="{EAF5E06D-0429-41FA-92BE-1F077EC4306E}" type="slidenum">
              <a:rPr lang="en-GB"/>
              <a:pPr>
                <a:defRPr/>
              </a:pPr>
              <a:t>‹#›</a:t>
            </a:fld>
            <a:endParaRPr lang="en-GB">
              <a:solidFill>
                <a:srgbClr val="FFFFFF"/>
              </a:solidFill>
            </a:endParaRP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092" name="Rectangle 44"/>
          <p:cNvSpPr>
            <a:spLocks noChangeArrowheads="1"/>
          </p:cNvSpPr>
          <p:nvPr/>
        </p:nvSpPr>
        <p:spPr bwMode="auto">
          <a:xfrm>
            <a:off x="0" y="0"/>
            <a:ext cx="9144000" cy="1066800"/>
          </a:xfrm>
          <a:prstGeom prst="rect">
            <a:avLst/>
          </a:prstGeom>
          <a:solidFill>
            <a:srgbClr val="89A5C7"/>
          </a:solidFill>
          <a:ln w="9525">
            <a:noFill/>
            <a:miter lim="800000"/>
            <a:headEnd/>
            <a:tailEnd/>
          </a:ln>
          <a:effectLst/>
        </p:spPr>
        <p:txBody>
          <a:bodyPr wrap="none" anchor="ctr"/>
          <a:lstStyle/>
          <a:p>
            <a:pPr>
              <a:defRPr/>
            </a:pPr>
            <a:endParaRPr lang="en-US"/>
          </a:p>
        </p:txBody>
      </p:sp>
      <p:sp>
        <p:nvSpPr>
          <p:cNvPr id="2061" name="Rectangle 13"/>
          <p:cNvSpPr>
            <a:spLocks noGrp="1" noChangeArrowheads="1"/>
          </p:cNvSpPr>
          <p:nvPr>
            <p:ph type="ftr" sz="quarter" idx="3"/>
          </p:nvPr>
        </p:nvSpPr>
        <p:spPr bwMode="auto">
          <a:xfrm>
            <a:off x="152400" y="6629400"/>
            <a:ext cx="82296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b="1" smtClean="0">
                <a:solidFill>
                  <a:schemeClr val="accent2"/>
                </a:solidFill>
                <a:latin typeface="+mn-lt"/>
              </a:defRPr>
            </a:lvl1pPr>
          </a:lstStyle>
          <a:p>
            <a:pPr>
              <a:defRPr/>
            </a:pPr>
            <a:r>
              <a:rPr lang="en-GB"/>
              <a:t>Siva R Jasthi                                                                          Programming with elementary data structures</a:t>
            </a:r>
            <a:endParaRPr lang="en-GB" sz="1400">
              <a:solidFill>
                <a:srgbClr val="FFFFFF"/>
              </a:solidFill>
            </a:endParaRPr>
          </a:p>
        </p:txBody>
      </p:sp>
      <p:sp>
        <p:nvSpPr>
          <p:cNvPr id="2062" name="Rectangle 14"/>
          <p:cNvSpPr>
            <a:spLocks noGrp="1" noChangeArrowheads="1"/>
          </p:cNvSpPr>
          <p:nvPr>
            <p:ph type="sldNum" sz="quarter" idx="4"/>
          </p:nvPr>
        </p:nvSpPr>
        <p:spPr bwMode="auto">
          <a:xfrm>
            <a:off x="8458200" y="6629400"/>
            <a:ext cx="5334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latin typeface="+mn-lt"/>
              </a:defRPr>
            </a:lvl1pPr>
          </a:lstStyle>
          <a:p>
            <a:pPr>
              <a:defRPr/>
            </a:pPr>
            <a:fld id="{4EE87C96-FD3F-4BD3-9C5B-BE9A4E1C5F8C}" type="slidenum">
              <a:rPr lang="en-GB"/>
              <a:pPr>
                <a:defRPr/>
              </a:pPr>
              <a:t>‹#›</a:t>
            </a:fld>
            <a:endParaRPr lang="en-GB">
              <a:solidFill>
                <a:srgbClr val="FFFFFF"/>
              </a:solidFill>
            </a:endParaRPr>
          </a:p>
        </p:txBody>
      </p:sp>
      <p:sp>
        <p:nvSpPr>
          <p:cNvPr id="1029" name="Rectangle 11"/>
          <p:cNvSpPr>
            <a:spLocks noGrp="1" noChangeArrowheads="1"/>
          </p:cNvSpPr>
          <p:nvPr>
            <p:ph type="body" idx="1"/>
          </p:nvPr>
        </p:nvSpPr>
        <p:spPr bwMode="auto">
          <a:xfrm>
            <a:off x="152400" y="1143000"/>
            <a:ext cx="8991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		</a:t>
            </a:r>
          </a:p>
          <a:p>
            <a:pPr lvl="3"/>
            <a:r>
              <a:rPr lang="en-GB" smtClean="0"/>
              <a:t>Fourth level</a:t>
            </a:r>
          </a:p>
        </p:txBody>
      </p:sp>
      <p:sp>
        <p:nvSpPr>
          <p:cNvPr id="2058" name="Rectangle 10"/>
          <p:cNvSpPr>
            <a:spLocks noGrp="1" noChangeArrowheads="1"/>
          </p:cNvSpPr>
          <p:nvPr>
            <p:ph type="title"/>
          </p:nvPr>
        </p:nvSpPr>
        <p:spPr bwMode="auto">
          <a:xfrm>
            <a:off x="914400" y="0"/>
            <a:ext cx="8229600" cy="1066800"/>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pic>
        <p:nvPicPr>
          <p:cNvPr id="1031" name="Picture 79" descr="jasthi"/>
          <p:cNvPicPr>
            <a:picLocks noChangeAspect="1" noChangeArrowheads="1"/>
          </p:cNvPicPr>
          <p:nvPr/>
        </p:nvPicPr>
        <p:blipFill>
          <a:blip r:embed="rId13" cstate="print"/>
          <a:srcRect/>
          <a:stretch>
            <a:fillRect/>
          </a:stretch>
        </p:blipFill>
        <p:spPr bwMode="auto">
          <a:xfrm>
            <a:off x="152400" y="152400"/>
            <a:ext cx="685800" cy="685800"/>
          </a:xfrm>
          <a:prstGeom prst="rect">
            <a:avLst/>
          </a:prstGeom>
          <a:noFill/>
          <a:ln w="9525">
            <a:noFill/>
            <a:miter lim="800000"/>
            <a:headEnd/>
            <a:tailEnd/>
          </a:ln>
        </p:spPr>
      </p:pic>
    </p:spTree>
  </p:cSld>
  <p:clrMap bg1="dk2" tx1="lt1" bg2="dk1"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wipe dir="r"/>
  </p:transition>
  <p:hf hdr="0" ftr="0" dt="0"/>
  <p:txStyles>
    <p:title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p:titleStyle>
    <p:bodyStyle>
      <a:lvl1pPr marL="342900" indent="-342900" algn="l" rtl="0" eaLnBrk="0" fontAlgn="base" hangingPunct="0">
        <a:spcBef>
          <a:spcPct val="45000"/>
        </a:spcBef>
        <a:spcAft>
          <a:spcPct val="0"/>
        </a:spcAft>
        <a:buClr>
          <a:srgbClr val="B00000"/>
        </a:buClr>
        <a:buSzPct val="200000"/>
        <a:buChar char="•"/>
        <a:defRPr kumimoji="1" sz="2800">
          <a:solidFill>
            <a:schemeClr val="bg2"/>
          </a:solidFill>
          <a:latin typeface="+mn-lt"/>
          <a:ea typeface="+mn-ea"/>
          <a:cs typeface="+mn-cs"/>
        </a:defRPr>
      </a:lvl1pPr>
      <a:lvl2pPr marL="742950" indent="-285750" algn="l" rtl="0" eaLnBrk="0" fontAlgn="base" hangingPunct="0">
        <a:spcBef>
          <a:spcPct val="45000"/>
        </a:spcBef>
        <a:spcAft>
          <a:spcPct val="0"/>
        </a:spcAft>
        <a:buClr>
          <a:srgbClr val="B00000"/>
        </a:buClr>
        <a:buChar char="•"/>
        <a:defRPr kumimoji="1" sz="2400">
          <a:solidFill>
            <a:schemeClr val="bg2"/>
          </a:solidFill>
          <a:latin typeface="+mn-lt"/>
        </a:defRPr>
      </a:lvl2pPr>
      <a:lvl3pPr marL="1143000" indent="-228600" algn="l" rtl="0" eaLnBrk="0" fontAlgn="base" hangingPunct="0">
        <a:spcBef>
          <a:spcPct val="45000"/>
        </a:spcBef>
        <a:spcAft>
          <a:spcPct val="0"/>
        </a:spcAft>
        <a:buClr>
          <a:srgbClr val="B00000"/>
        </a:buClr>
        <a:buChar char="–"/>
        <a:defRPr kumimoji="1" sz="2000">
          <a:solidFill>
            <a:schemeClr val="bg2"/>
          </a:solidFill>
          <a:latin typeface="+mn-lt"/>
        </a:defRPr>
      </a:lvl3pPr>
      <a:lvl4pPr marL="1600200" indent="-228600" algn="l" rtl="0" eaLnBrk="0" fontAlgn="base" hangingPunct="0">
        <a:spcBef>
          <a:spcPct val="45000"/>
        </a:spcBef>
        <a:spcAft>
          <a:spcPct val="0"/>
        </a:spcAft>
        <a:buClr>
          <a:srgbClr val="99CCCC"/>
        </a:buClr>
        <a:buChar char="–"/>
        <a:defRPr kumimoji="1">
          <a:solidFill>
            <a:schemeClr val="bg2"/>
          </a:solidFill>
          <a:latin typeface="+mn-lt"/>
        </a:defRPr>
      </a:lvl4pPr>
      <a:lvl5pPr marL="2057400" indent="-228600" algn="l" rtl="0" eaLnBrk="0" fontAlgn="base" hangingPunct="0">
        <a:spcBef>
          <a:spcPct val="20000"/>
        </a:spcBef>
        <a:spcAft>
          <a:spcPct val="0"/>
        </a:spcAft>
        <a:buClr>
          <a:srgbClr val="C2B515"/>
        </a:buClr>
        <a:buChar char="»"/>
        <a:defRPr kumimoji="1" sz="2000">
          <a:solidFill>
            <a:srgbClr val="FFFFFF"/>
          </a:solidFill>
          <a:latin typeface="+mn-lt"/>
        </a:defRPr>
      </a:lvl5pPr>
      <a:lvl6pPr marL="2514600" indent="-228600" algn="l" rtl="0" eaLnBrk="0" fontAlgn="base" hangingPunct="0">
        <a:spcBef>
          <a:spcPct val="20000"/>
        </a:spcBef>
        <a:spcAft>
          <a:spcPct val="0"/>
        </a:spcAft>
        <a:buClr>
          <a:srgbClr val="C2B515"/>
        </a:buClr>
        <a:buChar char="»"/>
        <a:defRPr kumimoji="1" sz="2000">
          <a:solidFill>
            <a:srgbClr val="FFFFFF"/>
          </a:solidFill>
          <a:latin typeface="+mn-lt"/>
        </a:defRPr>
      </a:lvl6pPr>
      <a:lvl7pPr marL="2971800" indent="-228600" algn="l" rtl="0" eaLnBrk="0" fontAlgn="base" hangingPunct="0">
        <a:spcBef>
          <a:spcPct val="20000"/>
        </a:spcBef>
        <a:spcAft>
          <a:spcPct val="0"/>
        </a:spcAft>
        <a:buClr>
          <a:srgbClr val="C2B515"/>
        </a:buClr>
        <a:buChar char="»"/>
        <a:defRPr kumimoji="1" sz="2000">
          <a:solidFill>
            <a:srgbClr val="FFFFFF"/>
          </a:solidFill>
          <a:latin typeface="+mn-lt"/>
        </a:defRPr>
      </a:lvl7pPr>
      <a:lvl8pPr marL="3429000" indent="-228600" algn="l" rtl="0" eaLnBrk="0" fontAlgn="base" hangingPunct="0">
        <a:spcBef>
          <a:spcPct val="20000"/>
        </a:spcBef>
        <a:spcAft>
          <a:spcPct val="0"/>
        </a:spcAft>
        <a:buClr>
          <a:srgbClr val="C2B515"/>
        </a:buClr>
        <a:buChar char="»"/>
        <a:defRPr kumimoji="1" sz="2000">
          <a:solidFill>
            <a:srgbClr val="FFFFFF"/>
          </a:solidFill>
          <a:latin typeface="+mn-lt"/>
        </a:defRPr>
      </a:lvl8pPr>
      <a:lvl9pPr marL="3886200" indent="-228600" algn="l" rtl="0" eaLnBrk="0" fontAlgn="base" hangingPunct="0">
        <a:spcBef>
          <a:spcPct val="20000"/>
        </a:spcBef>
        <a:spcAft>
          <a:spcPct val="0"/>
        </a:spcAft>
        <a:buClr>
          <a:srgbClr val="C2B515"/>
        </a:buClr>
        <a:buChar char="»"/>
        <a:defRPr kumimoji="1" sz="2000">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8" Type="http://schemas.openxmlformats.org/officeDocument/2006/relationships/hyperlink" Target="mailto:linda.eshom@gmail.com" TargetMode="External"/><Relationship Id="rId3" Type="http://schemas.openxmlformats.org/officeDocument/2006/relationships/notesSlide" Target="../notesSlides/notesSlide4.xml"/><Relationship Id="rId7" Type="http://schemas.openxmlformats.org/officeDocument/2006/relationships/hyperlink" Target="mailto:lisa.gordon@gmail.com" TargetMode="External"/><Relationship Id="rId12" Type="http://schemas.openxmlformats.org/officeDocument/2006/relationships/hyperlink" Target="mailto:ceo@g.com" TargetMode="Externa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hyperlink" Target="mailto:russ.brokel@gmail.com" TargetMode="External"/><Relationship Id="rId11" Type="http://schemas.openxmlformats.org/officeDocument/2006/relationships/hyperlink" Target="mailto:george.simpson@g.com" TargetMode="External"/><Relationship Id="rId5" Type="http://schemas.openxmlformats.org/officeDocument/2006/relationships/hyperlink" Target="mailto:george.simpson@gmail.com" TargetMode="External"/><Relationship Id="rId10" Type="http://schemas.openxmlformats.org/officeDocument/2006/relationships/hyperlink" Target="mailto:anil.baxter@g.com" TargetMode="External"/><Relationship Id="rId4" Type="http://schemas.openxmlformats.org/officeDocument/2006/relationships/hyperlink" Target="mailto:mike.knight@gmail.com" TargetMode="External"/><Relationship Id="rId9" Type="http://schemas.openxmlformats.org/officeDocument/2006/relationships/hyperlink" Target="mailto:srini.talluri@g.com"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package" Target="../embeddings/Microsoft_Excel_Worksheet1.xlsx"/><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053"/>
          <p:cNvSpPr>
            <a:spLocks noChangeArrowheads="1"/>
          </p:cNvSpPr>
          <p:nvPr/>
        </p:nvSpPr>
        <p:spPr bwMode="auto">
          <a:xfrm>
            <a:off x="0" y="1828800"/>
            <a:ext cx="9144000" cy="2133600"/>
          </a:xfrm>
          <a:prstGeom prst="rect">
            <a:avLst/>
          </a:prstGeom>
          <a:solidFill>
            <a:srgbClr val="89A5C7"/>
          </a:solidFill>
          <a:ln w="25400">
            <a:solidFill>
              <a:schemeClr val="bg1"/>
            </a:solidFill>
            <a:miter lim="800000"/>
            <a:headEnd/>
            <a:tailEnd/>
          </a:ln>
        </p:spPr>
        <p:txBody>
          <a:bodyPr wrap="none" anchor="ctr"/>
          <a:lstStyle/>
          <a:p>
            <a:r>
              <a:rPr lang="en-US" sz="2800" b="1" dirty="0" smtClean="0"/>
              <a:t>Final Project – Training Plans</a:t>
            </a:r>
          </a:p>
          <a:p>
            <a:r>
              <a:rPr lang="en-US" sz="2800" b="1" dirty="0" smtClean="0"/>
              <a:t>Due Date: 10 December,  6 PM CST</a:t>
            </a:r>
          </a:p>
        </p:txBody>
      </p:sp>
      <p:pic>
        <p:nvPicPr>
          <p:cNvPr id="13315" name="Picture 2054" descr="jasthi"/>
          <p:cNvPicPr>
            <a:picLocks noChangeAspect="1" noChangeArrowheads="1"/>
          </p:cNvPicPr>
          <p:nvPr/>
        </p:nvPicPr>
        <p:blipFill>
          <a:blip r:embed="rId4" cstate="print"/>
          <a:srcRect/>
          <a:stretch>
            <a:fillRect/>
          </a:stretch>
        </p:blipFill>
        <p:spPr bwMode="auto">
          <a:xfrm>
            <a:off x="304800" y="4495800"/>
            <a:ext cx="1295400" cy="1295400"/>
          </a:xfrm>
          <a:prstGeom prst="rect">
            <a:avLst/>
          </a:prstGeom>
          <a:noFill/>
          <a:ln w="9525">
            <a:noFill/>
            <a:miter lim="800000"/>
            <a:headEnd/>
            <a:tailEnd/>
          </a:ln>
        </p:spPr>
      </p:pic>
      <p:sp>
        <p:nvSpPr>
          <p:cNvPr id="13316" name="Rectangle 2056"/>
          <p:cNvSpPr>
            <a:spLocks noChangeArrowheads="1"/>
          </p:cNvSpPr>
          <p:nvPr/>
        </p:nvSpPr>
        <p:spPr bwMode="auto">
          <a:xfrm>
            <a:off x="2895600" y="4114800"/>
            <a:ext cx="6019800" cy="2514600"/>
          </a:xfrm>
          <a:prstGeom prst="rect">
            <a:avLst/>
          </a:prstGeom>
          <a:solidFill>
            <a:srgbClr val="00FFFF">
              <a:alpha val="50195"/>
            </a:srgbClr>
          </a:solidFill>
          <a:ln w="28575">
            <a:solidFill>
              <a:schemeClr val="bg1"/>
            </a:solidFill>
            <a:miter lim="800000"/>
            <a:headEnd/>
            <a:tailEnd/>
          </a:ln>
        </p:spPr>
        <p:txBody>
          <a:bodyPr wrap="none" anchor="ctr"/>
          <a:lstStyle/>
          <a:p>
            <a:pPr>
              <a:spcBef>
                <a:spcPct val="45000"/>
              </a:spcBef>
            </a:pPr>
            <a:r>
              <a:rPr kumimoji="1" lang="en-US" sz="2000" b="1" dirty="0">
                <a:latin typeface="Arial" charset="0"/>
              </a:rPr>
              <a:t>Siva R Jasthi</a:t>
            </a:r>
            <a:endParaRPr kumimoji="1" lang="en-US" sz="1600" dirty="0">
              <a:latin typeface="Arial" charset="0"/>
            </a:endParaRPr>
          </a:p>
          <a:p>
            <a:pPr>
              <a:spcBef>
                <a:spcPct val="45000"/>
              </a:spcBef>
            </a:pPr>
            <a:r>
              <a:rPr kumimoji="1" lang="en-US" sz="1600" dirty="0" smtClean="0">
                <a:latin typeface="Arial" charset="0"/>
              </a:rPr>
              <a:t>ICS325 – Internet Application Development</a:t>
            </a:r>
            <a:endParaRPr kumimoji="1" lang="en-US" sz="1600" dirty="0">
              <a:latin typeface="Arial" charset="0"/>
            </a:endParaRPr>
          </a:p>
          <a:p>
            <a:pPr>
              <a:spcBef>
                <a:spcPct val="45000"/>
              </a:spcBef>
            </a:pPr>
            <a:r>
              <a:rPr kumimoji="1" lang="en-US" sz="1600" dirty="0">
                <a:latin typeface="Arial" charset="0"/>
              </a:rPr>
              <a:t>Information and Computer Sciences</a:t>
            </a:r>
          </a:p>
          <a:p>
            <a:pPr>
              <a:spcBef>
                <a:spcPct val="45000"/>
              </a:spcBef>
            </a:pPr>
            <a:r>
              <a:rPr kumimoji="1" lang="en-US" sz="1600" dirty="0">
                <a:latin typeface="Arial" charset="0"/>
              </a:rPr>
              <a:t>Metropolitan State University</a:t>
            </a: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8295" y="60960"/>
            <a:ext cx="34766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219200" y="226367"/>
            <a:ext cx="1313180" cy="461665"/>
          </a:xfrm>
          <a:prstGeom prst="rect">
            <a:avLst/>
          </a:prstGeom>
          <a:noFill/>
        </p:spPr>
        <p:txBody>
          <a:bodyPr wrap="none" rtlCol="0">
            <a:spAutoFit/>
          </a:bodyPr>
          <a:lstStyle/>
          <a:p>
            <a:r>
              <a:rPr lang="en-US" sz="2400" dirty="0" smtClean="0"/>
              <a:t>Dolphins</a:t>
            </a:r>
            <a:endParaRPr lang="en-US" sz="2400" dirty="0"/>
          </a:p>
        </p:txBody>
      </p:sp>
    </p:spTree>
    <p:custDataLst>
      <p:tags r:id="rId1"/>
    </p:custDataLst>
    <p:extLst>
      <p:ext uri="{BB962C8B-B14F-4D97-AF65-F5344CB8AC3E}">
        <p14:creationId xmlns:p14="http://schemas.microsoft.com/office/powerpoint/2010/main" val="1124890526"/>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t>Training Plans - Problem Background</a:t>
            </a:r>
          </a:p>
        </p:txBody>
      </p:sp>
      <p:sp>
        <p:nvSpPr>
          <p:cNvPr id="8195" name="Content Placeholder 2"/>
          <p:cNvSpPr>
            <a:spLocks noGrp="1"/>
          </p:cNvSpPr>
          <p:nvPr>
            <p:ph idx="1"/>
          </p:nvPr>
        </p:nvSpPr>
        <p:spPr>
          <a:xfrm>
            <a:off x="0" y="1066800"/>
            <a:ext cx="9144000" cy="5715000"/>
          </a:xfrm>
        </p:spPr>
        <p:txBody>
          <a:bodyPr/>
          <a:lstStyle/>
          <a:p>
            <a:r>
              <a:rPr lang="en-US" sz="1600" dirty="0" smtClean="0"/>
              <a:t>In any organization, managers are required to create the training plans for their team.</a:t>
            </a:r>
          </a:p>
          <a:p>
            <a:r>
              <a:rPr lang="en-US" sz="1600" dirty="0" smtClean="0"/>
              <a:t>Typically, a manager creates a training plan from five sources.</a:t>
            </a:r>
          </a:p>
          <a:p>
            <a:pPr marL="800100" lvl="1" indent="-342900">
              <a:buFont typeface="+mj-lt"/>
              <a:buAutoNum type="arabicPeriod"/>
            </a:pPr>
            <a:r>
              <a:rPr lang="en-US" sz="1600" dirty="0" smtClean="0"/>
              <a:t>Training Plans created by his direct reports (The roll up will simply be his/her training plan for his team)</a:t>
            </a:r>
          </a:p>
          <a:p>
            <a:pPr marL="800100" lvl="1" indent="-342900">
              <a:buFont typeface="+mj-lt"/>
              <a:buAutoNum type="arabicPeriod"/>
            </a:pPr>
            <a:r>
              <a:rPr lang="en-US" sz="1600" dirty="0" smtClean="0"/>
              <a:t>Training Plans adopted from the plans created by his/her peers (if the peers decide to share their plan with others)</a:t>
            </a:r>
          </a:p>
          <a:p>
            <a:pPr marL="800100" lvl="1" indent="-342900">
              <a:buFont typeface="+mj-lt"/>
              <a:buAutoNum type="arabicPeriod"/>
            </a:pPr>
            <a:r>
              <a:rPr lang="en-US" sz="1600" dirty="0" smtClean="0"/>
              <a:t>Based on some suggested templates / priorities that are active in the organization at the time of Training Plan creation (if present)</a:t>
            </a:r>
          </a:p>
          <a:p>
            <a:pPr marL="800100" lvl="1" indent="-342900">
              <a:buFont typeface="+mj-lt"/>
              <a:buAutoNum type="arabicPeriod"/>
            </a:pPr>
            <a:r>
              <a:rPr lang="en-US" sz="1600" dirty="0" smtClean="0"/>
              <a:t>Based on the training plans he/she created in earlier years. </a:t>
            </a:r>
          </a:p>
          <a:p>
            <a:pPr marL="800100" lvl="1" indent="-342900">
              <a:buFont typeface="+mj-lt"/>
              <a:buAutoNum type="arabicPeriod"/>
            </a:pPr>
            <a:r>
              <a:rPr lang="en-US" sz="1600" b="1" dirty="0" smtClean="0">
                <a:solidFill>
                  <a:schemeClr val="bg1">
                    <a:lumMod val="60000"/>
                    <a:lumOff val="40000"/>
                  </a:schemeClr>
                </a:solidFill>
              </a:rPr>
              <a:t>Based on the some suggested priorities (templates) from his/her supervisor</a:t>
            </a:r>
          </a:p>
          <a:p>
            <a:pPr marL="800100" lvl="1" indent="-342900">
              <a:buFont typeface="+mj-lt"/>
              <a:buAutoNum type="arabicPeriod"/>
            </a:pPr>
            <a:r>
              <a:rPr lang="en-US" sz="1600" dirty="0" err="1" smtClean="0"/>
              <a:t>His/Her</a:t>
            </a:r>
            <a:r>
              <a:rPr lang="en-US" sz="1600" dirty="0" smtClean="0"/>
              <a:t> </a:t>
            </a:r>
            <a:r>
              <a:rPr lang="en-US" sz="1600" dirty="0"/>
              <a:t>own ideas / agenda / </a:t>
            </a:r>
            <a:r>
              <a:rPr lang="en-US" sz="1600" dirty="0" smtClean="0"/>
              <a:t>plans</a:t>
            </a:r>
          </a:p>
          <a:p>
            <a:r>
              <a:rPr lang="en-US" sz="1600" dirty="0" smtClean="0"/>
              <a:t>And such training plans need to be created each year (let us say in January of every year)</a:t>
            </a:r>
          </a:p>
          <a:p>
            <a:r>
              <a:rPr lang="en-US" sz="1600" dirty="0" smtClean="0"/>
              <a:t>For example, if a vice president or top level executives want to see the training plan for his organization, he/she simply needs to roll-up the training plans of his/her direct reports (See the source 1 in the above list)</a:t>
            </a:r>
          </a:p>
          <a:p>
            <a:endParaRPr lang="en-US" sz="1600" dirty="0"/>
          </a:p>
          <a:p>
            <a:pPr lvl="1"/>
            <a:endParaRPr lang="en-US" sz="1600" dirty="0"/>
          </a:p>
          <a:p>
            <a:pPr lvl="1"/>
            <a:endParaRPr lang="en-US" sz="1600" dirty="0" smtClean="0"/>
          </a:p>
        </p:txBody>
      </p:sp>
    </p:spTree>
    <p:custDataLst>
      <p:tags r:id="rId1"/>
    </p:custDataLst>
    <p:extLst>
      <p:ext uri="{BB962C8B-B14F-4D97-AF65-F5344CB8AC3E}">
        <p14:creationId xmlns:p14="http://schemas.microsoft.com/office/powerpoint/2010/main" val="3958240590"/>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t>Training Plans - Problem Background (Contd.)</a:t>
            </a:r>
          </a:p>
        </p:txBody>
      </p:sp>
      <p:sp>
        <p:nvSpPr>
          <p:cNvPr id="8195" name="Content Placeholder 2"/>
          <p:cNvSpPr>
            <a:spLocks noGrp="1"/>
          </p:cNvSpPr>
          <p:nvPr>
            <p:ph idx="1"/>
          </p:nvPr>
        </p:nvSpPr>
        <p:spPr>
          <a:xfrm>
            <a:off x="0" y="1066800"/>
            <a:ext cx="9144000" cy="5715000"/>
          </a:xfrm>
        </p:spPr>
        <p:txBody>
          <a:bodyPr/>
          <a:lstStyle/>
          <a:p>
            <a:pPr marL="0" indent="0">
              <a:buNone/>
            </a:pPr>
            <a:r>
              <a:rPr lang="en-US" sz="2000" dirty="0" smtClean="0"/>
              <a:t>As part of this project, you are developing a “</a:t>
            </a:r>
            <a:r>
              <a:rPr lang="en-US" sz="2000" dirty="0" err="1" smtClean="0"/>
              <a:t>OrgTrg</a:t>
            </a:r>
            <a:r>
              <a:rPr lang="en-US" sz="2000" dirty="0" smtClean="0"/>
              <a:t>” (short for Organizational Training) application.</a:t>
            </a:r>
          </a:p>
          <a:p>
            <a:pPr marL="0" indent="0">
              <a:buNone/>
            </a:pPr>
            <a:endParaRPr lang="en-US" sz="2000" dirty="0"/>
          </a:p>
          <a:p>
            <a:pPr marL="0" indent="0">
              <a:buNone/>
            </a:pPr>
            <a:r>
              <a:rPr lang="en-US" sz="2000" dirty="0" smtClean="0"/>
              <a:t>Here are some high level requirements of the system</a:t>
            </a:r>
          </a:p>
          <a:p>
            <a:r>
              <a:rPr lang="en-US" sz="2000" dirty="0" smtClean="0"/>
              <a:t>Employees / Managers shall be to create the training plans for the current year (making use of 1 or more of 6 sources listed)</a:t>
            </a:r>
          </a:p>
          <a:p>
            <a:r>
              <a:rPr lang="en-US" sz="2000" dirty="0" smtClean="0"/>
              <a:t>Employees / Managers shall be able to access their training plans for prior years (they can search previous years). </a:t>
            </a:r>
          </a:p>
          <a:p>
            <a:r>
              <a:rPr lang="en-US" sz="2000" dirty="0" smtClean="0"/>
              <a:t> Administrator shall be able to access the training plans of any manager.</a:t>
            </a:r>
          </a:p>
          <a:p>
            <a:r>
              <a:rPr lang="en-US" sz="2000" dirty="0" smtClean="0"/>
              <a:t>Administrator shall be able to create exception reports (showing all the managers who did not create the training plan for a given year).</a:t>
            </a:r>
          </a:p>
          <a:p>
            <a:r>
              <a:rPr lang="en-US" sz="2000" dirty="0" smtClean="0"/>
              <a:t>Administrator can add / delete / update employees in the system</a:t>
            </a:r>
          </a:p>
          <a:p>
            <a:r>
              <a:rPr lang="en-US" sz="2000" dirty="0" smtClean="0"/>
              <a:t>The only input to the system is an excel spreadsheet showing  the org chart.</a:t>
            </a:r>
          </a:p>
        </p:txBody>
      </p:sp>
    </p:spTree>
    <p:custDataLst>
      <p:tags r:id="rId1"/>
    </p:custDataLst>
    <p:extLst>
      <p:ext uri="{BB962C8B-B14F-4D97-AF65-F5344CB8AC3E}">
        <p14:creationId xmlns:p14="http://schemas.microsoft.com/office/powerpoint/2010/main" val="861183711"/>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t>Typical Org Chart</a:t>
            </a:r>
          </a:p>
        </p:txBody>
      </p:sp>
      <p:graphicFrame>
        <p:nvGraphicFramePr>
          <p:cNvPr id="2" name="Table 1"/>
          <p:cNvGraphicFramePr>
            <a:graphicFrameLocks noGrp="1"/>
          </p:cNvGraphicFramePr>
          <p:nvPr>
            <p:extLst>
              <p:ext uri="{D42A27DB-BD31-4B8C-83A1-F6EECF244321}">
                <p14:modId xmlns:p14="http://schemas.microsoft.com/office/powerpoint/2010/main" val="4113560276"/>
              </p:ext>
            </p:extLst>
          </p:nvPr>
        </p:nvGraphicFramePr>
        <p:xfrm>
          <a:off x="0" y="1143000"/>
          <a:ext cx="9067800" cy="4018452"/>
        </p:xfrm>
        <a:graphic>
          <a:graphicData uri="http://schemas.openxmlformats.org/drawingml/2006/table">
            <a:tbl>
              <a:tblPr>
                <a:tableStyleId>{18603FDC-E32A-4AB5-989C-0864C3EAD2B8}</a:tableStyleId>
              </a:tblPr>
              <a:tblGrid>
                <a:gridCol w="1419616"/>
                <a:gridCol w="2161784"/>
                <a:gridCol w="1493728"/>
                <a:gridCol w="1668049"/>
                <a:gridCol w="2324623"/>
              </a:tblGrid>
              <a:tr h="523326">
                <a:tc>
                  <a:txBody>
                    <a:bodyPr/>
                    <a:lstStyle/>
                    <a:p>
                      <a:pPr algn="l" fontAlgn="b"/>
                      <a:r>
                        <a:rPr lang="en-US" sz="1400" u="none" strike="noStrike" dirty="0">
                          <a:effectLst/>
                        </a:rPr>
                        <a:t>Employee Name</a:t>
                      </a:r>
                      <a:endParaRPr lang="en-US" sz="1400" b="1" i="0" u="none" strike="noStrike" dirty="0">
                        <a:solidFill>
                          <a:srgbClr val="000000"/>
                        </a:solidFill>
                        <a:effectLst/>
                        <a:latin typeface="Calibri"/>
                      </a:endParaRPr>
                    </a:p>
                  </a:txBody>
                  <a:tcPr marL="7620" marR="7620" marT="7620" marB="0" anchor="b"/>
                </a:tc>
                <a:tc>
                  <a:txBody>
                    <a:bodyPr/>
                    <a:lstStyle/>
                    <a:p>
                      <a:pPr algn="l" fontAlgn="b"/>
                      <a:r>
                        <a:rPr lang="en-US" sz="1400" u="none" strike="noStrike">
                          <a:effectLst/>
                        </a:rPr>
                        <a:t>Employee Email</a:t>
                      </a:r>
                      <a:endParaRPr lang="en-US" sz="1400" b="1" i="0" u="none" strike="noStrike">
                        <a:solidFill>
                          <a:srgbClr val="000000"/>
                        </a:solidFill>
                        <a:effectLst/>
                        <a:latin typeface="Calibri"/>
                      </a:endParaRPr>
                    </a:p>
                  </a:txBody>
                  <a:tcPr marL="7620" marR="7620" marT="7620" marB="0" anchor="b"/>
                </a:tc>
                <a:tc>
                  <a:txBody>
                    <a:bodyPr/>
                    <a:lstStyle/>
                    <a:p>
                      <a:pPr algn="l" fontAlgn="b"/>
                      <a:r>
                        <a:rPr lang="en-US" sz="1400" u="none" strike="noStrike">
                          <a:effectLst/>
                        </a:rPr>
                        <a:t>Organization Name</a:t>
                      </a:r>
                      <a:endParaRPr lang="en-US" sz="1400" b="1" i="0" u="none" strike="noStrike">
                        <a:solidFill>
                          <a:srgbClr val="000000"/>
                        </a:solidFill>
                        <a:effectLst/>
                        <a:latin typeface="Calibri"/>
                      </a:endParaRPr>
                    </a:p>
                  </a:txBody>
                  <a:tcPr marL="7620" marR="7620" marT="7620" marB="0" anchor="b"/>
                </a:tc>
                <a:tc>
                  <a:txBody>
                    <a:bodyPr/>
                    <a:lstStyle/>
                    <a:p>
                      <a:pPr algn="l" fontAlgn="b"/>
                      <a:r>
                        <a:rPr lang="en-US" sz="1400" u="none" strike="noStrike">
                          <a:effectLst/>
                        </a:rPr>
                        <a:t>Role</a:t>
                      </a:r>
                      <a:endParaRPr lang="en-US" sz="1400" b="1" i="0" u="none" strike="noStrike">
                        <a:solidFill>
                          <a:srgbClr val="000000"/>
                        </a:solidFill>
                        <a:effectLst/>
                        <a:latin typeface="Calibri"/>
                      </a:endParaRPr>
                    </a:p>
                  </a:txBody>
                  <a:tcPr marL="7620" marR="7620" marT="7620" marB="0" anchor="b"/>
                </a:tc>
                <a:tc>
                  <a:txBody>
                    <a:bodyPr/>
                    <a:lstStyle/>
                    <a:p>
                      <a:pPr algn="l" fontAlgn="b"/>
                      <a:r>
                        <a:rPr lang="en-US" sz="1400" u="none" strike="noStrike">
                          <a:effectLst/>
                        </a:rPr>
                        <a:t>Manager Email</a:t>
                      </a:r>
                      <a:endParaRPr lang="en-US" sz="1400" b="1" i="0" u="none" strike="noStrike">
                        <a:solidFill>
                          <a:srgbClr val="000000"/>
                        </a:solidFill>
                        <a:effectLst/>
                        <a:latin typeface="Calibri"/>
                      </a:endParaRPr>
                    </a:p>
                  </a:txBody>
                  <a:tcPr marL="7620" marR="7620" marT="7620" marB="0" anchor="b"/>
                </a:tc>
              </a:tr>
              <a:tr h="495300">
                <a:tc>
                  <a:txBody>
                    <a:bodyPr/>
                    <a:lstStyle/>
                    <a:p>
                      <a:pPr algn="l" fontAlgn="b"/>
                      <a:r>
                        <a:rPr lang="en-US" sz="1400" u="none" strike="noStrike" dirty="0">
                          <a:effectLst/>
                        </a:rPr>
                        <a:t>Andy  Knight</a:t>
                      </a:r>
                      <a:endParaRPr lang="en-US" sz="1400" b="0" i="0" u="none" strike="noStrike" dirty="0">
                        <a:solidFill>
                          <a:srgbClr val="000000"/>
                        </a:solidFill>
                        <a:effectLst/>
                        <a:latin typeface="Calibri"/>
                      </a:endParaRPr>
                    </a:p>
                  </a:txBody>
                  <a:tcPr marL="7620" marR="7620" marT="7620" marB="0" anchor="b"/>
                </a:tc>
                <a:tc>
                  <a:txBody>
                    <a:bodyPr/>
                    <a:lstStyle/>
                    <a:p>
                      <a:pPr algn="l" fontAlgn="b"/>
                      <a:r>
                        <a:rPr lang="en-US" sz="1400" u="sng" strike="noStrike" dirty="0">
                          <a:effectLst/>
                          <a:hlinkClick r:id="rId4"/>
                        </a:rPr>
                        <a:t>mike.knight@g.com</a:t>
                      </a:r>
                      <a:endParaRPr lang="en-US" sz="1400" b="0" i="0" u="sng" strike="noStrike" dirty="0">
                        <a:solidFill>
                          <a:srgbClr val="0000FF"/>
                        </a:solidFill>
                        <a:effectLst/>
                        <a:latin typeface="Calibri"/>
                      </a:endParaRPr>
                    </a:p>
                  </a:txBody>
                  <a:tcPr marL="7620" marR="7620" marT="7620" marB="0" anchor="b"/>
                </a:tc>
                <a:tc>
                  <a:txBody>
                    <a:bodyPr/>
                    <a:lstStyle/>
                    <a:p>
                      <a:pPr algn="l" fontAlgn="b"/>
                      <a:r>
                        <a:rPr lang="en-US" sz="1400" u="none" strike="noStrike">
                          <a:effectLst/>
                        </a:rPr>
                        <a:t>Server Team</a:t>
                      </a:r>
                      <a:endParaRPr lang="en-US" sz="1400" b="0" i="0" u="none" strike="noStrike">
                        <a:solidFill>
                          <a:srgbClr val="000000"/>
                        </a:solidFill>
                        <a:effectLst/>
                        <a:latin typeface="Calibri"/>
                      </a:endParaRPr>
                    </a:p>
                  </a:txBody>
                  <a:tcPr marL="7620" marR="7620" marT="7620" marB="0" anchor="b"/>
                </a:tc>
                <a:tc>
                  <a:txBody>
                    <a:bodyPr/>
                    <a:lstStyle/>
                    <a:p>
                      <a:pPr algn="l" fontAlgn="b"/>
                      <a:r>
                        <a:rPr lang="en-US" sz="1400" u="none" strike="noStrike">
                          <a:effectLst/>
                        </a:rPr>
                        <a:t>Employee</a:t>
                      </a:r>
                      <a:endParaRPr lang="en-US" sz="1400" b="0" i="0" u="none" strike="noStrike">
                        <a:solidFill>
                          <a:srgbClr val="000000"/>
                        </a:solidFill>
                        <a:effectLst/>
                        <a:latin typeface="Calibri"/>
                      </a:endParaRPr>
                    </a:p>
                  </a:txBody>
                  <a:tcPr marL="7620" marR="7620" marT="7620" marB="0" anchor="b"/>
                </a:tc>
                <a:tc>
                  <a:txBody>
                    <a:bodyPr/>
                    <a:lstStyle/>
                    <a:p>
                      <a:pPr algn="l" fontAlgn="b"/>
                      <a:r>
                        <a:rPr lang="en-US" sz="1400" u="sng" strike="noStrike">
                          <a:effectLst/>
                          <a:hlinkClick r:id="rId5"/>
                        </a:rPr>
                        <a:t>george.simpson@g.com</a:t>
                      </a:r>
                      <a:endParaRPr lang="en-US" sz="1400" b="0" i="0" u="sng" strike="noStrike">
                        <a:solidFill>
                          <a:srgbClr val="0000FF"/>
                        </a:solidFill>
                        <a:effectLst/>
                        <a:latin typeface="Calibri"/>
                      </a:endParaRPr>
                    </a:p>
                  </a:txBody>
                  <a:tcPr marL="7620" marR="7620" marT="7620" marB="0" anchor="b"/>
                </a:tc>
              </a:tr>
              <a:tr h="495300">
                <a:tc>
                  <a:txBody>
                    <a:bodyPr/>
                    <a:lstStyle/>
                    <a:p>
                      <a:pPr algn="l" fontAlgn="b"/>
                      <a:r>
                        <a:rPr lang="en-US" sz="1400" u="none" strike="noStrike">
                          <a:effectLst/>
                        </a:rPr>
                        <a:t>Russ Brokel</a:t>
                      </a:r>
                      <a:endParaRPr lang="en-US" sz="1400" b="0" i="0" u="none" strike="noStrike">
                        <a:solidFill>
                          <a:srgbClr val="000000"/>
                        </a:solidFill>
                        <a:effectLst/>
                        <a:latin typeface="Calibri"/>
                      </a:endParaRPr>
                    </a:p>
                  </a:txBody>
                  <a:tcPr marL="7620" marR="7620" marT="7620" marB="0" anchor="b"/>
                </a:tc>
                <a:tc>
                  <a:txBody>
                    <a:bodyPr/>
                    <a:lstStyle/>
                    <a:p>
                      <a:pPr algn="l" fontAlgn="b"/>
                      <a:r>
                        <a:rPr lang="en-US" sz="1400" u="sng" strike="noStrike" dirty="0">
                          <a:effectLst/>
                          <a:hlinkClick r:id="rId6"/>
                        </a:rPr>
                        <a:t>russ.brokel@g.com</a:t>
                      </a:r>
                      <a:endParaRPr lang="en-US" sz="1400" b="0" i="0" u="sng" strike="noStrike" dirty="0">
                        <a:solidFill>
                          <a:srgbClr val="0000FF"/>
                        </a:solidFill>
                        <a:effectLst/>
                        <a:latin typeface="Calibri"/>
                      </a:endParaRPr>
                    </a:p>
                  </a:txBody>
                  <a:tcPr marL="7620" marR="7620" marT="7620" marB="0" anchor="b"/>
                </a:tc>
                <a:tc>
                  <a:txBody>
                    <a:bodyPr/>
                    <a:lstStyle/>
                    <a:p>
                      <a:pPr algn="l" fontAlgn="b"/>
                      <a:r>
                        <a:rPr lang="en-US" sz="1400" u="none" strike="noStrike" dirty="0">
                          <a:effectLst/>
                        </a:rPr>
                        <a:t>App Team</a:t>
                      </a:r>
                      <a:endParaRPr lang="en-US" sz="1400" b="0" i="0" u="none" strike="noStrike" dirty="0">
                        <a:solidFill>
                          <a:srgbClr val="000000"/>
                        </a:solidFill>
                        <a:effectLst/>
                        <a:latin typeface="Calibri"/>
                      </a:endParaRPr>
                    </a:p>
                  </a:txBody>
                  <a:tcPr marL="7620" marR="7620" marT="7620" marB="0" anchor="b"/>
                </a:tc>
                <a:tc>
                  <a:txBody>
                    <a:bodyPr/>
                    <a:lstStyle/>
                    <a:p>
                      <a:pPr algn="l" fontAlgn="b"/>
                      <a:r>
                        <a:rPr lang="en-US" sz="1400" u="none" strike="noStrike">
                          <a:effectLst/>
                        </a:rPr>
                        <a:t>Employee</a:t>
                      </a:r>
                      <a:endParaRPr lang="en-US" sz="1400" b="0" i="0" u="none" strike="noStrike">
                        <a:solidFill>
                          <a:srgbClr val="000000"/>
                        </a:solidFill>
                        <a:effectLst/>
                        <a:latin typeface="Calibri"/>
                      </a:endParaRPr>
                    </a:p>
                  </a:txBody>
                  <a:tcPr marL="7620" marR="7620" marT="7620" marB="0" anchor="b"/>
                </a:tc>
                <a:tc>
                  <a:txBody>
                    <a:bodyPr/>
                    <a:lstStyle/>
                    <a:p>
                      <a:pPr algn="l" fontAlgn="b"/>
                      <a:r>
                        <a:rPr lang="en-US" sz="1400" u="sng" strike="noStrike">
                          <a:effectLst/>
                          <a:hlinkClick r:id="rId5"/>
                        </a:rPr>
                        <a:t>george.simpson@g.com</a:t>
                      </a:r>
                      <a:endParaRPr lang="en-US" sz="1400" b="0" i="0" u="sng" strike="noStrike">
                        <a:solidFill>
                          <a:srgbClr val="0000FF"/>
                        </a:solidFill>
                        <a:effectLst/>
                        <a:latin typeface="Calibri"/>
                      </a:endParaRPr>
                    </a:p>
                  </a:txBody>
                  <a:tcPr marL="7620" marR="7620" marT="7620" marB="0" anchor="b"/>
                </a:tc>
              </a:tr>
              <a:tr h="495300">
                <a:tc>
                  <a:txBody>
                    <a:bodyPr/>
                    <a:lstStyle/>
                    <a:p>
                      <a:pPr algn="l" fontAlgn="b"/>
                      <a:r>
                        <a:rPr lang="en-US" sz="1400" u="none" strike="noStrike">
                          <a:effectLst/>
                        </a:rPr>
                        <a:t>Lisa Gordon</a:t>
                      </a:r>
                      <a:endParaRPr lang="en-US" sz="1400" b="0" i="0" u="none" strike="noStrike">
                        <a:solidFill>
                          <a:srgbClr val="000000"/>
                        </a:solidFill>
                        <a:effectLst/>
                        <a:latin typeface="Calibri"/>
                      </a:endParaRPr>
                    </a:p>
                  </a:txBody>
                  <a:tcPr marL="7620" marR="7620" marT="7620" marB="0" anchor="b"/>
                </a:tc>
                <a:tc>
                  <a:txBody>
                    <a:bodyPr/>
                    <a:lstStyle/>
                    <a:p>
                      <a:pPr algn="l" fontAlgn="b"/>
                      <a:r>
                        <a:rPr lang="en-US" sz="1400" u="sng" strike="noStrike" dirty="0">
                          <a:effectLst/>
                          <a:hlinkClick r:id="rId7"/>
                        </a:rPr>
                        <a:t>lisa.gordon@g.com</a:t>
                      </a:r>
                      <a:endParaRPr lang="en-US" sz="1400" b="0" i="0" u="sng" strike="noStrike" dirty="0">
                        <a:solidFill>
                          <a:srgbClr val="0000FF"/>
                        </a:solidFill>
                        <a:effectLst/>
                        <a:latin typeface="Calibri"/>
                      </a:endParaRPr>
                    </a:p>
                  </a:txBody>
                  <a:tcPr marL="7620" marR="7620" marT="7620" marB="0" anchor="b"/>
                </a:tc>
                <a:tc>
                  <a:txBody>
                    <a:bodyPr/>
                    <a:lstStyle/>
                    <a:p>
                      <a:pPr algn="l" fontAlgn="b"/>
                      <a:r>
                        <a:rPr lang="en-US" sz="1400" u="none" strike="noStrike" dirty="0">
                          <a:effectLst/>
                        </a:rPr>
                        <a:t>Test Team</a:t>
                      </a:r>
                      <a:endParaRPr lang="en-US" sz="1400" b="0" i="0" u="none" strike="noStrike" dirty="0">
                        <a:solidFill>
                          <a:srgbClr val="000000"/>
                        </a:solidFill>
                        <a:effectLst/>
                        <a:latin typeface="Calibri"/>
                      </a:endParaRPr>
                    </a:p>
                  </a:txBody>
                  <a:tcPr marL="7620" marR="7620" marT="7620" marB="0" anchor="b"/>
                </a:tc>
                <a:tc>
                  <a:txBody>
                    <a:bodyPr/>
                    <a:lstStyle/>
                    <a:p>
                      <a:pPr algn="l" fontAlgn="b"/>
                      <a:r>
                        <a:rPr lang="en-US" sz="1400" u="none" strike="noStrike" dirty="0">
                          <a:effectLst/>
                        </a:rPr>
                        <a:t>Manager</a:t>
                      </a:r>
                      <a:endParaRPr lang="en-US" sz="1400" b="0" i="0" u="none" strike="noStrike" dirty="0">
                        <a:solidFill>
                          <a:srgbClr val="000000"/>
                        </a:solidFill>
                        <a:effectLst/>
                        <a:latin typeface="Calibri"/>
                      </a:endParaRPr>
                    </a:p>
                  </a:txBody>
                  <a:tcPr marL="7620" marR="7620" marT="7620" marB="0" anchor="b"/>
                </a:tc>
                <a:tc>
                  <a:txBody>
                    <a:bodyPr/>
                    <a:lstStyle/>
                    <a:p>
                      <a:pPr algn="l" fontAlgn="b"/>
                      <a:r>
                        <a:rPr lang="en-US" sz="1400" u="sng" strike="noStrike">
                          <a:effectLst/>
                          <a:hlinkClick r:id="rId5"/>
                        </a:rPr>
                        <a:t>george.simpson@g.com</a:t>
                      </a:r>
                      <a:endParaRPr lang="en-US" sz="1400" b="0" i="0" u="sng" strike="noStrike">
                        <a:solidFill>
                          <a:srgbClr val="0000FF"/>
                        </a:solidFill>
                        <a:effectLst/>
                        <a:latin typeface="Calibri"/>
                      </a:endParaRPr>
                    </a:p>
                  </a:txBody>
                  <a:tcPr marL="7620" marR="7620" marT="7620" marB="0" anchor="b"/>
                </a:tc>
              </a:tr>
              <a:tr h="495300">
                <a:tc>
                  <a:txBody>
                    <a:bodyPr/>
                    <a:lstStyle/>
                    <a:p>
                      <a:pPr algn="l" fontAlgn="b"/>
                      <a:r>
                        <a:rPr lang="en-US" sz="1400" u="none" strike="noStrike">
                          <a:effectLst/>
                        </a:rPr>
                        <a:t>Linda Eshom</a:t>
                      </a:r>
                      <a:endParaRPr lang="en-US" sz="1400" b="0" i="0" u="none" strike="noStrike">
                        <a:solidFill>
                          <a:srgbClr val="000000"/>
                        </a:solidFill>
                        <a:effectLst/>
                        <a:latin typeface="Calibri"/>
                      </a:endParaRPr>
                    </a:p>
                  </a:txBody>
                  <a:tcPr marL="7620" marR="7620" marT="7620" marB="0" anchor="b"/>
                </a:tc>
                <a:tc>
                  <a:txBody>
                    <a:bodyPr/>
                    <a:lstStyle/>
                    <a:p>
                      <a:pPr algn="l" fontAlgn="b"/>
                      <a:r>
                        <a:rPr lang="en-US" sz="1400" u="sng" strike="noStrike">
                          <a:effectLst/>
                          <a:hlinkClick r:id="rId8"/>
                        </a:rPr>
                        <a:t>linda.eshom@g.com</a:t>
                      </a:r>
                      <a:endParaRPr lang="en-US" sz="1400" b="0" i="0" u="sng" strike="noStrike">
                        <a:solidFill>
                          <a:srgbClr val="0000FF"/>
                        </a:solidFill>
                        <a:effectLst/>
                        <a:latin typeface="Calibri"/>
                      </a:endParaRPr>
                    </a:p>
                  </a:txBody>
                  <a:tcPr marL="7620" marR="7620" marT="7620" marB="0" anchor="b"/>
                </a:tc>
                <a:tc>
                  <a:txBody>
                    <a:bodyPr/>
                    <a:lstStyle/>
                    <a:p>
                      <a:pPr algn="l" fontAlgn="b"/>
                      <a:r>
                        <a:rPr lang="en-US" sz="1400" u="none" strike="noStrike" dirty="0">
                          <a:effectLst/>
                        </a:rPr>
                        <a:t>Test Team</a:t>
                      </a:r>
                      <a:endParaRPr lang="en-US" sz="1400" b="0" i="0" u="none" strike="noStrike" dirty="0">
                        <a:solidFill>
                          <a:srgbClr val="000000"/>
                        </a:solidFill>
                        <a:effectLst/>
                        <a:latin typeface="Calibri"/>
                      </a:endParaRPr>
                    </a:p>
                  </a:txBody>
                  <a:tcPr marL="7620" marR="7620" marT="7620" marB="0" anchor="b"/>
                </a:tc>
                <a:tc>
                  <a:txBody>
                    <a:bodyPr/>
                    <a:lstStyle/>
                    <a:p>
                      <a:pPr algn="l" fontAlgn="b"/>
                      <a:r>
                        <a:rPr lang="en-US" sz="1400" u="none" strike="noStrike" dirty="0">
                          <a:effectLst/>
                        </a:rPr>
                        <a:t>Employee</a:t>
                      </a:r>
                      <a:endParaRPr lang="en-US" sz="1400" b="0" i="0" u="none" strike="noStrike" dirty="0">
                        <a:solidFill>
                          <a:srgbClr val="000000"/>
                        </a:solidFill>
                        <a:effectLst/>
                        <a:latin typeface="Calibri"/>
                      </a:endParaRPr>
                    </a:p>
                  </a:txBody>
                  <a:tcPr marL="7620" marR="7620" marT="7620" marB="0" anchor="b"/>
                </a:tc>
                <a:tc>
                  <a:txBody>
                    <a:bodyPr/>
                    <a:lstStyle/>
                    <a:p>
                      <a:pPr algn="l" fontAlgn="b"/>
                      <a:r>
                        <a:rPr lang="en-US" sz="1400" u="sng" strike="noStrike">
                          <a:effectLst/>
                          <a:hlinkClick r:id="rId7"/>
                        </a:rPr>
                        <a:t>lisa.gordon@g.com</a:t>
                      </a:r>
                      <a:endParaRPr lang="en-US" sz="1400" b="0" i="0" u="sng" strike="noStrike">
                        <a:solidFill>
                          <a:srgbClr val="0000FF"/>
                        </a:solidFill>
                        <a:effectLst/>
                        <a:latin typeface="Calibri"/>
                      </a:endParaRPr>
                    </a:p>
                  </a:txBody>
                  <a:tcPr marL="7620" marR="7620" marT="7620" marB="0" anchor="b"/>
                </a:tc>
              </a:tr>
              <a:tr h="495300">
                <a:tc>
                  <a:txBody>
                    <a:bodyPr/>
                    <a:lstStyle/>
                    <a:p>
                      <a:pPr algn="l" fontAlgn="b"/>
                      <a:r>
                        <a:rPr lang="en-US" sz="1400" u="none" strike="noStrike">
                          <a:effectLst/>
                        </a:rPr>
                        <a:t>Srini Talluri</a:t>
                      </a:r>
                      <a:endParaRPr lang="en-US" sz="1400" b="0" i="0" u="none" strike="noStrike">
                        <a:solidFill>
                          <a:srgbClr val="000000"/>
                        </a:solidFill>
                        <a:effectLst/>
                        <a:latin typeface="Calibri"/>
                      </a:endParaRPr>
                    </a:p>
                  </a:txBody>
                  <a:tcPr marL="7620" marR="7620" marT="7620" marB="0" anchor="b"/>
                </a:tc>
                <a:tc>
                  <a:txBody>
                    <a:bodyPr/>
                    <a:lstStyle/>
                    <a:p>
                      <a:pPr algn="l" fontAlgn="b"/>
                      <a:r>
                        <a:rPr lang="en-US" sz="1400" u="sng" strike="noStrike">
                          <a:effectLst/>
                          <a:hlinkClick r:id="rId9"/>
                        </a:rPr>
                        <a:t>srini.talluri@g.com</a:t>
                      </a:r>
                      <a:endParaRPr lang="en-US" sz="1400" b="0" i="0" u="sng" strike="noStrike">
                        <a:solidFill>
                          <a:srgbClr val="0000FF"/>
                        </a:solidFill>
                        <a:effectLst/>
                        <a:latin typeface="Calibri"/>
                      </a:endParaRPr>
                    </a:p>
                  </a:txBody>
                  <a:tcPr marL="7620" marR="7620" marT="7620" marB="0" anchor="b"/>
                </a:tc>
                <a:tc>
                  <a:txBody>
                    <a:bodyPr/>
                    <a:lstStyle/>
                    <a:p>
                      <a:pPr algn="l" fontAlgn="b"/>
                      <a:r>
                        <a:rPr lang="en-US" sz="1400" u="none" strike="noStrike">
                          <a:effectLst/>
                        </a:rPr>
                        <a:t>Test Team</a:t>
                      </a:r>
                      <a:endParaRPr lang="en-US" sz="1400" b="0" i="0" u="none" strike="noStrike">
                        <a:solidFill>
                          <a:srgbClr val="000000"/>
                        </a:solidFill>
                        <a:effectLst/>
                        <a:latin typeface="Calibri"/>
                      </a:endParaRPr>
                    </a:p>
                  </a:txBody>
                  <a:tcPr marL="7620" marR="7620" marT="7620" marB="0" anchor="b"/>
                </a:tc>
                <a:tc>
                  <a:txBody>
                    <a:bodyPr/>
                    <a:lstStyle/>
                    <a:p>
                      <a:pPr algn="l" fontAlgn="b"/>
                      <a:r>
                        <a:rPr lang="en-US" sz="1400" u="none" strike="noStrike" dirty="0">
                          <a:effectLst/>
                        </a:rPr>
                        <a:t>Employee</a:t>
                      </a:r>
                      <a:endParaRPr lang="en-US" sz="1400" b="0" i="0" u="none" strike="noStrike" dirty="0">
                        <a:solidFill>
                          <a:srgbClr val="000000"/>
                        </a:solidFill>
                        <a:effectLst/>
                        <a:latin typeface="Calibri"/>
                      </a:endParaRPr>
                    </a:p>
                  </a:txBody>
                  <a:tcPr marL="7620" marR="7620" marT="7620" marB="0" anchor="b"/>
                </a:tc>
                <a:tc>
                  <a:txBody>
                    <a:bodyPr/>
                    <a:lstStyle/>
                    <a:p>
                      <a:pPr algn="l" fontAlgn="b"/>
                      <a:r>
                        <a:rPr lang="en-US" sz="1400" u="sng" strike="noStrike" dirty="0">
                          <a:effectLst/>
                          <a:hlinkClick r:id="rId7"/>
                        </a:rPr>
                        <a:t>lisa.gordon@g.com</a:t>
                      </a:r>
                      <a:endParaRPr lang="en-US" sz="1400" b="0" i="0" u="sng" strike="noStrike" dirty="0">
                        <a:solidFill>
                          <a:srgbClr val="0000FF"/>
                        </a:solidFill>
                        <a:effectLst/>
                        <a:latin typeface="Calibri"/>
                      </a:endParaRPr>
                    </a:p>
                  </a:txBody>
                  <a:tcPr marL="7620" marR="7620" marT="7620" marB="0" anchor="b"/>
                </a:tc>
              </a:tr>
              <a:tr h="495300">
                <a:tc>
                  <a:txBody>
                    <a:bodyPr/>
                    <a:lstStyle/>
                    <a:p>
                      <a:pPr algn="l" fontAlgn="b"/>
                      <a:r>
                        <a:rPr lang="en-US" sz="1400" u="none" strike="noStrike">
                          <a:effectLst/>
                        </a:rPr>
                        <a:t>Anil Baxter</a:t>
                      </a:r>
                      <a:endParaRPr lang="en-US" sz="1400" b="0" i="0" u="none" strike="noStrike">
                        <a:solidFill>
                          <a:srgbClr val="000000"/>
                        </a:solidFill>
                        <a:effectLst/>
                        <a:latin typeface="Calibri"/>
                      </a:endParaRPr>
                    </a:p>
                  </a:txBody>
                  <a:tcPr marL="7620" marR="7620" marT="7620" marB="0" anchor="b"/>
                </a:tc>
                <a:tc>
                  <a:txBody>
                    <a:bodyPr/>
                    <a:lstStyle/>
                    <a:p>
                      <a:pPr algn="l" fontAlgn="b"/>
                      <a:r>
                        <a:rPr lang="en-US" sz="1400" u="sng" strike="noStrike">
                          <a:effectLst/>
                          <a:hlinkClick r:id="rId10"/>
                        </a:rPr>
                        <a:t>anil.baxter@g.com</a:t>
                      </a:r>
                      <a:endParaRPr lang="en-US" sz="1400" b="0" i="0" u="sng" strike="noStrike">
                        <a:solidFill>
                          <a:srgbClr val="0000FF"/>
                        </a:solidFill>
                        <a:effectLst/>
                        <a:latin typeface="Calibri"/>
                      </a:endParaRPr>
                    </a:p>
                  </a:txBody>
                  <a:tcPr marL="7620" marR="7620" marT="7620" marB="0" anchor="b"/>
                </a:tc>
                <a:tc>
                  <a:txBody>
                    <a:bodyPr/>
                    <a:lstStyle/>
                    <a:p>
                      <a:pPr algn="l" fontAlgn="b"/>
                      <a:r>
                        <a:rPr lang="en-US" sz="1400" u="none" strike="noStrike">
                          <a:effectLst/>
                        </a:rPr>
                        <a:t>Test Team</a:t>
                      </a:r>
                      <a:endParaRPr lang="en-US" sz="1400" b="0" i="0" u="none" strike="noStrike">
                        <a:solidFill>
                          <a:srgbClr val="000000"/>
                        </a:solidFill>
                        <a:effectLst/>
                        <a:latin typeface="Calibri"/>
                      </a:endParaRPr>
                    </a:p>
                  </a:txBody>
                  <a:tcPr marL="7620" marR="7620" marT="7620" marB="0" anchor="b"/>
                </a:tc>
                <a:tc>
                  <a:txBody>
                    <a:bodyPr/>
                    <a:lstStyle/>
                    <a:p>
                      <a:pPr algn="l" fontAlgn="b"/>
                      <a:r>
                        <a:rPr lang="en-US" sz="1400" u="none" strike="noStrike" dirty="0">
                          <a:effectLst/>
                        </a:rPr>
                        <a:t>Employee</a:t>
                      </a:r>
                      <a:endParaRPr lang="en-US" sz="1400" b="0" i="0" u="none" strike="noStrike" dirty="0">
                        <a:solidFill>
                          <a:srgbClr val="000000"/>
                        </a:solidFill>
                        <a:effectLst/>
                        <a:latin typeface="Calibri"/>
                      </a:endParaRPr>
                    </a:p>
                  </a:txBody>
                  <a:tcPr marL="7620" marR="7620" marT="7620" marB="0" anchor="b"/>
                </a:tc>
                <a:tc>
                  <a:txBody>
                    <a:bodyPr/>
                    <a:lstStyle/>
                    <a:p>
                      <a:pPr algn="l" fontAlgn="b"/>
                      <a:r>
                        <a:rPr lang="en-US" sz="1400" u="sng" strike="noStrike" dirty="0">
                          <a:effectLst/>
                          <a:hlinkClick r:id="rId7"/>
                        </a:rPr>
                        <a:t>lisa.gordon@g.com</a:t>
                      </a:r>
                      <a:endParaRPr lang="en-US" sz="1400" b="0" i="0" u="sng" strike="noStrike" dirty="0">
                        <a:solidFill>
                          <a:srgbClr val="0000FF"/>
                        </a:solidFill>
                        <a:effectLst/>
                        <a:latin typeface="Calibri"/>
                      </a:endParaRPr>
                    </a:p>
                  </a:txBody>
                  <a:tcPr marL="7620" marR="7620" marT="7620" marB="0" anchor="b"/>
                </a:tc>
              </a:tr>
              <a:tr h="523326">
                <a:tc>
                  <a:txBody>
                    <a:bodyPr/>
                    <a:lstStyle/>
                    <a:p>
                      <a:pPr algn="l" fontAlgn="b"/>
                      <a:r>
                        <a:rPr lang="en-US" sz="1400" u="none" strike="noStrike">
                          <a:effectLst/>
                        </a:rPr>
                        <a:t>George Simpson</a:t>
                      </a:r>
                      <a:endParaRPr lang="en-US" sz="1400" b="0" i="0" u="none" strike="noStrike">
                        <a:solidFill>
                          <a:srgbClr val="000000"/>
                        </a:solidFill>
                        <a:effectLst/>
                        <a:latin typeface="Calibri"/>
                      </a:endParaRPr>
                    </a:p>
                  </a:txBody>
                  <a:tcPr marL="7620" marR="7620" marT="7620" marB="0" anchor="b"/>
                </a:tc>
                <a:tc>
                  <a:txBody>
                    <a:bodyPr/>
                    <a:lstStyle/>
                    <a:p>
                      <a:pPr algn="l" fontAlgn="b"/>
                      <a:r>
                        <a:rPr lang="en-US" sz="1400" u="sng" strike="noStrike">
                          <a:effectLst/>
                          <a:hlinkClick r:id="rId11"/>
                        </a:rPr>
                        <a:t>george.simpson@g.com</a:t>
                      </a:r>
                      <a:endParaRPr lang="en-US" sz="1400" b="0" i="0" u="sng" strike="noStrike">
                        <a:solidFill>
                          <a:srgbClr val="0000FF"/>
                        </a:solidFill>
                        <a:effectLst/>
                        <a:latin typeface="Calibri"/>
                      </a:endParaRPr>
                    </a:p>
                  </a:txBody>
                  <a:tcPr marL="7620" marR="7620" marT="7620" marB="0" anchor="b"/>
                </a:tc>
                <a:tc>
                  <a:txBody>
                    <a:bodyPr/>
                    <a:lstStyle/>
                    <a:p>
                      <a:pPr algn="l" fontAlgn="b"/>
                      <a:r>
                        <a:rPr lang="en-US" sz="1400" u="none" strike="noStrike">
                          <a:effectLst/>
                        </a:rPr>
                        <a:t>Products</a:t>
                      </a:r>
                      <a:endParaRPr lang="en-US" sz="1400" b="0" i="0" u="none" strike="noStrike">
                        <a:solidFill>
                          <a:srgbClr val="000000"/>
                        </a:solidFill>
                        <a:effectLst/>
                        <a:latin typeface="Calibri"/>
                      </a:endParaRPr>
                    </a:p>
                  </a:txBody>
                  <a:tcPr marL="7620" marR="7620" marT="7620" marB="0" anchor="b"/>
                </a:tc>
                <a:tc>
                  <a:txBody>
                    <a:bodyPr/>
                    <a:lstStyle/>
                    <a:p>
                      <a:pPr algn="l" fontAlgn="b"/>
                      <a:r>
                        <a:rPr lang="en-US" sz="1400" u="none" strike="noStrike" dirty="0">
                          <a:effectLst/>
                        </a:rPr>
                        <a:t>Manager</a:t>
                      </a:r>
                      <a:endParaRPr lang="en-US" sz="1400" b="0" i="0" u="none" strike="noStrike" dirty="0">
                        <a:solidFill>
                          <a:srgbClr val="000000"/>
                        </a:solidFill>
                        <a:effectLst/>
                        <a:latin typeface="Calibri"/>
                      </a:endParaRPr>
                    </a:p>
                  </a:txBody>
                  <a:tcPr marL="7620" marR="7620" marT="7620" marB="0" anchor="b"/>
                </a:tc>
                <a:tc>
                  <a:txBody>
                    <a:bodyPr/>
                    <a:lstStyle/>
                    <a:p>
                      <a:pPr algn="l" fontAlgn="b"/>
                      <a:r>
                        <a:rPr lang="en-US" sz="1400" u="sng" strike="noStrike" dirty="0">
                          <a:effectLst/>
                          <a:hlinkClick r:id="rId12"/>
                        </a:rPr>
                        <a:t>ceo@g.com</a:t>
                      </a:r>
                      <a:endParaRPr lang="en-US" sz="1400" b="0" i="0" u="sng" strike="noStrike" dirty="0">
                        <a:solidFill>
                          <a:srgbClr val="0000FF"/>
                        </a:solidFill>
                        <a:effectLst/>
                        <a:latin typeface="Calibri"/>
                      </a:endParaRPr>
                    </a:p>
                  </a:txBody>
                  <a:tcPr marL="7620" marR="7620" marT="7620" marB="0" anchor="b"/>
                </a:tc>
              </a:tr>
            </a:tbl>
          </a:graphicData>
        </a:graphic>
      </p:graphicFrame>
      <p:sp>
        <p:nvSpPr>
          <p:cNvPr id="3" name="TextBox 2"/>
          <p:cNvSpPr txBox="1"/>
          <p:nvPr/>
        </p:nvSpPr>
        <p:spPr>
          <a:xfrm>
            <a:off x="30481" y="5257800"/>
            <a:ext cx="8961120" cy="1569660"/>
          </a:xfrm>
          <a:prstGeom prst="rect">
            <a:avLst/>
          </a:prstGeom>
          <a:noFill/>
        </p:spPr>
        <p:txBody>
          <a:bodyPr wrap="square" rtlCol="0">
            <a:spAutoFit/>
          </a:bodyPr>
          <a:lstStyle/>
          <a:p>
            <a:r>
              <a:rPr lang="en-US" sz="2400" dirty="0" smtClean="0"/>
              <a:t>All these users are pre-registered into the system with a default password.</a:t>
            </a:r>
            <a:endParaRPr lang="en-US" sz="2400" dirty="0"/>
          </a:p>
          <a:p>
            <a:r>
              <a:rPr lang="en-US" sz="2400" dirty="0" smtClean="0"/>
              <a:t>An admin will also be created to access the training plans of the managers and to run the reports.</a:t>
            </a:r>
            <a:endParaRPr lang="en-US" sz="2400" dirty="0"/>
          </a:p>
        </p:txBody>
      </p:sp>
    </p:spTree>
    <p:custDataLst>
      <p:tags r:id="rId1"/>
    </p:custDataLst>
    <p:extLst>
      <p:ext uri="{BB962C8B-B14F-4D97-AF65-F5344CB8AC3E}">
        <p14:creationId xmlns:p14="http://schemas.microsoft.com/office/powerpoint/2010/main" val="3717896454"/>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t>Requirements</a:t>
            </a:r>
          </a:p>
        </p:txBody>
      </p:sp>
      <p:sp>
        <p:nvSpPr>
          <p:cNvPr id="8195" name="Content Placeholder 2"/>
          <p:cNvSpPr>
            <a:spLocks noGrp="1"/>
          </p:cNvSpPr>
          <p:nvPr>
            <p:ph idx="1"/>
          </p:nvPr>
        </p:nvSpPr>
        <p:spPr>
          <a:xfrm>
            <a:off x="0" y="1066800"/>
            <a:ext cx="9144000" cy="5715000"/>
          </a:xfrm>
        </p:spPr>
        <p:txBody>
          <a:bodyPr/>
          <a:lstStyle/>
          <a:p>
            <a:pPr>
              <a:buFont typeface="Arial" pitchFamily="34" charset="0"/>
              <a:buChar char="•"/>
            </a:pPr>
            <a:r>
              <a:rPr lang="en-US" sz="2400" dirty="0" smtClean="0"/>
              <a:t>Based on the org chart given, register the users with their email (and default password).</a:t>
            </a:r>
          </a:p>
          <a:p>
            <a:pPr>
              <a:buFont typeface="Arial" pitchFamily="34" charset="0"/>
              <a:buChar char="•"/>
            </a:pPr>
            <a:r>
              <a:rPr lang="en-US" sz="2400" dirty="0" smtClean="0"/>
              <a:t>Default password can be changed by the users upon their first login.</a:t>
            </a:r>
          </a:p>
          <a:p>
            <a:pPr>
              <a:buFont typeface="Arial" pitchFamily="34" charset="0"/>
              <a:buChar char="•"/>
            </a:pPr>
            <a:r>
              <a:rPr lang="en-US" sz="2400" dirty="0" smtClean="0"/>
              <a:t>And registered users can create the training plans.</a:t>
            </a:r>
          </a:p>
          <a:p>
            <a:pPr>
              <a:buFont typeface="Arial" pitchFamily="34" charset="0"/>
              <a:buChar char="•"/>
            </a:pPr>
            <a:r>
              <a:rPr lang="en-US" sz="2400" dirty="0" smtClean="0"/>
              <a:t>Once a training plan is created, they can designate whether others (their peers and employees) can see their training plans. Managers can always see the training plans of their team.</a:t>
            </a:r>
          </a:p>
          <a:p>
            <a:pPr>
              <a:buFont typeface="Arial" pitchFamily="34" charset="0"/>
              <a:buChar char="•"/>
            </a:pPr>
            <a:r>
              <a:rPr lang="en-US" sz="2400" dirty="0" smtClean="0"/>
              <a:t>While creating the training plan, the managers / employees will be making use of one or more sources to create the training plan</a:t>
            </a:r>
          </a:p>
          <a:p>
            <a:pPr>
              <a:buFont typeface="Arial" pitchFamily="34" charset="0"/>
              <a:buChar char="•"/>
            </a:pPr>
            <a:r>
              <a:rPr lang="en-US" sz="2400" dirty="0" smtClean="0"/>
              <a:t>Managers will have two plan (a) training plan for their team (b) their own personal training plan</a:t>
            </a:r>
          </a:p>
        </p:txBody>
      </p:sp>
    </p:spTree>
    <p:custDataLst>
      <p:tags r:id="rId1"/>
    </p:custDataLst>
    <p:extLst>
      <p:ext uri="{BB962C8B-B14F-4D97-AF65-F5344CB8AC3E}">
        <p14:creationId xmlns:p14="http://schemas.microsoft.com/office/powerpoint/2010/main" val="3374275574"/>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t>Evaluation Criteria	</a:t>
            </a:r>
          </a:p>
        </p:txBody>
      </p:sp>
      <p:sp>
        <p:nvSpPr>
          <p:cNvPr id="8195" name="Content Placeholder 2"/>
          <p:cNvSpPr>
            <a:spLocks noGrp="1"/>
          </p:cNvSpPr>
          <p:nvPr>
            <p:ph idx="1"/>
          </p:nvPr>
        </p:nvSpPr>
        <p:spPr>
          <a:xfrm>
            <a:off x="0" y="1066800"/>
            <a:ext cx="9144000" cy="5715000"/>
          </a:xfrm>
        </p:spPr>
        <p:txBody>
          <a:bodyPr/>
          <a:lstStyle/>
          <a:p>
            <a:r>
              <a:rPr lang="en-US" dirty="0" smtClean="0"/>
              <a:t>Please see the excel spreadsheet embedded here</a:t>
            </a:r>
          </a:p>
        </p:txBody>
      </p:sp>
      <p:graphicFrame>
        <p:nvGraphicFramePr>
          <p:cNvPr id="2" name="Object 1"/>
          <p:cNvGraphicFramePr>
            <a:graphicFrameLocks noChangeAspect="1"/>
          </p:cNvGraphicFramePr>
          <p:nvPr>
            <p:extLst>
              <p:ext uri="{D42A27DB-BD31-4B8C-83A1-F6EECF244321}">
                <p14:modId xmlns:p14="http://schemas.microsoft.com/office/powerpoint/2010/main" val="2106756770"/>
              </p:ext>
            </p:extLst>
          </p:nvPr>
        </p:nvGraphicFramePr>
        <p:xfrm>
          <a:off x="2209800" y="2362200"/>
          <a:ext cx="3352800" cy="2904598"/>
        </p:xfrm>
        <a:graphic>
          <a:graphicData uri="http://schemas.openxmlformats.org/presentationml/2006/ole">
            <mc:AlternateContent xmlns:mc="http://schemas.openxmlformats.org/markup-compatibility/2006">
              <mc:Choice xmlns:v="urn:schemas-microsoft-com:vml" Requires="v">
                <p:oleObj spid="_x0000_s1026" name="Worksheet" showAsIcon="1" r:id="rId5" imgW="914400" imgH="792360" progId="Excel.Sheet.12">
                  <p:embed/>
                </p:oleObj>
              </mc:Choice>
              <mc:Fallback>
                <p:oleObj name="Worksheet" showAsIcon="1" r:id="rId5" imgW="914400" imgH="792360" progId="Excel.Sheet.12">
                  <p:embed/>
                  <p:pic>
                    <p:nvPicPr>
                      <p:cNvPr id="0" name=""/>
                      <p:cNvPicPr/>
                      <p:nvPr/>
                    </p:nvPicPr>
                    <p:blipFill>
                      <a:blip r:embed="rId6"/>
                      <a:stretch>
                        <a:fillRect/>
                      </a:stretch>
                    </p:blipFill>
                    <p:spPr>
                      <a:xfrm>
                        <a:off x="2209800" y="2362200"/>
                        <a:ext cx="3352800" cy="290459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779019368"/>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t>Requirements and Guidelines</a:t>
            </a:r>
          </a:p>
        </p:txBody>
      </p:sp>
      <p:sp>
        <p:nvSpPr>
          <p:cNvPr id="8195" name="Content Placeholder 2"/>
          <p:cNvSpPr>
            <a:spLocks noGrp="1"/>
          </p:cNvSpPr>
          <p:nvPr>
            <p:ph idx="1"/>
          </p:nvPr>
        </p:nvSpPr>
        <p:spPr>
          <a:xfrm>
            <a:off x="0" y="1066800"/>
            <a:ext cx="9144000" cy="5715000"/>
          </a:xfrm>
        </p:spPr>
        <p:txBody>
          <a:bodyPr/>
          <a:lstStyle/>
          <a:p>
            <a:r>
              <a:rPr lang="en-US" dirty="0" smtClean="0"/>
              <a:t>If any of the requirements are not clear, please ask me for clarification early.</a:t>
            </a:r>
          </a:p>
          <a:p>
            <a:r>
              <a:rPr lang="en-US" dirty="0" smtClean="0"/>
              <a:t>Do not wait till the last minute / day!</a:t>
            </a:r>
          </a:p>
          <a:p>
            <a:r>
              <a:rPr lang="en-US" dirty="0" smtClean="0"/>
              <a:t>Requirements need to be met. That is the primary consideration.  How you name the files, functions and how you designed the interactions between your PHP files is left to your group.</a:t>
            </a:r>
          </a:p>
          <a:p>
            <a:pPr marL="0" indent="0">
              <a:buNone/>
            </a:pPr>
            <a:endParaRPr lang="en-US" dirty="0" smtClean="0"/>
          </a:p>
        </p:txBody>
      </p:sp>
    </p:spTree>
    <p:custDataLst>
      <p:tags r:id="rId1"/>
    </p:custDataLst>
    <p:extLst>
      <p:ext uri="{BB962C8B-B14F-4D97-AF65-F5344CB8AC3E}">
        <p14:creationId xmlns:p14="http://schemas.microsoft.com/office/powerpoint/2010/main" val="2760800269"/>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t>What to submit?</a:t>
            </a:r>
          </a:p>
        </p:txBody>
      </p:sp>
      <p:sp>
        <p:nvSpPr>
          <p:cNvPr id="8195" name="Content Placeholder 2"/>
          <p:cNvSpPr>
            <a:spLocks noGrp="1"/>
          </p:cNvSpPr>
          <p:nvPr>
            <p:ph idx="1"/>
          </p:nvPr>
        </p:nvSpPr>
        <p:spPr>
          <a:xfrm>
            <a:off x="0" y="1066800"/>
            <a:ext cx="9144000" cy="5715000"/>
          </a:xfrm>
        </p:spPr>
        <p:txBody>
          <a:bodyPr/>
          <a:lstStyle/>
          <a:p>
            <a:r>
              <a:rPr lang="en-US" sz="2400" dirty="0" smtClean="0"/>
              <a:t>Submit one page user / admin guide on how to use your web application.</a:t>
            </a:r>
          </a:p>
          <a:p>
            <a:r>
              <a:rPr lang="en-US" sz="2400" dirty="0" smtClean="0"/>
              <a:t>Submit a ZIP file of all the sources to D2L drop box (only one submission per group).</a:t>
            </a:r>
          </a:p>
          <a:p>
            <a:r>
              <a:rPr lang="en-US" sz="2400" dirty="0" smtClean="0"/>
              <a:t>Every one should submit “peer evaluation” worksheet. If there is no peer evaluation by the due date, it implies that you have not participated in the group assignment and you would not be given any credit.</a:t>
            </a:r>
          </a:p>
        </p:txBody>
      </p:sp>
    </p:spTree>
    <p:custDataLst>
      <p:tags r:id="rId1"/>
    </p:custDataLst>
    <p:extLst>
      <p:ext uri="{BB962C8B-B14F-4D97-AF65-F5344CB8AC3E}">
        <p14:creationId xmlns:p14="http://schemas.microsoft.com/office/powerpoint/2010/main" val="1871384653"/>
      </p:ext>
    </p:extLst>
  </p:cSld>
  <p:clrMapOvr>
    <a:masterClrMapping/>
  </p:clrMapOvr>
  <p:transition>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SLIDE_COUNT" val="8"/>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mpty">
  <a:themeElements>
    <a:clrScheme name="Empty 8">
      <a:dk1>
        <a:srgbClr val="220011"/>
      </a:dk1>
      <a:lt1>
        <a:srgbClr val="FFFFFF"/>
      </a:lt1>
      <a:dk2>
        <a:srgbClr val="0F3A68"/>
      </a:dk2>
      <a:lt2>
        <a:srgbClr val="FFFFFF"/>
      </a:lt2>
      <a:accent1>
        <a:srgbClr val="CAD704"/>
      </a:accent1>
      <a:accent2>
        <a:srgbClr val="204658"/>
      </a:accent2>
      <a:accent3>
        <a:srgbClr val="AAAEB9"/>
      </a:accent3>
      <a:accent4>
        <a:srgbClr val="DADADA"/>
      </a:accent4>
      <a:accent5>
        <a:srgbClr val="E1E8AA"/>
      </a:accent5>
      <a:accent6>
        <a:srgbClr val="1C3F4F"/>
      </a:accent6>
      <a:hlink>
        <a:srgbClr val="FFC94C"/>
      </a:hlink>
      <a:folHlink>
        <a:srgbClr val="F07600"/>
      </a:folHlink>
    </a:clrScheme>
    <a:fontScheme name="Empt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200" b="0" i="0" u="none" strike="noStrike" cap="none" normalizeH="0" baseline="0" smtClean="0">
            <a:ln>
              <a:noFill/>
            </a:ln>
            <a:solidFill>
              <a:schemeClr val="bg2"/>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200" b="0" i="0" u="none" strike="noStrike" cap="none" normalizeH="0" baseline="0" smtClean="0">
            <a:ln>
              <a:noFill/>
            </a:ln>
            <a:solidFill>
              <a:schemeClr val="bg2"/>
            </a:solidFill>
            <a:effectLst/>
            <a:latin typeface="Times New Roman" pitchFamily="18" charset="0"/>
          </a:defRPr>
        </a:defPPr>
      </a:lstStyle>
    </a:lnDef>
  </a:objectDefaults>
  <a:extraClrSchemeLst>
    <a:extraClrScheme>
      <a:clrScheme name="Empty 1">
        <a:dk1>
          <a:srgbClr val="220011"/>
        </a:dk1>
        <a:lt1>
          <a:srgbClr val="FFFFCC"/>
        </a:lt1>
        <a:dk2>
          <a:srgbClr val="660033"/>
        </a:dk2>
        <a:lt2>
          <a:srgbClr val="FFCC00"/>
        </a:lt2>
        <a:accent1>
          <a:srgbClr val="CC0099"/>
        </a:accent1>
        <a:accent2>
          <a:srgbClr val="56002B"/>
        </a:accent2>
        <a:accent3>
          <a:srgbClr val="B8AAAD"/>
        </a:accent3>
        <a:accent4>
          <a:srgbClr val="DADAAE"/>
        </a:accent4>
        <a:accent5>
          <a:srgbClr val="E2AACA"/>
        </a:accent5>
        <a:accent6>
          <a:srgbClr val="4D0026"/>
        </a:accent6>
        <a:hlink>
          <a:srgbClr val="9C004E"/>
        </a:hlink>
        <a:folHlink>
          <a:srgbClr val="FF6600"/>
        </a:folHlink>
      </a:clrScheme>
      <a:clrMap bg1="dk2" tx1="lt1" bg2="dk1" tx2="lt2" accent1="accent1" accent2="accent2" accent3="accent3" accent4="accent4" accent5="accent5" accent6="accent6" hlink="hlink" folHlink="folHlink"/>
    </a:extraClrScheme>
    <a:extraClrScheme>
      <a:clrScheme name="Empty 2">
        <a:dk1>
          <a:srgbClr val="000F1E"/>
        </a:dk1>
        <a:lt1>
          <a:srgbClr val="FFFFFF"/>
        </a:lt1>
        <a:dk2>
          <a:srgbClr val="003366"/>
        </a:dk2>
        <a:lt2>
          <a:srgbClr val="33CCCC"/>
        </a:lt2>
        <a:accent1>
          <a:srgbClr val="006699"/>
        </a:accent1>
        <a:accent2>
          <a:srgbClr val="003366"/>
        </a:accent2>
        <a:accent3>
          <a:srgbClr val="AAADB8"/>
        </a:accent3>
        <a:accent4>
          <a:srgbClr val="DADADA"/>
        </a:accent4>
        <a:accent5>
          <a:srgbClr val="AAB8CA"/>
        </a:accent5>
        <a:accent6>
          <a:srgbClr val="002D5C"/>
        </a:accent6>
        <a:hlink>
          <a:srgbClr val="0099CC"/>
        </a:hlink>
        <a:folHlink>
          <a:srgbClr val="009999"/>
        </a:folHlink>
      </a:clrScheme>
      <a:clrMap bg1="dk2" tx1="lt1" bg2="dk1" tx2="lt2" accent1="accent1" accent2="accent2" accent3="accent3" accent4="accent4" accent5="accent5" accent6="accent6" hlink="hlink" folHlink="folHlink"/>
    </a:extraClrScheme>
    <a:extraClrScheme>
      <a:clrScheme name="Empty 3">
        <a:dk1>
          <a:srgbClr val="002F2E"/>
        </a:dk1>
        <a:lt1>
          <a:srgbClr val="FFFFFF"/>
        </a:lt1>
        <a:dk2>
          <a:srgbClr val="008080"/>
        </a:dk2>
        <a:lt2>
          <a:srgbClr val="66FFCC"/>
        </a:lt2>
        <a:accent1>
          <a:srgbClr val="0099CC"/>
        </a:accent1>
        <a:accent2>
          <a:srgbClr val="005250"/>
        </a:accent2>
        <a:accent3>
          <a:srgbClr val="AAC0C0"/>
        </a:accent3>
        <a:accent4>
          <a:srgbClr val="DADADA"/>
        </a:accent4>
        <a:accent5>
          <a:srgbClr val="AACAE2"/>
        </a:accent5>
        <a:accent6>
          <a:srgbClr val="004948"/>
        </a:accent6>
        <a:hlink>
          <a:srgbClr val="00CC99"/>
        </a:hlink>
        <a:folHlink>
          <a:srgbClr val="009999"/>
        </a:folHlink>
      </a:clrScheme>
      <a:clrMap bg1="dk2" tx1="lt1" bg2="dk1" tx2="lt2" accent1="accent1" accent2="accent2" accent3="accent3" accent4="accent4" accent5="accent5" accent6="accent6" hlink="hlink" folHlink="folHlink"/>
    </a:extraClrScheme>
    <a:extraClrScheme>
      <a:clrScheme name="Empty 4">
        <a:dk1>
          <a:srgbClr val="000022"/>
        </a:dk1>
        <a:lt1>
          <a:srgbClr val="FFFFFF"/>
        </a:lt1>
        <a:dk2>
          <a:srgbClr val="000066"/>
        </a:dk2>
        <a:lt2>
          <a:srgbClr val="FFCC00"/>
        </a:lt2>
        <a:accent1>
          <a:srgbClr val="666699"/>
        </a:accent1>
        <a:accent2>
          <a:srgbClr val="000048"/>
        </a:accent2>
        <a:accent3>
          <a:srgbClr val="AAAAB8"/>
        </a:accent3>
        <a:accent4>
          <a:srgbClr val="DADADA"/>
        </a:accent4>
        <a:accent5>
          <a:srgbClr val="B8B8CA"/>
        </a:accent5>
        <a:accent6>
          <a:srgbClr val="000040"/>
        </a:accent6>
        <a:hlink>
          <a:srgbClr val="9999FF"/>
        </a:hlink>
        <a:folHlink>
          <a:srgbClr val="000099"/>
        </a:folHlink>
      </a:clrScheme>
      <a:clrMap bg1="dk2" tx1="lt1" bg2="dk1" tx2="lt2" accent1="accent1" accent2="accent2" accent3="accent3" accent4="accent4" accent5="accent5" accent6="accent6" hlink="hlink" folHlink="folHlink"/>
    </a:extraClrScheme>
    <a:extraClrScheme>
      <a:clrScheme name="Empty 5">
        <a:dk1>
          <a:srgbClr val="663300"/>
        </a:dk1>
        <a:lt1>
          <a:srgbClr val="FFFFFF"/>
        </a:lt1>
        <a:dk2>
          <a:srgbClr val="000000"/>
        </a:dk2>
        <a:lt2>
          <a:srgbClr val="FFFF99"/>
        </a:lt2>
        <a:accent1>
          <a:srgbClr val="FFCC66"/>
        </a:accent1>
        <a:accent2>
          <a:srgbClr val="FFFFCC"/>
        </a:accent2>
        <a:accent3>
          <a:srgbClr val="FFFFFF"/>
        </a:accent3>
        <a:accent4>
          <a:srgbClr val="562A00"/>
        </a:accent4>
        <a:accent5>
          <a:srgbClr val="FFE2B8"/>
        </a:accent5>
        <a:accent6>
          <a:srgbClr val="E7E7B9"/>
        </a:accent6>
        <a:hlink>
          <a:srgbClr val="FFCC00"/>
        </a:hlink>
        <a:folHlink>
          <a:srgbClr val="FF7C80"/>
        </a:folHlink>
      </a:clrScheme>
      <a:clrMap bg1="lt1" tx1="dk1" bg2="lt2" tx2="dk2" accent1="accent1" accent2="accent2" accent3="accent3" accent4="accent4" accent5="accent5" accent6="accent6" hlink="hlink" folHlink="folHlink"/>
    </a:extraClrScheme>
    <a:extraClrScheme>
      <a:clrScheme name="Empty 6">
        <a:dk1>
          <a:srgbClr val="000000"/>
        </a:dk1>
        <a:lt1>
          <a:srgbClr val="FFFFFF"/>
        </a:lt1>
        <a:dk2>
          <a:srgbClr val="000000"/>
        </a:dk2>
        <a:lt2>
          <a:srgbClr val="C0C0C0"/>
        </a:lt2>
        <a:accent1>
          <a:srgbClr val="CBCBCB"/>
        </a:accent1>
        <a:accent2>
          <a:srgbClr val="EAEAEA"/>
        </a:accent2>
        <a:accent3>
          <a:srgbClr val="FFFFFF"/>
        </a:accent3>
        <a:accent4>
          <a:srgbClr val="000000"/>
        </a:accent4>
        <a:accent5>
          <a:srgbClr val="E2E2E2"/>
        </a:accent5>
        <a:accent6>
          <a:srgbClr val="D4D4D4"/>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Empty 7">
        <a:dk1>
          <a:srgbClr val="220011"/>
        </a:dk1>
        <a:lt1>
          <a:srgbClr val="FFFFFF"/>
        </a:lt1>
        <a:dk2>
          <a:srgbClr val="0F3A68"/>
        </a:dk2>
        <a:lt2>
          <a:srgbClr val="FFFFFF"/>
        </a:lt2>
        <a:accent1>
          <a:srgbClr val="CAD704"/>
        </a:accent1>
        <a:accent2>
          <a:srgbClr val="204658"/>
        </a:accent2>
        <a:accent3>
          <a:srgbClr val="AAAEB9"/>
        </a:accent3>
        <a:accent4>
          <a:srgbClr val="DADADA"/>
        </a:accent4>
        <a:accent5>
          <a:srgbClr val="E1E8AA"/>
        </a:accent5>
        <a:accent6>
          <a:srgbClr val="1C3F4F"/>
        </a:accent6>
        <a:hlink>
          <a:srgbClr val="9C004E"/>
        </a:hlink>
        <a:folHlink>
          <a:srgbClr val="FF6600"/>
        </a:folHlink>
      </a:clrScheme>
      <a:clrMap bg1="dk2" tx1="lt1" bg2="dk1" tx2="lt2" accent1="accent1" accent2="accent2" accent3="accent3" accent4="accent4" accent5="accent5" accent6="accent6" hlink="hlink" folHlink="folHlink"/>
    </a:extraClrScheme>
    <a:extraClrScheme>
      <a:clrScheme name="Empty 8">
        <a:dk1>
          <a:srgbClr val="220011"/>
        </a:dk1>
        <a:lt1>
          <a:srgbClr val="FFFFFF"/>
        </a:lt1>
        <a:dk2>
          <a:srgbClr val="0F3A68"/>
        </a:dk2>
        <a:lt2>
          <a:srgbClr val="FFFFFF"/>
        </a:lt2>
        <a:accent1>
          <a:srgbClr val="CAD704"/>
        </a:accent1>
        <a:accent2>
          <a:srgbClr val="204658"/>
        </a:accent2>
        <a:accent3>
          <a:srgbClr val="AAAEB9"/>
        </a:accent3>
        <a:accent4>
          <a:srgbClr val="DADADA"/>
        </a:accent4>
        <a:accent5>
          <a:srgbClr val="E1E8AA"/>
        </a:accent5>
        <a:accent6>
          <a:srgbClr val="1C3F4F"/>
        </a:accent6>
        <a:hlink>
          <a:srgbClr val="FFC94C"/>
        </a:hlink>
        <a:folHlink>
          <a:srgbClr val="F07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C:\win32app\MSOffice\Templates\eds\Empty.pot</Template>
  <TotalTime>2194</TotalTime>
  <Words>739</Words>
  <Application>Microsoft Office PowerPoint</Application>
  <PresentationFormat>On-screen Show (4:3)</PresentationFormat>
  <Paragraphs>89</Paragraphs>
  <Slides>8</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0" baseType="lpstr">
      <vt:lpstr>Empty</vt:lpstr>
      <vt:lpstr>Microsoft Excel Worksheet</vt:lpstr>
      <vt:lpstr>PowerPoint Presentation</vt:lpstr>
      <vt:lpstr>Training Plans - Problem Background</vt:lpstr>
      <vt:lpstr>Training Plans - Problem Background (Contd.)</vt:lpstr>
      <vt:lpstr>Typical Org Chart</vt:lpstr>
      <vt:lpstr>Requirements</vt:lpstr>
      <vt:lpstr>Evaluation Criteria </vt:lpstr>
      <vt:lpstr>Requirements and Guidelines</vt:lpstr>
      <vt:lpstr>What to submit?</vt:lpstr>
    </vt:vector>
  </TitlesOfParts>
  <Company>Metaphase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Itasca Lessons Learned</dc:title>
  <dc:creator>lsheets</dc:creator>
  <cp:lastModifiedBy>Jasthi, Jasthi</cp:lastModifiedBy>
  <cp:revision>229</cp:revision>
  <cp:lastPrinted>2001-10-31T19:38:05Z</cp:lastPrinted>
  <dcterms:created xsi:type="dcterms:W3CDTF">2001-10-29T21:13:45Z</dcterms:created>
  <dcterms:modified xsi:type="dcterms:W3CDTF">2015-10-29T21:33:59Z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EA063003-CB52-4A02-8FAE-7357FA2351D1</vt:lpwstr>
  </property>
  <property fmtid="{D5CDD505-2E9C-101B-9397-08002B2CF9AE}" pid="3" name="ArticulatePath">
    <vt:lpwstr>Introduction_I18N and L10N_Unicode</vt:lpwstr>
  </property>
</Properties>
</file>