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85FC980-90F6-4617-A7A8-6C8908895809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936360" y="1944360"/>
            <a:ext cx="1368000" cy="756000"/>
          </a:xfrm>
          <a:prstGeom prst="flowChartProcess">
            <a:avLst/>
          </a:prstGeom>
          <a:solidFill>
            <a:srgbClr val="ffffff"/>
          </a:solidFill>
          <a:ln w="18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>
            <a:noAutofit/>
          </a:bodyPr>
          <a:p>
            <a:pPr algn="ctr"/>
            <a:r>
              <a:rPr b="0" lang="en-CA" sz="1800" spc="-1" strike="noStrike">
                <a:latin typeface="Arial"/>
              </a:rPr>
              <a:t>Client /</a:t>
            </a:r>
            <a:endParaRPr b="0" lang="en-CA" sz="1800" spc="-1" strike="noStrike">
              <a:latin typeface="Arial"/>
            </a:endParaRPr>
          </a:p>
          <a:p>
            <a:pPr algn="ctr"/>
            <a:r>
              <a:rPr b="0" lang="en-CA" sz="1800" spc="-1" strike="noStrike">
                <a:latin typeface="Arial"/>
              </a:rPr>
              <a:t>API </a:t>
            </a:r>
            <a:endParaRPr b="0" lang="en-CA" sz="1800" spc="-1" strike="noStrike">
              <a:latin typeface="Arial"/>
            </a:endParaRPr>
          </a:p>
          <a:p>
            <a:pPr algn="ctr"/>
            <a:r>
              <a:rPr b="0" lang="en-CA" sz="1800" spc="-1" strike="noStrike">
                <a:latin typeface="Arial"/>
              </a:rPr>
              <a:t>Gateway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060360" y="1620360"/>
            <a:ext cx="3780000" cy="3564000"/>
          </a:xfrm>
          <a:prstGeom prst="flowChartProcess">
            <a:avLst/>
          </a:prstGeom>
          <a:solidFill>
            <a:srgbClr val="ffffff"/>
          </a:solidFill>
          <a:ln w="54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17000" rIns="117000" tIns="72000" bIns="72000">
            <a:noAutofit/>
          </a:bodyPr>
          <a:p>
            <a:pPr algn="ctr"/>
            <a:r>
              <a:rPr b="1" lang="en-CA" sz="1800" spc="-1" strike="noStrike">
                <a:latin typeface="Arial"/>
              </a:rPr>
              <a:t>Service</a:t>
            </a:r>
            <a:endParaRPr b="1" lang="en-CA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7812360" y="4284360"/>
            <a:ext cx="1368000" cy="756000"/>
          </a:xfrm>
          <a:prstGeom prst="flowChartProcess">
            <a:avLst/>
          </a:prstGeom>
          <a:solidFill>
            <a:srgbClr val="ffffff"/>
          </a:solidFill>
          <a:ln w="18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>
            <a:noAutofit/>
          </a:bodyPr>
          <a:p>
            <a:pPr algn="ctr"/>
            <a:r>
              <a:rPr b="0" lang="en-CA" sz="1800" spc="-1" strike="noStrike">
                <a:latin typeface="Arial"/>
              </a:rPr>
              <a:t>Database</a:t>
            </a:r>
            <a:endParaRPr b="0" lang="en-CA" sz="1800" spc="-1" strike="noStrike">
              <a:latin typeface="Arial"/>
            </a:endParaRPr>
          </a:p>
        </p:txBody>
      </p:sp>
      <p:cxnSp>
        <p:nvCxnSpPr>
          <p:cNvPr id="45" name="Line 5"/>
          <p:cNvCxnSpPr>
            <a:stCxn id="42" idx="3"/>
          </p:cNvCxnSpPr>
          <p:nvPr/>
        </p:nvCxnSpPr>
        <p:spPr>
          <a:xfrm>
            <a:off x="2304360" y="2322360"/>
            <a:ext cx="1008360" cy="360"/>
          </a:xfrm>
          <a:prstGeom prst="bentConnector3">
            <a:avLst/>
          </a:prstGeom>
          <a:ln w="1800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46" name="CustomShape 6"/>
          <p:cNvSpPr/>
          <p:nvPr/>
        </p:nvSpPr>
        <p:spPr>
          <a:xfrm>
            <a:off x="3312360" y="2052360"/>
            <a:ext cx="3276000" cy="540000"/>
          </a:xfrm>
          <a:prstGeom prst="flowChartProcess">
            <a:avLst/>
          </a:prstGeom>
          <a:solidFill>
            <a:srgbClr val="ffffff"/>
          </a:solidFill>
          <a:ln w="18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>
            <a:noAutofit/>
          </a:bodyPr>
          <a:p>
            <a:pPr algn="ctr"/>
            <a:r>
              <a:rPr b="0" lang="en-CA" sz="1800" spc="-1" strike="noStrike">
                <a:latin typeface="Arial"/>
              </a:rPr>
              <a:t>Controller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3312720" y="3204720"/>
            <a:ext cx="3276000" cy="540000"/>
          </a:xfrm>
          <a:prstGeom prst="flowChartProcess">
            <a:avLst/>
          </a:prstGeom>
          <a:solidFill>
            <a:srgbClr val="ffffff"/>
          </a:solidFill>
          <a:ln w="18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>
            <a:noAutofit/>
          </a:bodyPr>
          <a:p>
            <a:pPr algn="ctr"/>
            <a:r>
              <a:rPr b="0" lang="en-CA" sz="1800" spc="-1" strike="noStrike">
                <a:latin typeface="Arial"/>
              </a:rPr>
              <a:t>Business Logic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3313080" y="4393080"/>
            <a:ext cx="3276000" cy="540000"/>
          </a:xfrm>
          <a:prstGeom prst="flowChartProcess">
            <a:avLst/>
          </a:prstGeom>
          <a:solidFill>
            <a:srgbClr val="ffffff"/>
          </a:solidFill>
          <a:ln w="18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>
            <a:noAutofit/>
          </a:bodyPr>
          <a:p>
            <a:pPr algn="ctr"/>
            <a:r>
              <a:rPr b="0" lang="en-CA" sz="1800" spc="-1" strike="noStrike">
                <a:latin typeface="Arial"/>
              </a:rPr>
              <a:t>Data Access</a:t>
            </a:r>
            <a:endParaRPr b="0" lang="en-CA" sz="1800" spc="-1" strike="noStrike">
              <a:latin typeface="Arial"/>
            </a:endParaRPr>
          </a:p>
        </p:txBody>
      </p:sp>
      <p:cxnSp>
        <p:nvCxnSpPr>
          <p:cNvPr id="49" name="Line 9"/>
          <p:cNvCxnSpPr>
            <a:stCxn id="48" idx="3"/>
            <a:endCxn id="44" idx="1"/>
          </p:cNvCxnSpPr>
          <p:nvPr/>
        </p:nvCxnSpPr>
        <p:spPr>
          <a:xfrm flipV="1">
            <a:off x="6589080" y="4662360"/>
            <a:ext cx="1223640" cy="1080"/>
          </a:xfrm>
          <a:prstGeom prst="bentConnector3">
            <a:avLst/>
          </a:prstGeom>
          <a:ln w="1800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50" name="Line 10"/>
          <p:cNvCxnSpPr>
            <a:stCxn id="46" idx="2"/>
            <a:endCxn id="47" idx="0"/>
          </p:cNvCxnSpPr>
          <p:nvPr/>
        </p:nvCxnSpPr>
        <p:spPr>
          <a:xfrm>
            <a:off x="4950360" y="2592360"/>
            <a:ext cx="720" cy="612720"/>
          </a:xfrm>
          <a:prstGeom prst="bentConnector3">
            <a:avLst/>
          </a:prstGeom>
          <a:ln w="1800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51" name="Line 11"/>
          <p:cNvCxnSpPr>
            <a:stCxn id="47" idx="2"/>
            <a:endCxn id="48" idx="0"/>
          </p:cNvCxnSpPr>
          <p:nvPr/>
        </p:nvCxnSpPr>
        <p:spPr>
          <a:xfrm>
            <a:off x="4950720" y="3744720"/>
            <a:ext cx="720" cy="648720"/>
          </a:xfrm>
          <a:prstGeom prst="bentConnector3">
            <a:avLst/>
          </a:prstGeom>
          <a:ln w="18000">
            <a:solidFill>
              <a:srgbClr val="3465a4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2021-03-07T07:17:13Z</dcterms:created>
  <dc:creator/>
  <dc:description/>
  <dc:language>en-CA</dc:language>
  <cp:lastModifiedBy/>
  <dcterms:modified xsi:type="dcterms:W3CDTF">2021-03-07T07:18:39Z</dcterms:modified>
  <cp:revision>1</cp:revision>
  <dc:subject/>
  <dc:title/>
</cp:coreProperties>
</file>