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61" r:id="rId8"/>
    <p:sldId id="262" r:id="rId9"/>
    <p:sldId id="264" r:id="rId10"/>
    <p:sldId id="269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dul Kadhar" initials="AK" lastIdx="1" clrIdx="0">
    <p:extLst>
      <p:ext uri="{19B8F6BF-5375-455C-9EA6-DF929625EA0E}">
        <p15:presenceInfo xmlns:p15="http://schemas.microsoft.com/office/powerpoint/2012/main" userId="fac90e0cf2fc898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59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 algn="l">
              <a:buFont typeface="+mj-lt"/>
              <a:buAutoNum type="arabicPeriod"/>
            </a:pPr>
            <a:r>
              <a:rPr lang="en-IN" sz="1200" b="1" spc="5" dirty="0" err="1">
                <a:latin typeface="Trebuchet MS"/>
                <a:ea typeface="+mj-ea"/>
              </a:rPr>
              <a:t>Hj</a:t>
            </a:r>
            <a:endParaRPr lang="en-US" sz="1200" b="1" spc="5" dirty="0">
              <a:latin typeface="Trebuchet MS"/>
              <a:ea typeface="+mj-ea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86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58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558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838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805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927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25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928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62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817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126552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89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9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4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1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8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60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95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3180070"/>
            <a:ext cx="8610600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P.VISHAL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asunm163u24cs120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B.SC.COMPUTER SCIENCE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 </a:t>
            </a:r>
            <a:r>
              <a:rPr lang="en-IN" sz="2800" dirty="0"/>
              <a:t>Hindustan College of Arts and sciences </a:t>
            </a:r>
            <a:endParaRPr lang="en-US" sz="28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E5E59-4887-098F-9884-54B30D949BDC}"/>
              </a:ext>
            </a:extLst>
          </p:cNvPr>
          <p:cNvSpPr txBox="1"/>
          <p:nvPr/>
        </p:nvSpPr>
        <p:spPr>
          <a:xfrm>
            <a:off x="1858143" y="2339241"/>
            <a:ext cx="771633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Profile introduction with photo &amp; contact details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Education &amp; skills section with visual highlights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Projects with descriptions, images, and GitHub links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Contact form for recruiters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Mobile-friendly 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526030" y="2537520"/>
            <a:ext cx="81493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Successfully hosted personal portfolio webpage</a:t>
            </a:r>
            <a:endParaRPr lang="en-IN" sz="2800" b="1" i="1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IN" sz="2800" b="1" i="1" dirty="0">
                <a:solidFill>
                  <a:srgbClr val="0D0D0D"/>
                </a:solidFill>
                <a:cs typeface="Times New Roman" panose="02020603050405020304" pitchFamily="18" charset="0"/>
              </a:rPr>
              <a:t> </a:t>
            </a: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Improved visibility of academic achievements &amp; skills</a:t>
            </a:r>
            <a:endParaRPr lang="en-IN" sz="2800" b="1" i="1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Screenshots:</a:t>
            </a:r>
            <a:endParaRPr lang="en-IN" sz="2800" b="1" i="1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Homepage</a:t>
            </a:r>
            <a:endParaRPr lang="en-IN" sz="2800" b="1" i="1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About &amp; Skills section</a:t>
            </a:r>
            <a:endParaRPr lang="en-IN" sz="2800" b="1" i="1" dirty="0">
              <a:solidFill>
                <a:srgbClr val="0D0D0D"/>
              </a:solidFill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Projects showcase</a:t>
            </a:r>
            <a:endParaRPr lang="en-IN" sz="2800" b="1" i="1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n-US" sz="2800" b="1" i="1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Contact page</a:t>
            </a:r>
            <a:endParaRPr lang="en-IN" sz="2800" b="1" i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AC1BE-1C93-6D9B-370E-350320604D3C}"/>
              </a:ext>
            </a:extLst>
          </p:cNvPr>
          <p:cNvSpPr txBox="1"/>
          <p:nvPr/>
        </p:nvSpPr>
        <p:spPr>
          <a:xfrm>
            <a:off x="1600200" y="2667000"/>
            <a:ext cx="76571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The Digital Portfolio provides a structured and modern way for students to represent themselves. It bridges the gap between traditional resumes and interactive online profiles, making recruitment and skill showcasing more effective.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Student Digital Portfolio"/>
          <p:cNvSpPr/>
          <p:nvPr/>
        </p:nvSpPr>
        <p:spPr>
          <a:xfrm>
            <a:off x="2645315" y="3037610"/>
            <a:ext cx="5543711" cy="78476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Student Digital Portfolio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844068"/>
            <a:ext cx="1733550" cy="3009898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39181" y="202187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07EA7E-EE07-7684-535A-0F2094BC3FBB}"/>
              </a:ext>
            </a:extLst>
          </p:cNvPr>
          <p:cNvSpPr txBox="1"/>
          <p:nvPr/>
        </p:nvSpPr>
        <p:spPr>
          <a:xfrm>
            <a:off x="1438275" y="2736970"/>
            <a:ext cx="70540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dirty="0"/>
              <a:t>Many students face difficulties in presenting their academic journey, skills, and projects in a structured, professional way. Traditional resumes lack interactivity and fail to showcase live projects effectively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 descr="Problem Statement&#10;&#10;&gt; Many students face difficulties in presenting their academic journey, skills, and projects in a structured, professional way. Traditional resumes lack interactivity and fail to showcase live projects effectively"/>
          <p:cNvSpPr txBox="1">
            <a:spLocks noGrp="1"/>
          </p:cNvSpPr>
          <p:nvPr>
            <p:ph type="title"/>
          </p:nvPr>
        </p:nvSpPr>
        <p:spPr>
          <a:xfrm>
            <a:off x="739774" y="829629"/>
            <a:ext cx="5729803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47" name="TextBox 46" descr="It  personal details, education, skills, and achievements.&#10;It integrates project showcases with live demos and GitHub links.&#10;The portfolio is designed to be responsive and user-friendly.">
            <a:extLst>
              <a:ext uri="{FF2B5EF4-FFF2-40B4-BE49-F238E27FC236}">
                <a16:creationId xmlns:a16="http://schemas.microsoft.com/office/drawing/2014/main" id="{07FB0614-BEBA-A028-397D-C5529CD6ACE3}"/>
              </a:ext>
            </a:extLst>
          </p:cNvPr>
          <p:cNvSpPr txBox="1"/>
          <p:nvPr/>
        </p:nvSpPr>
        <p:spPr>
          <a:xfrm>
            <a:off x="1351992" y="2356545"/>
            <a:ext cx="744316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b="1" i="1" dirty="0"/>
              <a:t>The portfolio is designed to be responsive and user-friendly.</a:t>
            </a:r>
            <a:endParaRPr lang="en-IN" sz="3200" b="1" i="1" dirty="0"/>
          </a:p>
          <a:p>
            <a:pPr marL="457200" indent="-457200">
              <a:buFont typeface="+mj-lt"/>
              <a:buAutoNum type="arabicPeriod"/>
            </a:pPr>
            <a:r>
              <a:rPr lang="en-IN" sz="3200" b="1" i="1" dirty="0"/>
              <a:t>It  personal details, education, skills, and achievements.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b="1" i="1" dirty="0"/>
              <a:t>It integrates project showcases with live demos and GitHub links.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3200" b="1" i="1" dirty="0"/>
              <a:t>The portfolio is designed to be responsive and user-friendly.</a:t>
            </a:r>
            <a:endParaRPr lang="en-US" sz="3200" b="1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2B9E47-AB27-0BCA-1A30-F4E93664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IN" dirty="0"/>
              <a:t>SCREENSHOT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4E920EE-392E-0EE0-C802-4B8DC0330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480" y="2004711"/>
            <a:ext cx="8761412" cy="45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D8447C-597F-634E-0758-28C35702E4C8}"/>
              </a:ext>
            </a:extLst>
          </p:cNvPr>
          <p:cNvSpPr txBox="1"/>
          <p:nvPr/>
        </p:nvSpPr>
        <p:spPr>
          <a:xfrm>
            <a:off x="1963759" y="2426777"/>
            <a:ext cx="591601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Students: To showcase their skills and projects.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Recruiters &amp; Companies: To evaluate candidates’ technical expertise.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Academic Institutions: To maintain digital records of students’ 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717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0C6CCC-FDC0-BD3A-6679-890D226899E2}"/>
              </a:ext>
            </a:extLst>
          </p:cNvPr>
          <p:cNvSpPr txBox="1"/>
          <p:nvPr/>
        </p:nvSpPr>
        <p:spPr>
          <a:xfrm>
            <a:off x="2819400" y="2460685"/>
            <a:ext cx="78332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Frontend: HTML5, CSS3, JavaScript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Backend: </a:t>
            </a:r>
            <a:r>
              <a:rPr lang="en-US" sz="3200" b="1" i="1" dirty="0" err="1"/>
              <a:t>Node.js</a:t>
            </a:r>
            <a:r>
              <a:rPr lang="en-US" sz="3200" b="1" i="1" dirty="0"/>
              <a:t> / PHP (optional for dynamic content)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Database: MySQL / MongoDB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Version Control: GitHub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Design Tools: </a:t>
            </a:r>
            <a:r>
              <a:rPr lang="en-US" sz="3200" b="1" i="1" dirty="0" err="1"/>
              <a:t>Figma</a:t>
            </a:r>
            <a:r>
              <a:rPr lang="en-US" sz="3200" b="1" i="1" dirty="0"/>
              <a:t> / </a:t>
            </a:r>
            <a:r>
              <a:rPr lang="en-US" sz="3200" b="1" i="1" dirty="0" err="1"/>
              <a:t>Canva</a:t>
            </a:r>
            <a:r>
              <a:rPr lang="en-US" sz="3200" b="1" i="1" dirty="0"/>
              <a:t> for layout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736" y="888558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chemeClr val="bg2"/>
                </a:solidFill>
                <a:latin typeface="Trebuchet MS"/>
                <a:cs typeface="Trebuchet MS"/>
              </a:rPr>
              <a:t>POTFOLIO DESIGN AND LAYOUT</a:t>
            </a:r>
            <a:endParaRPr sz="4000" dirty="0">
              <a:solidFill>
                <a:schemeClr val="bg2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F896B-E6C5-C4FA-69C2-E1E67D6D42CC}"/>
              </a:ext>
            </a:extLst>
          </p:cNvPr>
          <p:cNvSpPr txBox="1"/>
          <p:nvPr/>
        </p:nvSpPr>
        <p:spPr>
          <a:xfrm>
            <a:off x="1840977" y="2429503"/>
            <a:ext cx="769354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Clean, modern UI with responsive design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Two-column grid for About, Skills, Projects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Profile photo &amp; contact details at the top</a:t>
            </a:r>
            <a:endParaRPr lang="en-IN" sz="3200" b="1" i="1" dirty="0"/>
          </a:p>
          <a:p>
            <a:pPr marL="342900" indent="-342900">
              <a:buFont typeface="+mj-lt"/>
              <a:buAutoNum type="arabicPeriod"/>
            </a:pPr>
            <a:r>
              <a:rPr lang="en-US" sz="3200" b="1" i="1" dirty="0"/>
              <a:t>Sections with smooth scrolling &amp; navigation bar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371</Words>
  <Application>Microsoft Office PowerPoint</Application>
  <PresentationFormat>Widescreen</PresentationFormat>
  <Paragraphs>72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 Boardroom</vt:lpstr>
      <vt:lpstr>Digital Portfolio  </vt:lpstr>
      <vt:lpstr>PROJECT TITLE</vt:lpstr>
      <vt:lpstr>AGENDA</vt:lpstr>
      <vt:lpstr>PROBLEM STATEMENT</vt:lpstr>
      <vt:lpstr>PROJECT OVERVIEW</vt:lpstr>
      <vt:lpstr>SCREENSHOT 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Abdul Kadhar</cp:lastModifiedBy>
  <cp:revision>32</cp:revision>
  <dcterms:created xsi:type="dcterms:W3CDTF">2024-03-29T15:07:22Z</dcterms:created>
  <dcterms:modified xsi:type="dcterms:W3CDTF">2025-09-19T04:47:06Z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