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117.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119.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10.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120.xml"/>
  <Override ContentType="application/vnd.openxmlformats-officedocument.presentationml.notesSlide+xml" PartName="/ppt/notesSlides/notesSlide20.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116.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108.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118.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1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6.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115.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13.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18.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98.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63.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116.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114.xml"/>
  <Override ContentType="application/vnd.openxmlformats-officedocument.presentationml.slide+xml" PartName="/ppt/slides/slide31.xml"/>
  <Override ContentType="application/vnd.openxmlformats-officedocument.presentationml.slide+xml" PartName="/ppt/slides/slide120.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110.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119.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109.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117.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92.xml"/>
  <Override ContentType="application/vnd.openxmlformats-officedocument.presentationml.slide+xml" PartName="/ppt/slides/slide115.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 id="346" r:id="rId96"/>
    <p:sldId id="347" r:id="rId97"/>
    <p:sldId id="348" r:id="rId98"/>
    <p:sldId id="349" r:id="rId99"/>
    <p:sldId id="350" r:id="rId100"/>
    <p:sldId id="351" r:id="rId101"/>
    <p:sldId id="352" r:id="rId102"/>
    <p:sldId id="353" r:id="rId103"/>
    <p:sldId id="354" r:id="rId104"/>
    <p:sldId id="355" r:id="rId105"/>
    <p:sldId id="356" r:id="rId106"/>
    <p:sldId id="357" r:id="rId107"/>
    <p:sldId id="358" r:id="rId108"/>
    <p:sldId id="359" r:id="rId109"/>
    <p:sldId id="360" r:id="rId110"/>
    <p:sldId id="361" r:id="rId111"/>
    <p:sldId id="362" r:id="rId112"/>
    <p:sldId id="363" r:id="rId113"/>
    <p:sldId id="364" r:id="rId114"/>
    <p:sldId id="365" r:id="rId115"/>
    <p:sldId id="366" r:id="rId116"/>
    <p:sldId id="367" r:id="rId117"/>
    <p:sldId id="368" r:id="rId118"/>
    <p:sldId id="369" r:id="rId119"/>
    <p:sldId id="370" r:id="rId120"/>
    <p:sldId id="371" r:id="rId121"/>
    <p:sldId id="372" r:id="rId122"/>
    <p:sldId id="373" r:id="rId123"/>
    <p:sldId id="374" r:id="rId124"/>
    <p:sldId id="375" r:id="rId125"/>
  </p:sldIdLst>
  <p:sldSz cy="6858000" cx="9144000"/>
  <p:notesSz cx="6858000" cy="9144000"/>
  <p:embeddedFontLst>
    <p:embeddedFont>
      <p:font typeface="Playfair Display"/>
      <p:regular r:id="rId126"/>
      <p:bold r:id="rId127"/>
      <p:italic r:id="rId128"/>
      <p:boldItalic r:id="rId129"/>
    </p:embeddedFont>
    <p:embeddedFont>
      <p:font typeface="Arial Black"/>
      <p:regular r:id="rId1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GoogleSlidesCustomDataVersion2">
      <go:slidesCustomData xmlns:go="http://customooxmlschemas.google.com/" r:id="rId131" roundtripDataSignature="AMtx7mggP3RrlToOCWmswEFaJ3VCb7U3Y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07" Type="http://schemas.openxmlformats.org/officeDocument/2006/relationships/slide" Target="slides/slide102.xml"/><Relationship Id="rId106" Type="http://schemas.openxmlformats.org/officeDocument/2006/relationships/slide" Target="slides/slide101.xml"/><Relationship Id="rId105" Type="http://schemas.openxmlformats.org/officeDocument/2006/relationships/slide" Target="slides/slide100.xml"/><Relationship Id="rId104" Type="http://schemas.openxmlformats.org/officeDocument/2006/relationships/slide" Target="slides/slide99.xml"/><Relationship Id="rId109" Type="http://schemas.openxmlformats.org/officeDocument/2006/relationships/slide" Target="slides/slide104.xml"/><Relationship Id="rId108" Type="http://schemas.openxmlformats.org/officeDocument/2006/relationships/slide" Target="slides/slide103.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103" Type="http://schemas.openxmlformats.org/officeDocument/2006/relationships/slide" Target="slides/slide98.xml"/><Relationship Id="rId102" Type="http://schemas.openxmlformats.org/officeDocument/2006/relationships/slide" Target="slides/slide97.xml"/><Relationship Id="rId101" Type="http://schemas.openxmlformats.org/officeDocument/2006/relationships/slide" Target="slides/slide96.xml"/><Relationship Id="rId100" Type="http://schemas.openxmlformats.org/officeDocument/2006/relationships/slide" Target="slides/slide95.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29" Type="http://schemas.openxmlformats.org/officeDocument/2006/relationships/font" Target="fonts/PlayfairDisplay-boldItalic.fntdata"/><Relationship Id="rId128" Type="http://schemas.openxmlformats.org/officeDocument/2006/relationships/font" Target="fonts/PlayfairDisplay-italic.fntdata"/><Relationship Id="rId127" Type="http://schemas.openxmlformats.org/officeDocument/2006/relationships/font" Target="fonts/PlayfairDisplay-bold.fntdata"/><Relationship Id="rId126" Type="http://schemas.openxmlformats.org/officeDocument/2006/relationships/font" Target="fonts/PlayfairDisplay-regular.fntdata"/><Relationship Id="rId26" Type="http://schemas.openxmlformats.org/officeDocument/2006/relationships/slide" Target="slides/slide21.xml"/><Relationship Id="rId121" Type="http://schemas.openxmlformats.org/officeDocument/2006/relationships/slide" Target="slides/slide116.xml"/><Relationship Id="rId25" Type="http://schemas.openxmlformats.org/officeDocument/2006/relationships/slide" Target="slides/slide20.xml"/><Relationship Id="rId120" Type="http://schemas.openxmlformats.org/officeDocument/2006/relationships/slide" Target="slides/slide115.xml"/><Relationship Id="rId28" Type="http://schemas.openxmlformats.org/officeDocument/2006/relationships/slide" Target="slides/slide23.xml"/><Relationship Id="rId27" Type="http://schemas.openxmlformats.org/officeDocument/2006/relationships/slide" Target="slides/slide22.xml"/><Relationship Id="rId125" Type="http://schemas.openxmlformats.org/officeDocument/2006/relationships/slide" Target="slides/slide120.xml"/><Relationship Id="rId29" Type="http://schemas.openxmlformats.org/officeDocument/2006/relationships/slide" Target="slides/slide24.xml"/><Relationship Id="rId124" Type="http://schemas.openxmlformats.org/officeDocument/2006/relationships/slide" Target="slides/slide119.xml"/><Relationship Id="rId123" Type="http://schemas.openxmlformats.org/officeDocument/2006/relationships/slide" Target="slides/slide118.xml"/><Relationship Id="rId122" Type="http://schemas.openxmlformats.org/officeDocument/2006/relationships/slide" Target="slides/slide117.xml"/><Relationship Id="rId95" Type="http://schemas.openxmlformats.org/officeDocument/2006/relationships/slide" Target="slides/slide90.xml"/><Relationship Id="rId94" Type="http://schemas.openxmlformats.org/officeDocument/2006/relationships/slide" Target="slides/slide89.xml"/><Relationship Id="rId97" Type="http://schemas.openxmlformats.org/officeDocument/2006/relationships/slide" Target="slides/slide92.xml"/><Relationship Id="rId96" Type="http://schemas.openxmlformats.org/officeDocument/2006/relationships/slide" Target="slides/slide91.xml"/><Relationship Id="rId11" Type="http://schemas.openxmlformats.org/officeDocument/2006/relationships/slide" Target="slides/slide6.xml"/><Relationship Id="rId99" Type="http://schemas.openxmlformats.org/officeDocument/2006/relationships/slide" Target="slides/slide94.xml"/><Relationship Id="rId10" Type="http://schemas.openxmlformats.org/officeDocument/2006/relationships/slide" Target="slides/slide5.xml"/><Relationship Id="rId98" Type="http://schemas.openxmlformats.org/officeDocument/2006/relationships/slide" Target="slides/slide93.xml"/><Relationship Id="rId13" Type="http://schemas.openxmlformats.org/officeDocument/2006/relationships/slide" Target="slides/slide8.xml"/><Relationship Id="rId12" Type="http://schemas.openxmlformats.org/officeDocument/2006/relationships/slide" Target="slides/slide7.xml"/><Relationship Id="rId91" Type="http://schemas.openxmlformats.org/officeDocument/2006/relationships/slide" Target="slides/slide86.xml"/><Relationship Id="rId90" Type="http://schemas.openxmlformats.org/officeDocument/2006/relationships/slide" Target="slides/slide85.xml"/><Relationship Id="rId93" Type="http://schemas.openxmlformats.org/officeDocument/2006/relationships/slide" Target="slides/slide88.xml"/><Relationship Id="rId92" Type="http://schemas.openxmlformats.org/officeDocument/2006/relationships/slide" Target="slides/slide87.xml"/><Relationship Id="rId118" Type="http://schemas.openxmlformats.org/officeDocument/2006/relationships/slide" Target="slides/slide113.xml"/><Relationship Id="rId117" Type="http://schemas.openxmlformats.org/officeDocument/2006/relationships/slide" Target="slides/slide112.xml"/><Relationship Id="rId116" Type="http://schemas.openxmlformats.org/officeDocument/2006/relationships/slide" Target="slides/slide111.xml"/><Relationship Id="rId115" Type="http://schemas.openxmlformats.org/officeDocument/2006/relationships/slide" Target="slides/slide110.xml"/><Relationship Id="rId119" Type="http://schemas.openxmlformats.org/officeDocument/2006/relationships/slide" Target="slides/slide114.xml"/><Relationship Id="rId15" Type="http://schemas.openxmlformats.org/officeDocument/2006/relationships/slide" Target="slides/slide10.xml"/><Relationship Id="rId110" Type="http://schemas.openxmlformats.org/officeDocument/2006/relationships/slide" Target="slides/slide105.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14" Type="http://schemas.openxmlformats.org/officeDocument/2006/relationships/slide" Target="slides/slide109.xml"/><Relationship Id="rId18" Type="http://schemas.openxmlformats.org/officeDocument/2006/relationships/slide" Target="slides/slide13.xml"/><Relationship Id="rId113" Type="http://schemas.openxmlformats.org/officeDocument/2006/relationships/slide" Target="slides/slide108.xml"/><Relationship Id="rId112" Type="http://schemas.openxmlformats.org/officeDocument/2006/relationships/slide" Target="slides/slide107.xml"/><Relationship Id="rId111" Type="http://schemas.openxmlformats.org/officeDocument/2006/relationships/slide" Target="slides/slide106.xml"/><Relationship Id="rId84" Type="http://schemas.openxmlformats.org/officeDocument/2006/relationships/slide" Target="slides/slide79.xml"/><Relationship Id="rId83" Type="http://schemas.openxmlformats.org/officeDocument/2006/relationships/slide" Target="slides/slide78.xml"/><Relationship Id="rId86" Type="http://schemas.openxmlformats.org/officeDocument/2006/relationships/slide" Target="slides/slide81.xml"/><Relationship Id="rId85" Type="http://schemas.openxmlformats.org/officeDocument/2006/relationships/slide" Target="slides/slide80.xml"/><Relationship Id="rId88" Type="http://schemas.openxmlformats.org/officeDocument/2006/relationships/slide" Target="slides/slide83.xml"/><Relationship Id="rId87" Type="http://schemas.openxmlformats.org/officeDocument/2006/relationships/slide" Target="slides/slide82.xml"/><Relationship Id="rId89" Type="http://schemas.openxmlformats.org/officeDocument/2006/relationships/slide" Target="slides/slide84.xml"/><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75" Type="http://schemas.openxmlformats.org/officeDocument/2006/relationships/slide" Target="slides/slide70.xml"/><Relationship Id="rId74" Type="http://schemas.openxmlformats.org/officeDocument/2006/relationships/slide" Target="slides/slide69.xml"/><Relationship Id="rId77" Type="http://schemas.openxmlformats.org/officeDocument/2006/relationships/slide" Target="slides/slide72.xml"/><Relationship Id="rId76" Type="http://schemas.openxmlformats.org/officeDocument/2006/relationships/slide" Target="slides/slide71.xml"/><Relationship Id="rId79" Type="http://schemas.openxmlformats.org/officeDocument/2006/relationships/slide" Target="slides/slide74.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131" Type="http://customschemas.google.com/relationships/presentationmetadata" Target="metadata"/><Relationship Id="rId130" Type="http://schemas.openxmlformats.org/officeDocument/2006/relationships/font" Target="fonts/ArialBlack-regular.fntdata"/><Relationship Id="rId62" Type="http://schemas.openxmlformats.org/officeDocument/2006/relationships/slide" Target="slides/slide57.xml"/><Relationship Id="rId61" Type="http://schemas.openxmlformats.org/officeDocument/2006/relationships/slide" Target="slides/slide56.xml"/><Relationship Id="rId64" Type="http://schemas.openxmlformats.org/officeDocument/2006/relationships/slide" Target="slides/slide59.xml"/><Relationship Id="rId63" Type="http://schemas.openxmlformats.org/officeDocument/2006/relationships/slide" Target="slides/slide58.xml"/><Relationship Id="rId66" Type="http://schemas.openxmlformats.org/officeDocument/2006/relationships/slide" Target="slides/slide61.xml"/><Relationship Id="rId65" Type="http://schemas.openxmlformats.org/officeDocument/2006/relationships/slide" Target="slides/slide60.xml"/><Relationship Id="rId68" Type="http://schemas.openxmlformats.org/officeDocument/2006/relationships/slide" Target="slides/slide63.xml"/><Relationship Id="rId67" Type="http://schemas.openxmlformats.org/officeDocument/2006/relationships/slide" Target="slides/slide62.xml"/><Relationship Id="rId60" Type="http://schemas.openxmlformats.org/officeDocument/2006/relationships/slide" Target="slides/slide55.xml"/><Relationship Id="rId69" Type="http://schemas.openxmlformats.org/officeDocument/2006/relationships/slide" Target="slides/slide6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55" Type="http://schemas.openxmlformats.org/officeDocument/2006/relationships/slide" Target="slides/slide50.xml"/><Relationship Id="rId54" Type="http://schemas.openxmlformats.org/officeDocument/2006/relationships/slide" Target="slides/slide49.xml"/><Relationship Id="rId57" Type="http://schemas.openxmlformats.org/officeDocument/2006/relationships/slide" Target="slides/slide52.xml"/><Relationship Id="rId56" Type="http://schemas.openxmlformats.org/officeDocument/2006/relationships/slide" Target="slides/slide51.xml"/><Relationship Id="rId59" Type="http://schemas.openxmlformats.org/officeDocument/2006/relationships/slide" Target="slides/slide54.xml"/><Relationship Id="rId58" Type="http://schemas.openxmlformats.org/officeDocument/2006/relationships/slide" Target="slides/slide5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9" name="Shape 959"/>
        <p:cNvGrpSpPr/>
        <p:nvPr/>
      </p:nvGrpSpPr>
      <p:grpSpPr>
        <a:xfrm>
          <a:off x="0" y="0"/>
          <a:ext cx="0" cy="0"/>
          <a:chOff x="0" y="0"/>
          <a:chExt cx="0" cy="0"/>
        </a:xfrm>
      </p:grpSpPr>
      <p:sp>
        <p:nvSpPr>
          <p:cNvPr id="960" name="Google Shape;960;p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10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8" name="Shape 968"/>
        <p:cNvGrpSpPr/>
        <p:nvPr/>
      </p:nvGrpSpPr>
      <p:grpSpPr>
        <a:xfrm>
          <a:off x="0" y="0"/>
          <a:ext cx="0" cy="0"/>
          <a:chOff x="0" y="0"/>
          <a:chExt cx="0" cy="0"/>
        </a:xfrm>
      </p:grpSpPr>
      <p:sp>
        <p:nvSpPr>
          <p:cNvPr id="969" name="Google Shape;969;p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10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7" name="Shape 977"/>
        <p:cNvGrpSpPr/>
        <p:nvPr/>
      </p:nvGrpSpPr>
      <p:grpSpPr>
        <a:xfrm>
          <a:off x="0" y="0"/>
          <a:ext cx="0" cy="0"/>
          <a:chOff x="0" y="0"/>
          <a:chExt cx="0" cy="0"/>
        </a:xfrm>
      </p:grpSpPr>
      <p:sp>
        <p:nvSpPr>
          <p:cNvPr id="978" name="Google Shape;978;p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10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3" name="Shape 983"/>
        <p:cNvGrpSpPr/>
        <p:nvPr/>
      </p:nvGrpSpPr>
      <p:grpSpPr>
        <a:xfrm>
          <a:off x="0" y="0"/>
          <a:ext cx="0" cy="0"/>
          <a:chOff x="0" y="0"/>
          <a:chExt cx="0" cy="0"/>
        </a:xfrm>
      </p:grpSpPr>
      <p:sp>
        <p:nvSpPr>
          <p:cNvPr id="984" name="Google Shape;984;p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10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9" name="Shape 989"/>
        <p:cNvGrpSpPr/>
        <p:nvPr/>
      </p:nvGrpSpPr>
      <p:grpSpPr>
        <a:xfrm>
          <a:off x="0" y="0"/>
          <a:ext cx="0" cy="0"/>
          <a:chOff x="0" y="0"/>
          <a:chExt cx="0" cy="0"/>
        </a:xfrm>
      </p:grpSpPr>
      <p:sp>
        <p:nvSpPr>
          <p:cNvPr id="990" name="Google Shape;990;p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10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5" name="Shape 995"/>
        <p:cNvGrpSpPr/>
        <p:nvPr/>
      </p:nvGrpSpPr>
      <p:grpSpPr>
        <a:xfrm>
          <a:off x="0" y="0"/>
          <a:ext cx="0" cy="0"/>
          <a:chOff x="0" y="0"/>
          <a:chExt cx="0" cy="0"/>
        </a:xfrm>
      </p:grpSpPr>
      <p:sp>
        <p:nvSpPr>
          <p:cNvPr id="996" name="Google Shape;996;p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10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1" name="Shape 1001"/>
        <p:cNvGrpSpPr/>
        <p:nvPr/>
      </p:nvGrpSpPr>
      <p:grpSpPr>
        <a:xfrm>
          <a:off x="0" y="0"/>
          <a:ext cx="0" cy="0"/>
          <a:chOff x="0" y="0"/>
          <a:chExt cx="0" cy="0"/>
        </a:xfrm>
      </p:grpSpPr>
      <p:sp>
        <p:nvSpPr>
          <p:cNvPr id="1002" name="Google Shape;1002;p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10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7" name="Shape 1007"/>
        <p:cNvGrpSpPr/>
        <p:nvPr/>
      </p:nvGrpSpPr>
      <p:grpSpPr>
        <a:xfrm>
          <a:off x="0" y="0"/>
          <a:ext cx="0" cy="0"/>
          <a:chOff x="0" y="0"/>
          <a:chExt cx="0" cy="0"/>
        </a:xfrm>
      </p:grpSpPr>
      <p:sp>
        <p:nvSpPr>
          <p:cNvPr id="1008" name="Google Shape;1008;p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10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3" name="Shape 1013"/>
        <p:cNvGrpSpPr/>
        <p:nvPr/>
      </p:nvGrpSpPr>
      <p:grpSpPr>
        <a:xfrm>
          <a:off x="0" y="0"/>
          <a:ext cx="0" cy="0"/>
          <a:chOff x="0" y="0"/>
          <a:chExt cx="0" cy="0"/>
        </a:xfrm>
      </p:grpSpPr>
      <p:sp>
        <p:nvSpPr>
          <p:cNvPr id="1014" name="Google Shape;1014;p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10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9" name="Shape 1019"/>
        <p:cNvGrpSpPr/>
        <p:nvPr/>
      </p:nvGrpSpPr>
      <p:grpSpPr>
        <a:xfrm>
          <a:off x="0" y="0"/>
          <a:ext cx="0" cy="0"/>
          <a:chOff x="0" y="0"/>
          <a:chExt cx="0" cy="0"/>
        </a:xfrm>
      </p:grpSpPr>
      <p:sp>
        <p:nvSpPr>
          <p:cNvPr id="1020" name="Google Shape;1020;p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10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5" name="Shape 1025"/>
        <p:cNvGrpSpPr/>
        <p:nvPr/>
      </p:nvGrpSpPr>
      <p:grpSpPr>
        <a:xfrm>
          <a:off x="0" y="0"/>
          <a:ext cx="0" cy="0"/>
          <a:chOff x="0" y="0"/>
          <a:chExt cx="0" cy="0"/>
        </a:xfrm>
      </p:grpSpPr>
      <p:sp>
        <p:nvSpPr>
          <p:cNvPr id="1026" name="Google Shape;1026;p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1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1" name="Shape 1031"/>
        <p:cNvGrpSpPr/>
        <p:nvPr/>
      </p:nvGrpSpPr>
      <p:grpSpPr>
        <a:xfrm>
          <a:off x="0" y="0"/>
          <a:ext cx="0" cy="0"/>
          <a:chOff x="0" y="0"/>
          <a:chExt cx="0" cy="0"/>
        </a:xfrm>
      </p:grpSpPr>
      <p:sp>
        <p:nvSpPr>
          <p:cNvPr id="1032" name="Google Shape;1032;p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1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7" name="Shape 1037"/>
        <p:cNvGrpSpPr/>
        <p:nvPr/>
      </p:nvGrpSpPr>
      <p:grpSpPr>
        <a:xfrm>
          <a:off x="0" y="0"/>
          <a:ext cx="0" cy="0"/>
          <a:chOff x="0" y="0"/>
          <a:chExt cx="0" cy="0"/>
        </a:xfrm>
      </p:grpSpPr>
      <p:sp>
        <p:nvSpPr>
          <p:cNvPr id="1038" name="Google Shape;1038;p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1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3" name="Shape 1043"/>
        <p:cNvGrpSpPr/>
        <p:nvPr/>
      </p:nvGrpSpPr>
      <p:grpSpPr>
        <a:xfrm>
          <a:off x="0" y="0"/>
          <a:ext cx="0" cy="0"/>
          <a:chOff x="0" y="0"/>
          <a:chExt cx="0" cy="0"/>
        </a:xfrm>
      </p:grpSpPr>
      <p:sp>
        <p:nvSpPr>
          <p:cNvPr id="1044" name="Google Shape;1044;p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1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9" name="Shape 1049"/>
        <p:cNvGrpSpPr/>
        <p:nvPr/>
      </p:nvGrpSpPr>
      <p:grpSpPr>
        <a:xfrm>
          <a:off x="0" y="0"/>
          <a:ext cx="0" cy="0"/>
          <a:chOff x="0" y="0"/>
          <a:chExt cx="0" cy="0"/>
        </a:xfrm>
      </p:grpSpPr>
      <p:sp>
        <p:nvSpPr>
          <p:cNvPr id="1050" name="Google Shape;1050;p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1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5" name="Shape 1055"/>
        <p:cNvGrpSpPr/>
        <p:nvPr/>
      </p:nvGrpSpPr>
      <p:grpSpPr>
        <a:xfrm>
          <a:off x="0" y="0"/>
          <a:ext cx="0" cy="0"/>
          <a:chOff x="0" y="0"/>
          <a:chExt cx="0" cy="0"/>
        </a:xfrm>
      </p:grpSpPr>
      <p:sp>
        <p:nvSpPr>
          <p:cNvPr id="1056" name="Google Shape;1056;p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1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1" name="Shape 1061"/>
        <p:cNvGrpSpPr/>
        <p:nvPr/>
      </p:nvGrpSpPr>
      <p:grpSpPr>
        <a:xfrm>
          <a:off x="0" y="0"/>
          <a:ext cx="0" cy="0"/>
          <a:chOff x="0" y="0"/>
          <a:chExt cx="0" cy="0"/>
        </a:xfrm>
      </p:grpSpPr>
      <p:sp>
        <p:nvSpPr>
          <p:cNvPr id="1062" name="Google Shape;1062;p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1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7" name="Shape 1067"/>
        <p:cNvGrpSpPr/>
        <p:nvPr/>
      </p:nvGrpSpPr>
      <p:grpSpPr>
        <a:xfrm>
          <a:off x="0" y="0"/>
          <a:ext cx="0" cy="0"/>
          <a:chOff x="0" y="0"/>
          <a:chExt cx="0" cy="0"/>
        </a:xfrm>
      </p:grpSpPr>
      <p:sp>
        <p:nvSpPr>
          <p:cNvPr id="1068" name="Google Shape;1068;p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1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3" name="Shape 1073"/>
        <p:cNvGrpSpPr/>
        <p:nvPr/>
      </p:nvGrpSpPr>
      <p:grpSpPr>
        <a:xfrm>
          <a:off x="0" y="0"/>
          <a:ext cx="0" cy="0"/>
          <a:chOff x="0" y="0"/>
          <a:chExt cx="0" cy="0"/>
        </a:xfrm>
      </p:grpSpPr>
      <p:sp>
        <p:nvSpPr>
          <p:cNvPr id="1074" name="Google Shape;1074;p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1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9" name="Shape 1079"/>
        <p:cNvGrpSpPr/>
        <p:nvPr/>
      </p:nvGrpSpPr>
      <p:grpSpPr>
        <a:xfrm>
          <a:off x="0" y="0"/>
          <a:ext cx="0" cy="0"/>
          <a:chOff x="0" y="0"/>
          <a:chExt cx="0" cy="0"/>
        </a:xfrm>
      </p:grpSpPr>
      <p:sp>
        <p:nvSpPr>
          <p:cNvPr id="1080" name="Google Shape;1080;p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1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5" name="Shape 1085"/>
        <p:cNvGrpSpPr/>
        <p:nvPr/>
      </p:nvGrpSpPr>
      <p:grpSpPr>
        <a:xfrm>
          <a:off x="0" y="0"/>
          <a:ext cx="0" cy="0"/>
          <a:chOff x="0" y="0"/>
          <a:chExt cx="0" cy="0"/>
        </a:xfrm>
      </p:grpSpPr>
      <p:sp>
        <p:nvSpPr>
          <p:cNvPr id="1086" name="Google Shape;1086;p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1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p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3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3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p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3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p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3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p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3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p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3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p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3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p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3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p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4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p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4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p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4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p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4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p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4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p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4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5" name="Shape 515"/>
        <p:cNvGrpSpPr/>
        <p:nvPr/>
      </p:nvGrpSpPr>
      <p:grpSpPr>
        <a:xfrm>
          <a:off x="0" y="0"/>
          <a:ext cx="0" cy="0"/>
          <a:chOff x="0" y="0"/>
          <a:chExt cx="0" cy="0"/>
        </a:xfrm>
      </p:grpSpPr>
      <p:sp>
        <p:nvSpPr>
          <p:cNvPr id="516" name="Google Shape;516;p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4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0" name="Shape 540"/>
        <p:cNvGrpSpPr/>
        <p:nvPr/>
      </p:nvGrpSpPr>
      <p:grpSpPr>
        <a:xfrm>
          <a:off x="0" y="0"/>
          <a:ext cx="0" cy="0"/>
          <a:chOff x="0" y="0"/>
          <a:chExt cx="0" cy="0"/>
        </a:xfrm>
      </p:grpSpPr>
      <p:sp>
        <p:nvSpPr>
          <p:cNvPr id="541" name="Google Shape;541;p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4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6" name="Shape 566"/>
        <p:cNvGrpSpPr/>
        <p:nvPr/>
      </p:nvGrpSpPr>
      <p:grpSpPr>
        <a:xfrm>
          <a:off x="0" y="0"/>
          <a:ext cx="0" cy="0"/>
          <a:chOff x="0" y="0"/>
          <a:chExt cx="0" cy="0"/>
        </a:xfrm>
      </p:grpSpPr>
      <p:sp>
        <p:nvSpPr>
          <p:cNvPr id="567" name="Google Shape;567;p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4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8" name="Shape 598"/>
        <p:cNvGrpSpPr/>
        <p:nvPr/>
      </p:nvGrpSpPr>
      <p:grpSpPr>
        <a:xfrm>
          <a:off x="0" y="0"/>
          <a:ext cx="0" cy="0"/>
          <a:chOff x="0" y="0"/>
          <a:chExt cx="0" cy="0"/>
        </a:xfrm>
      </p:grpSpPr>
      <p:sp>
        <p:nvSpPr>
          <p:cNvPr id="599" name="Google Shape;599;p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4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5" name="Shape 605"/>
        <p:cNvGrpSpPr/>
        <p:nvPr/>
      </p:nvGrpSpPr>
      <p:grpSpPr>
        <a:xfrm>
          <a:off x="0" y="0"/>
          <a:ext cx="0" cy="0"/>
          <a:chOff x="0" y="0"/>
          <a:chExt cx="0" cy="0"/>
        </a:xfrm>
      </p:grpSpPr>
      <p:sp>
        <p:nvSpPr>
          <p:cNvPr id="606" name="Google Shape;606;p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5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8" name="Shape 618"/>
        <p:cNvGrpSpPr/>
        <p:nvPr/>
      </p:nvGrpSpPr>
      <p:grpSpPr>
        <a:xfrm>
          <a:off x="0" y="0"/>
          <a:ext cx="0" cy="0"/>
          <a:chOff x="0" y="0"/>
          <a:chExt cx="0" cy="0"/>
        </a:xfrm>
      </p:grpSpPr>
      <p:sp>
        <p:nvSpPr>
          <p:cNvPr id="619" name="Google Shape;619;p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5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5" name="Shape 625"/>
        <p:cNvGrpSpPr/>
        <p:nvPr/>
      </p:nvGrpSpPr>
      <p:grpSpPr>
        <a:xfrm>
          <a:off x="0" y="0"/>
          <a:ext cx="0" cy="0"/>
          <a:chOff x="0" y="0"/>
          <a:chExt cx="0" cy="0"/>
        </a:xfrm>
      </p:grpSpPr>
      <p:sp>
        <p:nvSpPr>
          <p:cNvPr id="626" name="Google Shape;626;p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5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2" name="Shape 632"/>
        <p:cNvGrpSpPr/>
        <p:nvPr/>
      </p:nvGrpSpPr>
      <p:grpSpPr>
        <a:xfrm>
          <a:off x="0" y="0"/>
          <a:ext cx="0" cy="0"/>
          <a:chOff x="0" y="0"/>
          <a:chExt cx="0" cy="0"/>
        </a:xfrm>
      </p:grpSpPr>
      <p:sp>
        <p:nvSpPr>
          <p:cNvPr id="633" name="Google Shape;633;p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5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1" name="Shape 651"/>
        <p:cNvGrpSpPr/>
        <p:nvPr/>
      </p:nvGrpSpPr>
      <p:grpSpPr>
        <a:xfrm>
          <a:off x="0" y="0"/>
          <a:ext cx="0" cy="0"/>
          <a:chOff x="0" y="0"/>
          <a:chExt cx="0" cy="0"/>
        </a:xfrm>
      </p:grpSpPr>
      <p:sp>
        <p:nvSpPr>
          <p:cNvPr id="652" name="Google Shape;652;p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5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5" name="Shape 675"/>
        <p:cNvGrpSpPr/>
        <p:nvPr/>
      </p:nvGrpSpPr>
      <p:grpSpPr>
        <a:xfrm>
          <a:off x="0" y="0"/>
          <a:ext cx="0" cy="0"/>
          <a:chOff x="0" y="0"/>
          <a:chExt cx="0" cy="0"/>
        </a:xfrm>
      </p:grpSpPr>
      <p:sp>
        <p:nvSpPr>
          <p:cNvPr id="676" name="Google Shape;676;p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5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2" name="Shape 682"/>
        <p:cNvGrpSpPr/>
        <p:nvPr/>
      </p:nvGrpSpPr>
      <p:grpSpPr>
        <a:xfrm>
          <a:off x="0" y="0"/>
          <a:ext cx="0" cy="0"/>
          <a:chOff x="0" y="0"/>
          <a:chExt cx="0" cy="0"/>
        </a:xfrm>
      </p:grpSpPr>
      <p:sp>
        <p:nvSpPr>
          <p:cNvPr id="683" name="Google Shape;683;p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5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9" name="Shape 689"/>
        <p:cNvGrpSpPr/>
        <p:nvPr/>
      </p:nvGrpSpPr>
      <p:grpSpPr>
        <a:xfrm>
          <a:off x="0" y="0"/>
          <a:ext cx="0" cy="0"/>
          <a:chOff x="0" y="0"/>
          <a:chExt cx="0" cy="0"/>
        </a:xfrm>
      </p:grpSpPr>
      <p:sp>
        <p:nvSpPr>
          <p:cNvPr id="690" name="Google Shape;690;p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5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6" name="Shape 696"/>
        <p:cNvGrpSpPr/>
        <p:nvPr/>
      </p:nvGrpSpPr>
      <p:grpSpPr>
        <a:xfrm>
          <a:off x="0" y="0"/>
          <a:ext cx="0" cy="0"/>
          <a:chOff x="0" y="0"/>
          <a:chExt cx="0" cy="0"/>
        </a:xfrm>
      </p:grpSpPr>
      <p:sp>
        <p:nvSpPr>
          <p:cNvPr id="697" name="Google Shape;697;p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5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3" name="Shape 703"/>
        <p:cNvGrpSpPr/>
        <p:nvPr/>
      </p:nvGrpSpPr>
      <p:grpSpPr>
        <a:xfrm>
          <a:off x="0" y="0"/>
          <a:ext cx="0" cy="0"/>
          <a:chOff x="0" y="0"/>
          <a:chExt cx="0" cy="0"/>
        </a:xfrm>
      </p:grpSpPr>
      <p:sp>
        <p:nvSpPr>
          <p:cNvPr id="704" name="Google Shape;704;p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5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0" name="Shape 710"/>
        <p:cNvGrpSpPr/>
        <p:nvPr/>
      </p:nvGrpSpPr>
      <p:grpSpPr>
        <a:xfrm>
          <a:off x="0" y="0"/>
          <a:ext cx="0" cy="0"/>
          <a:chOff x="0" y="0"/>
          <a:chExt cx="0" cy="0"/>
        </a:xfrm>
      </p:grpSpPr>
      <p:sp>
        <p:nvSpPr>
          <p:cNvPr id="711" name="Google Shape;711;p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6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7" name="Shape 717"/>
        <p:cNvGrpSpPr/>
        <p:nvPr/>
      </p:nvGrpSpPr>
      <p:grpSpPr>
        <a:xfrm>
          <a:off x="0" y="0"/>
          <a:ext cx="0" cy="0"/>
          <a:chOff x="0" y="0"/>
          <a:chExt cx="0" cy="0"/>
        </a:xfrm>
      </p:grpSpPr>
      <p:sp>
        <p:nvSpPr>
          <p:cNvPr id="718" name="Google Shape;718;p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6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4" name="Shape 724"/>
        <p:cNvGrpSpPr/>
        <p:nvPr/>
      </p:nvGrpSpPr>
      <p:grpSpPr>
        <a:xfrm>
          <a:off x="0" y="0"/>
          <a:ext cx="0" cy="0"/>
          <a:chOff x="0" y="0"/>
          <a:chExt cx="0" cy="0"/>
        </a:xfrm>
      </p:grpSpPr>
      <p:sp>
        <p:nvSpPr>
          <p:cNvPr id="725" name="Google Shape;725;p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6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1" name="Shape 731"/>
        <p:cNvGrpSpPr/>
        <p:nvPr/>
      </p:nvGrpSpPr>
      <p:grpSpPr>
        <a:xfrm>
          <a:off x="0" y="0"/>
          <a:ext cx="0" cy="0"/>
          <a:chOff x="0" y="0"/>
          <a:chExt cx="0" cy="0"/>
        </a:xfrm>
      </p:grpSpPr>
      <p:sp>
        <p:nvSpPr>
          <p:cNvPr id="732" name="Google Shape;732;p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6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8" name="Shape 738"/>
        <p:cNvGrpSpPr/>
        <p:nvPr/>
      </p:nvGrpSpPr>
      <p:grpSpPr>
        <a:xfrm>
          <a:off x="0" y="0"/>
          <a:ext cx="0" cy="0"/>
          <a:chOff x="0" y="0"/>
          <a:chExt cx="0" cy="0"/>
        </a:xfrm>
      </p:grpSpPr>
      <p:sp>
        <p:nvSpPr>
          <p:cNvPr id="739" name="Google Shape;739;p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6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5" name="Shape 745"/>
        <p:cNvGrpSpPr/>
        <p:nvPr/>
      </p:nvGrpSpPr>
      <p:grpSpPr>
        <a:xfrm>
          <a:off x="0" y="0"/>
          <a:ext cx="0" cy="0"/>
          <a:chOff x="0" y="0"/>
          <a:chExt cx="0" cy="0"/>
        </a:xfrm>
      </p:grpSpPr>
      <p:sp>
        <p:nvSpPr>
          <p:cNvPr id="746" name="Google Shape;746;p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6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2" name="Shape 752"/>
        <p:cNvGrpSpPr/>
        <p:nvPr/>
      </p:nvGrpSpPr>
      <p:grpSpPr>
        <a:xfrm>
          <a:off x="0" y="0"/>
          <a:ext cx="0" cy="0"/>
          <a:chOff x="0" y="0"/>
          <a:chExt cx="0" cy="0"/>
        </a:xfrm>
      </p:grpSpPr>
      <p:sp>
        <p:nvSpPr>
          <p:cNvPr id="753" name="Google Shape;753;p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6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9" name="Shape 759"/>
        <p:cNvGrpSpPr/>
        <p:nvPr/>
      </p:nvGrpSpPr>
      <p:grpSpPr>
        <a:xfrm>
          <a:off x="0" y="0"/>
          <a:ext cx="0" cy="0"/>
          <a:chOff x="0" y="0"/>
          <a:chExt cx="0" cy="0"/>
        </a:xfrm>
      </p:grpSpPr>
      <p:sp>
        <p:nvSpPr>
          <p:cNvPr id="760" name="Google Shape;760;p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6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5" name="Shape 765"/>
        <p:cNvGrpSpPr/>
        <p:nvPr/>
      </p:nvGrpSpPr>
      <p:grpSpPr>
        <a:xfrm>
          <a:off x="0" y="0"/>
          <a:ext cx="0" cy="0"/>
          <a:chOff x="0" y="0"/>
          <a:chExt cx="0" cy="0"/>
        </a:xfrm>
      </p:grpSpPr>
      <p:sp>
        <p:nvSpPr>
          <p:cNvPr id="766" name="Google Shape;766;p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6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2" name="Shape 772"/>
        <p:cNvGrpSpPr/>
        <p:nvPr/>
      </p:nvGrpSpPr>
      <p:grpSpPr>
        <a:xfrm>
          <a:off x="0" y="0"/>
          <a:ext cx="0" cy="0"/>
          <a:chOff x="0" y="0"/>
          <a:chExt cx="0" cy="0"/>
        </a:xfrm>
      </p:grpSpPr>
      <p:sp>
        <p:nvSpPr>
          <p:cNvPr id="773" name="Google Shape;773;p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6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8" name="Shape 778"/>
        <p:cNvGrpSpPr/>
        <p:nvPr/>
      </p:nvGrpSpPr>
      <p:grpSpPr>
        <a:xfrm>
          <a:off x="0" y="0"/>
          <a:ext cx="0" cy="0"/>
          <a:chOff x="0" y="0"/>
          <a:chExt cx="0" cy="0"/>
        </a:xfrm>
      </p:grpSpPr>
      <p:sp>
        <p:nvSpPr>
          <p:cNvPr id="779" name="Google Shape;779;p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7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4" name="Shape 784"/>
        <p:cNvGrpSpPr/>
        <p:nvPr/>
      </p:nvGrpSpPr>
      <p:grpSpPr>
        <a:xfrm>
          <a:off x="0" y="0"/>
          <a:ext cx="0" cy="0"/>
          <a:chOff x="0" y="0"/>
          <a:chExt cx="0" cy="0"/>
        </a:xfrm>
      </p:grpSpPr>
      <p:sp>
        <p:nvSpPr>
          <p:cNvPr id="785" name="Google Shape;785;p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7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1" name="Shape 791"/>
        <p:cNvGrpSpPr/>
        <p:nvPr/>
      </p:nvGrpSpPr>
      <p:grpSpPr>
        <a:xfrm>
          <a:off x="0" y="0"/>
          <a:ext cx="0" cy="0"/>
          <a:chOff x="0" y="0"/>
          <a:chExt cx="0" cy="0"/>
        </a:xfrm>
      </p:grpSpPr>
      <p:sp>
        <p:nvSpPr>
          <p:cNvPr id="792" name="Google Shape;792;p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7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7" name="Shape 797"/>
        <p:cNvGrpSpPr/>
        <p:nvPr/>
      </p:nvGrpSpPr>
      <p:grpSpPr>
        <a:xfrm>
          <a:off x="0" y="0"/>
          <a:ext cx="0" cy="0"/>
          <a:chOff x="0" y="0"/>
          <a:chExt cx="0" cy="0"/>
        </a:xfrm>
      </p:grpSpPr>
      <p:sp>
        <p:nvSpPr>
          <p:cNvPr id="798" name="Google Shape;798;p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7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3" name="Shape 803"/>
        <p:cNvGrpSpPr/>
        <p:nvPr/>
      </p:nvGrpSpPr>
      <p:grpSpPr>
        <a:xfrm>
          <a:off x="0" y="0"/>
          <a:ext cx="0" cy="0"/>
          <a:chOff x="0" y="0"/>
          <a:chExt cx="0" cy="0"/>
        </a:xfrm>
      </p:grpSpPr>
      <p:sp>
        <p:nvSpPr>
          <p:cNvPr id="804" name="Google Shape;804;p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7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9" name="Shape 809"/>
        <p:cNvGrpSpPr/>
        <p:nvPr/>
      </p:nvGrpSpPr>
      <p:grpSpPr>
        <a:xfrm>
          <a:off x="0" y="0"/>
          <a:ext cx="0" cy="0"/>
          <a:chOff x="0" y="0"/>
          <a:chExt cx="0" cy="0"/>
        </a:xfrm>
      </p:grpSpPr>
      <p:sp>
        <p:nvSpPr>
          <p:cNvPr id="810" name="Google Shape;810;p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7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5" name="Shape 815"/>
        <p:cNvGrpSpPr/>
        <p:nvPr/>
      </p:nvGrpSpPr>
      <p:grpSpPr>
        <a:xfrm>
          <a:off x="0" y="0"/>
          <a:ext cx="0" cy="0"/>
          <a:chOff x="0" y="0"/>
          <a:chExt cx="0" cy="0"/>
        </a:xfrm>
      </p:grpSpPr>
      <p:sp>
        <p:nvSpPr>
          <p:cNvPr id="816" name="Google Shape;816;p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7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1" name="Shape 821"/>
        <p:cNvGrpSpPr/>
        <p:nvPr/>
      </p:nvGrpSpPr>
      <p:grpSpPr>
        <a:xfrm>
          <a:off x="0" y="0"/>
          <a:ext cx="0" cy="0"/>
          <a:chOff x="0" y="0"/>
          <a:chExt cx="0" cy="0"/>
        </a:xfrm>
      </p:grpSpPr>
      <p:sp>
        <p:nvSpPr>
          <p:cNvPr id="822" name="Google Shape;822;p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7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7" name="Shape 827"/>
        <p:cNvGrpSpPr/>
        <p:nvPr/>
      </p:nvGrpSpPr>
      <p:grpSpPr>
        <a:xfrm>
          <a:off x="0" y="0"/>
          <a:ext cx="0" cy="0"/>
          <a:chOff x="0" y="0"/>
          <a:chExt cx="0" cy="0"/>
        </a:xfrm>
      </p:grpSpPr>
      <p:sp>
        <p:nvSpPr>
          <p:cNvPr id="828" name="Google Shape;828;p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7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3" name="Shape 833"/>
        <p:cNvGrpSpPr/>
        <p:nvPr/>
      </p:nvGrpSpPr>
      <p:grpSpPr>
        <a:xfrm>
          <a:off x="0" y="0"/>
          <a:ext cx="0" cy="0"/>
          <a:chOff x="0" y="0"/>
          <a:chExt cx="0" cy="0"/>
        </a:xfrm>
      </p:grpSpPr>
      <p:sp>
        <p:nvSpPr>
          <p:cNvPr id="834" name="Google Shape;834;p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7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9" name="Shape 839"/>
        <p:cNvGrpSpPr/>
        <p:nvPr/>
      </p:nvGrpSpPr>
      <p:grpSpPr>
        <a:xfrm>
          <a:off x="0" y="0"/>
          <a:ext cx="0" cy="0"/>
          <a:chOff x="0" y="0"/>
          <a:chExt cx="0" cy="0"/>
        </a:xfrm>
      </p:grpSpPr>
      <p:sp>
        <p:nvSpPr>
          <p:cNvPr id="840" name="Google Shape;840;p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8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5" name="Shape 845"/>
        <p:cNvGrpSpPr/>
        <p:nvPr/>
      </p:nvGrpSpPr>
      <p:grpSpPr>
        <a:xfrm>
          <a:off x="0" y="0"/>
          <a:ext cx="0" cy="0"/>
          <a:chOff x="0" y="0"/>
          <a:chExt cx="0" cy="0"/>
        </a:xfrm>
      </p:grpSpPr>
      <p:sp>
        <p:nvSpPr>
          <p:cNvPr id="846" name="Google Shape;846;p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8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1" name="Shape 851"/>
        <p:cNvGrpSpPr/>
        <p:nvPr/>
      </p:nvGrpSpPr>
      <p:grpSpPr>
        <a:xfrm>
          <a:off x="0" y="0"/>
          <a:ext cx="0" cy="0"/>
          <a:chOff x="0" y="0"/>
          <a:chExt cx="0" cy="0"/>
        </a:xfrm>
      </p:grpSpPr>
      <p:sp>
        <p:nvSpPr>
          <p:cNvPr id="852" name="Google Shape;852;p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8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7" name="Shape 857"/>
        <p:cNvGrpSpPr/>
        <p:nvPr/>
      </p:nvGrpSpPr>
      <p:grpSpPr>
        <a:xfrm>
          <a:off x="0" y="0"/>
          <a:ext cx="0" cy="0"/>
          <a:chOff x="0" y="0"/>
          <a:chExt cx="0" cy="0"/>
        </a:xfrm>
      </p:grpSpPr>
      <p:sp>
        <p:nvSpPr>
          <p:cNvPr id="858" name="Google Shape;858;p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8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3" name="Shape 863"/>
        <p:cNvGrpSpPr/>
        <p:nvPr/>
      </p:nvGrpSpPr>
      <p:grpSpPr>
        <a:xfrm>
          <a:off x="0" y="0"/>
          <a:ext cx="0" cy="0"/>
          <a:chOff x="0" y="0"/>
          <a:chExt cx="0" cy="0"/>
        </a:xfrm>
      </p:grpSpPr>
      <p:sp>
        <p:nvSpPr>
          <p:cNvPr id="864" name="Google Shape;864;p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8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9" name="Shape 869"/>
        <p:cNvGrpSpPr/>
        <p:nvPr/>
      </p:nvGrpSpPr>
      <p:grpSpPr>
        <a:xfrm>
          <a:off x="0" y="0"/>
          <a:ext cx="0" cy="0"/>
          <a:chOff x="0" y="0"/>
          <a:chExt cx="0" cy="0"/>
        </a:xfrm>
      </p:grpSpPr>
      <p:sp>
        <p:nvSpPr>
          <p:cNvPr id="870" name="Google Shape;870;p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8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5" name="Shape 875"/>
        <p:cNvGrpSpPr/>
        <p:nvPr/>
      </p:nvGrpSpPr>
      <p:grpSpPr>
        <a:xfrm>
          <a:off x="0" y="0"/>
          <a:ext cx="0" cy="0"/>
          <a:chOff x="0" y="0"/>
          <a:chExt cx="0" cy="0"/>
        </a:xfrm>
      </p:grpSpPr>
      <p:sp>
        <p:nvSpPr>
          <p:cNvPr id="876" name="Google Shape;876;p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8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1" name="Shape 881"/>
        <p:cNvGrpSpPr/>
        <p:nvPr/>
      </p:nvGrpSpPr>
      <p:grpSpPr>
        <a:xfrm>
          <a:off x="0" y="0"/>
          <a:ext cx="0" cy="0"/>
          <a:chOff x="0" y="0"/>
          <a:chExt cx="0" cy="0"/>
        </a:xfrm>
      </p:grpSpPr>
      <p:sp>
        <p:nvSpPr>
          <p:cNvPr id="882" name="Google Shape;882;p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8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7" name="Shape 887"/>
        <p:cNvGrpSpPr/>
        <p:nvPr/>
      </p:nvGrpSpPr>
      <p:grpSpPr>
        <a:xfrm>
          <a:off x="0" y="0"/>
          <a:ext cx="0" cy="0"/>
          <a:chOff x="0" y="0"/>
          <a:chExt cx="0" cy="0"/>
        </a:xfrm>
      </p:grpSpPr>
      <p:sp>
        <p:nvSpPr>
          <p:cNvPr id="888" name="Google Shape;888;p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8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3" name="Shape 893"/>
        <p:cNvGrpSpPr/>
        <p:nvPr/>
      </p:nvGrpSpPr>
      <p:grpSpPr>
        <a:xfrm>
          <a:off x="0" y="0"/>
          <a:ext cx="0" cy="0"/>
          <a:chOff x="0" y="0"/>
          <a:chExt cx="0" cy="0"/>
        </a:xfrm>
      </p:grpSpPr>
      <p:sp>
        <p:nvSpPr>
          <p:cNvPr id="894" name="Google Shape;894;p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8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9" name="Shape 899"/>
        <p:cNvGrpSpPr/>
        <p:nvPr/>
      </p:nvGrpSpPr>
      <p:grpSpPr>
        <a:xfrm>
          <a:off x="0" y="0"/>
          <a:ext cx="0" cy="0"/>
          <a:chOff x="0" y="0"/>
          <a:chExt cx="0" cy="0"/>
        </a:xfrm>
      </p:grpSpPr>
      <p:sp>
        <p:nvSpPr>
          <p:cNvPr id="900" name="Google Shape;900;p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9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5" name="Shape 905"/>
        <p:cNvGrpSpPr/>
        <p:nvPr/>
      </p:nvGrpSpPr>
      <p:grpSpPr>
        <a:xfrm>
          <a:off x="0" y="0"/>
          <a:ext cx="0" cy="0"/>
          <a:chOff x="0" y="0"/>
          <a:chExt cx="0" cy="0"/>
        </a:xfrm>
      </p:grpSpPr>
      <p:sp>
        <p:nvSpPr>
          <p:cNvPr id="906" name="Google Shape;906;p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9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1" name="Shape 911"/>
        <p:cNvGrpSpPr/>
        <p:nvPr/>
      </p:nvGrpSpPr>
      <p:grpSpPr>
        <a:xfrm>
          <a:off x="0" y="0"/>
          <a:ext cx="0" cy="0"/>
          <a:chOff x="0" y="0"/>
          <a:chExt cx="0" cy="0"/>
        </a:xfrm>
      </p:grpSpPr>
      <p:sp>
        <p:nvSpPr>
          <p:cNvPr id="912" name="Google Shape;912;p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9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7" name="Shape 917"/>
        <p:cNvGrpSpPr/>
        <p:nvPr/>
      </p:nvGrpSpPr>
      <p:grpSpPr>
        <a:xfrm>
          <a:off x="0" y="0"/>
          <a:ext cx="0" cy="0"/>
          <a:chOff x="0" y="0"/>
          <a:chExt cx="0" cy="0"/>
        </a:xfrm>
      </p:grpSpPr>
      <p:sp>
        <p:nvSpPr>
          <p:cNvPr id="918" name="Google Shape;918;p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9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3" name="Shape 923"/>
        <p:cNvGrpSpPr/>
        <p:nvPr/>
      </p:nvGrpSpPr>
      <p:grpSpPr>
        <a:xfrm>
          <a:off x="0" y="0"/>
          <a:ext cx="0" cy="0"/>
          <a:chOff x="0" y="0"/>
          <a:chExt cx="0" cy="0"/>
        </a:xfrm>
      </p:grpSpPr>
      <p:sp>
        <p:nvSpPr>
          <p:cNvPr id="924" name="Google Shape;924;p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9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9" name="Shape 929"/>
        <p:cNvGrpSpPr/>
        <p:nvPr/>
      </p:nvGrpSpPr>
      <p:grpSpPr>
        <a:xfrm>
          <a:off x="0" y="0"/>
          <a:ext cx="0" cy="0"/>
          <a:chOff x="0" y="0"/>
          <a:chExt cx="0" cy="0"/>
        </a:xfrm>
      </p:grpSpPr>
      <p:sp>
        <p:nvSpPr>
          <p:cNvPr id="930" name="Google Shape;930;p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9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5" name="Shape 935"/>
        <p:cNvGrpSpPr/>
        <p:nvPr/>
      </p:nvGrpSpPr>
      <p:grpSpPr>
        <a:xfrm>
          <a:off x="0" y="0"/>
          <a:ext cx="0" cy="0"/>
          <a:chOff x="0" y="0"/>
          <a:chExt cx="0" cy="0"/>
        </a:xfrm>
      </p:grpSpPr>
      <p:sp>
        <p:nvSpPr>
          <p:cNvPr id="936" name="Google Shape;936;p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9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1" name="Shape 941"/>
        <p:cNvGrpSpPr/>
        <p:nvPr/>
      </p:nvGrpSpPr>
      <p:grpSpPr>
        <a:xfrm>
          <a:off x="0" y="0"/>
          <a:ext cx="0" cy="0"/>
          <a:chOff x="0" y="0"/>
          <a:chExt cx="0" cy="0"/>
        </a:xfrm>
      </p:grpSpPr>
      <p:sp>
        <p:nvSpPr>
          <p:cNvPr id="942" name="Google Shape;942;p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9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7" name="Shape 947"/>
        <p:cNvGrpSpPr/>
        <p:nvPr/>
      </p:nvGrpSpPr>
      <p:grpSpPr>
        <a:xfrm>
          <a:off x="0" y="0"/>
          <a:ext cx="0" cy="0"/>
          <a:chOff x="0" y="0"/>
          <a:chExt cx="0" cy="0"/>
        </a:xfrm>
      </p:grpSpPr>
      <p:sp>
        <p:nvSpPr>
          <p:cNvPr id="948" name="Google Shape;948;p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9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3" name="Shape 953"/>
        <p:cNvGrpSpPr/>
        <p:nvPr/>
      </p:nvGrpSpPr>
      <p:grpSpPr>
        <a:xfrm>
          <a:off x="0" y="0"/>
          <a:ext cx="0" cy="0"/>
          <a:chOff x="0" y="0"/>
          <a:chExt cx="0" cy="0"/>
        </a:xfrm>
      </p:grpSpPr>
      <p:sp>
        <p:nvSpPr>
          <p:cNvPr id="954" name="Google Shape;954;p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9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122"/>
          <p:cNvSpPr txBox="1"/>
          <p:nvPr>
            <p:ph type="ctrTitle"/>
          </p:nvPr>
        </p:nvSpPr>
        <p:spPr>
          <a:xfrm>
            <a:off x="1143000" y="1122363"/>
            <a:ext cx="6858000" cy="23876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SzPts val="1400"/>
              <a:buNone/>
              <a:defRPr sz="60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17" name="Google Shape;17;p122"/>
          <p:cNvSpPr txBox="1"/>
          <p:nvPr>
            <p:ph idx="1" type="subTitle"/>
          </p:nvPr>
        </p:nvSpPr>
        <p:spPr>
          <a:xfrm>
            <a:off x="1143000" y="3602038"/>
            <a:ext cx="6858000" cy="1655762"/>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122"/>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22"/>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22"/>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rgbClr val="898989"/>
                </a:solidFill>
                <a:latin typeface="Calibri"/>
                <a:ea typeface="Calibri"/>
                <a:cs typeface="Calibri"/>
                <a:sym typeface="Calibri"/>
              </a:defRPr>
            </a:lvl1pPr>
            <a:lvl2pPr indent="0" lvl="1" marL="0" algn="r">
              <a:spcBef>
                <a:spcPts val="0"/>
              </a:spcBef>
              <a:buNone/>
              <a:defRPr b="0" i="0" sz="1200" u="none" cap="none" strike="noStrike">
                <a:solidFill>
                  <a:srgbClr val="898989"/>
                </a:solidFill>
                <a:latin typeface="Calibri"/>
                <a:ea typeface="Calibri"/>
                <a:cs typeface="Calibri"/>
                <a:sym typeface="Calibri"/>
              </a:defRPr>
            </a:lvl2pPr>
            <a:lvl3pPr indent="0" lvl="2" marL="0" algn="r">
              <a:spcBef>
                <a:spcPts val="0"/>
              </a:spcBef>
              <a:buNone/>
              <a:defRPr b="0" i="0" sz="1200" u="none" cap="none" strike="noStrike">
                <a:solidFill>
                  <a:srgbClr val="898989"/>
                </a:solidFill>
                <a:latin typeface="Calibri"/>
                <a:ea typeface="Calibri"/>
                <a:cs typeface="Calibri"/>
                <a:sym typeface="Calibri"/>
              </a:defRPr>
            </a:lvl3pPr>
            <a:lvl4pPr indent="0" lvl="3" marL="0" algn="r">
              <a:spcBef>
                <a:spcPts val="0"/>
              </a:spcBef>
              <a:buNone/>
              <a:defRPr b="0" i="0" sz="1200" u="none" cap="none" strike="noStrike">
                <a:solidFill>
                  <a:srgbClr val="898989"/>
                </a:solidFill>
                <a:latin typeface="Calibri"/>
                <a:ea typeface="Calibri"/>
                <a:cs typeface="Calibri"/>
                <a:sym typeface="Calibri"/>
              </a:defRPr>
            </a:lvl4pPr>
            <a:lvl5pPr indent="0" lvl="4" marL="0" algn="r">
              <a:spcBef>
                <a:spcPts val="0"/>
              </a:spcBef>
              <a:buNone/>
              <a:defRPr b="0" i="0" sz="1200" u="none" cap="none" strike="noStrike">
                <a:solidFill>
                  <a:srgbClr val="898989"/>
                </a:solidFill>
                <a:latin typeface="Calibri"/>
                <a:ea typeface="Calibri"/>
                <a:cs typeface="Calibri"/>
                <a:sym typeface="Calibri"/>
              </a:defRPr>
            </a:lvl5pPr>
            <a:lvl6pPr indent="0" lvl="5" marL="0" algn="r">
              <a:spcBef>
                <a:spcPts val="0"/>
              </a:spcBef>
              <a:buNone/>
              <a:defRPr b="0" i="0" sz="1200" u="none" cap="none" strike="noStrike">
                <a:solidFill>
                  <a:srgbClr val="898989"/>
                </a:solidFill>
                <a:latin typeface="Calibri"/>
                <a:ea typeface="Calibri"/>
                <a:cs typeface="Calibri"/>
                <a:sym typeface="Calibri"/>
              </a:defRPr>
            </a:lvl6pPr>
            <a:lvl7pPr indent="0" lvl="6" marL="0" algn="r">
              <a:spcBef>
                <a:spcPts val="0"/>
              </a:spcBef>
              <a:buNone/>
              <a:defRPr b="0" i="0" sz="1200" u="none" cap="none" strike="noStrike">
                <a:solidFill>
                  <a:srgbClr val="898989"/>
                </a:solidFill>
                <a:latin typeface="Calibri"/>
                <a:ea typeface="Calibri"/>
                <a:cs typeface="Calibri"/>
                <a:sym typeface="Calibri"/>
              </a:defRPr>
            </a:lvl7pPr>
            <a:lvl8pPr indent="0" lvl="7" marL="0" algn="r">
              <a:spcBef>
                <a:spcPts val="0"/>
              </a:spcBef>
              <a:buNone/>
              <a:defRPr b="0" i="0" sz="1200" u="none" cap="none" strike="noStrike">
                <a:solidFill>
                  <a:srgbClr val="898989"/>
                </a:solidFill>
                <a:latin typeface="Calibri"/>
                <a:ea typeface="Calibri"/>
                <a:cs typeface="Calibri"/>
                <a:sym typeface="Calibri"/>
              </a:defRPr>
            </a:lvl8pPr>
            <a:lvl9pPr indent="0" lvl="8" marL="0" algn="r">
              <a:spcBef>
                <a:spcPts val="0"/>
              </a:spcBef>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31"/>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74" name="Google Shape;74;p131"/>
          <p:cNvSpPr txBox="1"/>
          <p:nvPr>
            <p:ph idx="1" type="body"/>
          </p:nvPr>
        </p:nvSpPr>
        <p:spPr>
          <a:xfrm rot="5400000">
            <a:off x="2396331" y="57944"/>
            <a:ext cx="4351338" cy="78867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31"/>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31"/>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31"/>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200">
                <a:solidFill>
                  <a:srgbClr val="898989"/>
                </a:solidFill>
                <a:latin typeface="Calibri"/>
                <a:ea typeface="Calibri"/>
                <a:cs typeface="Calibri"/>
                <a:sym typeface="Calibri"/>
              </a:defRPr>
            </a:lvl1pPr>
            <a:lvl2pPr indent="0" lvl="1" marL="0" algn="r">
              <a:spcBef>
                <a:spcPts val="0"/>
              </a:spcBef>
              <a:buNone/>
              <a:defRPr sz="1200">
                <a:solidFill>
                  <a:srgbClr val="898989"/>
                </a:solidFill>
                <a:latin typeface="Calibri"/>
                <a:ea typeface="Calibri"/>
                <a:cs typeface="Calibri"/>
                <a:sym typeface="Calibri"/>
              </a:defRPr>
            </a:lvl2pPr>
            <a:lvl3pPr indent="0" lvl="2" marL="0" algn="r">
              <a:spcBef>
                <a:spcPts val="0"/>
              </a:spcBef>
              <a:buNone/>
              <a:defRPr sz="1200">
                <a:solidFill>
                  <a:srgbClr val="898989"/>
                </a:solidFill>
                <a:latin typeface="Calibri"/>
                <a:ea typeface="Calibri"/>
                <a:cs typeface="Calibri"/>
                <a:sym typeface="Calibri"/>
              </a:defRPr>
            </a:lvl3pPr>
            <a:lvl4pPr indent="0" lvl="3" marL="0" algn="r">
              <a:spcBef>
                <a:spcPts val="0"/>
              </a:spcBef>
              <a:buNone/>
              <a:defRPr sz="1200">
                <a:solidFill>
                  <a:srgbClr val="898989"/>
                </a:solidFill>
                <a:latin typeface="Calibri"/>
                <a:ea typeface="Calibri"/>
                <a:cs typeface="Calibri"/>
                <a:sym typeface="Calibri"/>
              </a:defRPr>
            </a:lvl4pPr>
            <a:lvl5pPr indent="0" lvl="4" marL="0" algn="r">
              <a:spcBef>
                <a:spcPts val="0"/>
              </a:spcBef>
              <a:buNone/>
              <a:defRPr sz="1200">
                <a:solidFill>
                  <a:srgbClr val="898989"/>
                </a:solidFill>
                <a:latin typeface="Calibri"/>
                <a:ea typeface="Calibri"/>
                <a:cs typeface="Calibri"/>
                <a:sym typeface="Calibri"/>
              </a:defRPr>
            </a:lvl5pPr>
            <a:lvl6pPr indent="0" lvl="5" marL="0" algn="r">
              <a:spcBef>
                <a:spcPts val="0"/>
              </a:spcBef>
              <a:buNone/>
              <a:defRPr sz="1200">
                <a:solidFill>
                  <a:srgbClr val="898989"/>
                </a:solidFill>
                <a:latin typeface="Calibri"/>
                <a:ea typeface="Calibri"/>
                <a:cs typeface="Calibri"/>
                <a:sym typeface="Calibri"/>
              </a:defRPr>
            </a:lvl6pPr>
            <a:lvl7pPr indent="0" lvl="6" marL="0" algn="r">
              <a:spcBef>
                <a:spcPts val="0"/>
              </a:spcBef>
              <a:buNone/>
              <a:defRPr sz="1200">
                <a:solidFill>
                  <a:srgbClr val="898989"/>
                </a:solidFill>
                <a:latin typeface="Calibri"/>
                <a:ea typeface="Calibri"/>
                <a:cs typeface="Calibri"/>
                <a:sym typeface="Calibri"/>
              </a:defRPr>
            </a:lvl7pPr>
            <a:lvl8pPr indent="0" lvl="7" marL="0" algn="r">
              <a:spcBef>
                <a:spcPts val="0"/>
              </a:spcBef>
              <a:buNone/>
              <a:defRPr sz="1200">
                <a:solidFill>
                  <a:srgbClr val="898989"/>
                </a:solidFill>
                <a:latin typeface="Calibri"/>
                <a:ea typeface="Calibri"/>
                <a:cs typeface="Calibri"/>
                <a:sym typeface="Calibri"/>
              </a:defRPr>
            </a:lvl8pPr>
            <a:lvl9pPr indent="0" lvl="8" marL="0" algn="r">
              <a:spcBef>
                <a:spcPts val="0"/>
              </a:spcBef>
              <a:buNone/>
              <a:defRPr sz="1200">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32"/>
          <p:cNvSpPr txBox="1"/>
          <p:nvPr>
            <p:ph type="title"/>
          </p:nvPr>
        </p:nvSpPr>
        <p:spPr>
          <a:xfrm rot="5400000">
            <a:off x="4623594" y="2285207"/>
            <a:ext cx="5811838" cy="1971675"/>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80" name="Google Shape;80;p132"/>
          <p:cNvSpPr txBox="1"/>
          <p:nvPr>
            <p:ph idx="1" type="body"/>
          </p:nvPr>
        </p:nvSpPr>
        <p:spPr>
          <a:xfrm rot="5400000">
            <a:off x="623094" y="370681"/>
            <a:ext cx="5811838" cy="5800725"/>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32"/>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32"/>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32"/>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200">
                <a:solidFill>
                  <a:srgbClr val="898989"/>
                </a:solidFill>
                <a:latin typeface="Calibri"/>
                <a:ea typeface="Calibri"/>
                <a:cs typeface="Calibri"/>
                <a:sym typeface="Calibri"/>
              </a:defRPr>
            </a:lvl1pPr>
            <a:lvl2pPr indent="0" lvl="1" marL="0" algn="r">
              <a:spcBef>
                <a:spcPts val="0"/>
              </a:spcBef>
              <a:buNone/>
              <a:defRPr sz="1200">
                <a:solidFill>
                  <a:srgbClr val="898989"/>
                </a:solidFill>
                <a:latin typeface="Calibri"/>
                <a:ea typeface="Calibri"/>
                <a:cs typeface="Calibri"/>
                <a:sym typeface="Calibri"/>
              </a:defRPr>
            </a:lvl2pPr>
            <a:lvl3pPr indent="0" lvl="2" marL="0" algn="r">
              <a:spcBef>
                <a:spcPts val="0"/>
              </a:spcBef>
              <a:buNone/>
              <a:defRPr sz="1200">
                <a:solidFill>
                  <a:srgbClr val="898989"/>
                </a:solidFill>
                <a:latin typeface="Calibri"/>
                <a:ea typeface="Calibri"/>
                <a:cs typeface="Calibri"/>
                <a:sym typeface="Calibri"/>
              </a:defRPr>
            </a:lvl3pPr>
            <a:lvl4pPr indent="0" lvl="3" marL="0" algn="r">
              <a:spcBef>
                <a:spcPts val="0"/>
              </a:spcBef>
              <a:buNone/>
              <a:defRPr sz="1200">
                <a:solidFill>
                  <a:srgbClr val="898989"/>
                </a:solidFill>
                <a:latin typeface="Calibri"/>
                <a:ea typeface="Calibri"/>
                <a:cs typeface="Calibri"/>
                <a:sym typeface="Calibri"/>
              </a:defRPr>
            </a:lvl4pPr>
            <a:lvl5pPr indent="0" lvl="4" marL="0" algn="r">
              <a:spcBef>
                <a:spcPts val="0"/>
              </a:spcBef>
              <a:buNone/>
              <a:defRPr sz="1200">
                <a:solidFill>
                  <a:srgbClr val="898989"/>
                </a:solidFill>
                <a:latin typeface="Calibri"/>
                <a:ea typeface="Calibri"/>
                <a:cs typeface="Calibri"/>
                <a:sym typeface="Calibri"/>
              </a:defRPr>
            </a:lvl5pPr>
            <a:lvl6pPr indent="0" lvl="5" marL="0" algn="r">
              <a:spcBef>
                <a:spcPts val="0"/>
              </a:spcBef>
              <a:buNone/>
              <a:defRPr sz="1200">
                <a:solidFill>
                  <a:srgbClr val="898989"/>
                </a:solidFill>
                <a:latin typeface="Calibri"/>
                <a:ea typeface="Calibri"/>
                <a:cs typeface="Calibri"/>
                <a:sym typeface="Calibri"/>
              </a:defRPr>
            </a:lvl6pPr>
            <a:lvl7pPr indent="0" lvl="6" marL="0" algn="r">
              <a:spcBef>
                <a:spcPts val="0"/>
              </a:spcBef>
              <a:buNone/>
              <a:defRPr sz="1200">
                <a:solidFill>
                  <a:srgbClr val="898989"/>
                </a:solidFill>
                <a:latin typeface="Calibri"/>
                <a:ea typeface="Calibri"/>
                <a:cs typeface="Calibri"/>
                <a:sym typeface="Calibri"/>
              </a:defRPr>
            </a:lvl7pPr>
            <a:lvl8pPr indent="0" lvl="7" marL="0" algn="r">
              <a:spcBef>
                <a:spcPts val="0"/>
              </a:spcBef>
              <a:buNone/>
              <a:defRPr sz="1200">
                <a:solidFill>
                  <a:srgbClr val="898989"/>
                </a:solidFill>
                <a:latin typeface="Calibri"/>
                <a:ea typeface="Calibri"/>
                <a:cs typeface="Calibri"/>
                <a:sym typeface="Calibri"/>
              </a:defRPr>
            </a:lvl8pPr>
            <a:lvl9pPr indent="0" lvl="8" marL="0" algn="r">
              <a:spcBef>
                <a:spcPts val="0"/>
              </a:spcBef>
              <a:buNone/>
              <a:defRPr sz="1200">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AND_BODY" type="tx">
  <p:cSld name="TITLE_AND_BODY">
    <p:spTree>
      <p:nvGrpSpPr>
        <p:cNvPr id="84" name="Shape 84"/>
        <p:cNvGrpSpPr/>
        <p:nvPr/>
      </p:nvGrpSpPr>
      <p:grpSpPr>
        <a:xfrm>
          <a:off x="0" y="0"/>
          <a:ext cx="0" cy="0"/>
          <a:chOff x="0" y="0"/>
          <a:chExt cx="0" cy="0"/>
        </a:xfrm>
      </p:grpSpPr>
      <p:sp>
        <p:nvSpPr>
          <p:cNvPr id="85" name="Google Shape;85;p133"/>
          <p:cNvSpPr txBox="1"/>
          <p:nvPr>
            <p:ph idx="12" type="sldNum"/>
          </p:nvPr>
        </p:nvSpPr>
        <p:spPr>
          <a:xfrm>
            <a:off x="0" y="0"/>
            <a:ext cx="0" cy="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200">
                <a:solidFill>
                  <a:srgbClr val="898989"/>
                </a:solidFill>
                <a:latin typeface="Calibri"/>
                <a:ea typeface="Calibri"/>
                <a:cs typeface="Calibri"/>
                <a:sym typeface="Calibri"/>
              </a:defRPr>
            </a:lvl1pPr>
            <a:lvl2pPr indent="0" lvl="1" marL="0" algn="r">
              <a:spcBef>
                <a:spcPts val="0"/>
              </a:spcBef>
              <a:buNone/>
              <a:defRPr sz="1200">
                <a:solidFill>
                  <a:srgbClr val="898989"/>
                </a:solidFill>
                <a:latin typeface="Calibri"/>
                <a:ea typeface="Calibri"/>
                <a:cs typeface="Calibri"/>
                <a:sym typeface="Calibri"/>
              </a:defRPr>
            </a:lvl2pPr>
            <a:lvl3pPr indent="0" lvl="2" marL="0" algn="r">
              <a:spcBef>
                <a:spcPts val="0"/>
              </a:spcBef>
              <a:buNone/>
              <a:defRPr sz="1200">
                <a:solidFill>
                  <a:srgbClr val="898989"/>
                </a:solidFill>
                <a:latin typeface="Calibri"/>
                <a:ea typeface="Calibri"/>
                <a:cs typeface="Calibri"/>
                <a:sym typeface="Calibri"/>
              </a:defRPr>
            </a:lvl3pPr>
            <a:lvl4pPr indent="0" lvl="3" marL="0" algn="r">
              <a:spcBef>
                <a:spcPts val="0"/>
              </a:spcBef>
              <a:buNone/>
              <a:defRPr sz="1200">
                <a:solidFill>
                  <a:srgbClr val="898989"/>
                </a:solidFill>
                <a:latin typeface="Calibri"/>
                <a:ea typeface="Calibri"/>
                <a:cs typeface="Calibri"/>
                <a:sym typeface="Calibri"/>
              </a:defRPr>
            </a:lvl4pPr>
            <a:lvl5pPr indent="0" lvl="4" marL="0" algn="r">
              <a:spcBef>
                <a:spcPts val="0"/>
              </a:spcBef>
              <a:buNone/>
              <a:defRPr sz="1200">
                <a:solidFill>
                  <a:srgbClr val="898989"/>
                </a:solidFill>
                <a:latin typeface="Calibri"/>
                <a:ea typeface="Calibri"/>
                <a:cs typeface="Calibri"/>
                <a:sym typeface="Calibri"/>
              </a:defRPr>
            </a:lvl5pPr>
            <a:lvl6pPr indent="0" lvl="5" marL="0" algn="r">
              <a:spcBef>
                <a:spcPts val="0"/>
              </a:spcBef>
              <a:buNone/>
              <a:defRPr sz="1200">
                <a:solidFill>
                  <a:srgbClr val="898989"/>
                </a:solidFill>
                <a:latin typeface="Calibri"/>
                <a:ea typeface="Calibri"/>
                <a:cs typeface="Calibri"/>
                <a:sym typeface="Calibri"/>
              </a:defRPr>
            </a:lvl6pPr>
            <a:lvl7pPr indent="0" lvl="6" marL="0" algn="r">
              <a:spcBef>
                <a:spcPts val="0"/>
              </a:spcBef>
              <a:buNone/>
              <a:defRPr sz="1200">
                <a:solidFill>
                  <a:srgbClr val="898989"/>
                </a:solidFill>
                <a:latin typeface="Calibri"/>
                <a:ea typeface="Calibri"/>
                <a:cs typeface="Calibri"/>
                <a:sym typeface="Calibri"/>
              </a:defRPr>
            </a:lvl7pPr>
            <a:lvl8pPr indent="0" lvl="7" marL="0" algn="r">
              <a:spcBef>
                <a:spcPts val="0"/>
              </a:spcBef>
              <a:buNone/>
              <a:defRPr sz="1200">
                <a:solidFill>
                  <a:srgbClr val="898989"/>
                </a:solidFill>
                <a:latin typeface="Calibri"/>
                <a:ea typeface="Calibri"/>
                <a:cs typeface="Calibri"/>
                <a:sym typeface="Calibri"/>
              </a:defRPr>
            </a:lvl8pPr>
            <a:lvl9pPr indent="0" lvl="8" marL="0" algn="r">
              <a:spcBef>
                <a:spcPts val="0"/>
              </a:spcBef>
              <a:buNone/>
              <a:defRPr sz="1200">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p:cSld name="1_Title Slide">
    <p:spTree>
      <p:nvGrpSpPr>
        <p:cNvPr id="86" name="Shape 86"/>
        <p:cNvGrpSpPr/>
        <p:nvPr/>
      </p:nvGrpSpPr>
      <p:grpSpPr>
        <a:xfrm>
          <a:off x="0" y="0"/>
          <a:ext cx="0" cy="0"/>
          <a:chOff x="0" y="0"/>
          <a:chExt cx="0" cy="0"/>
        </a:xfrm>
      </p:grpSpPr>
      <p:sp>
        <p:nvSpPr>
          <p:cNvPr id="87" name="Google Shape;87;p134"/>
          <p:cNvSpPr txBox="1"/>
          <p:nvPr>
            <p:ph type="ctrTitle"/>
          </p:nvPr>
        </p:nvSpPr>
        <p:spPr>
          <a:xfrm>
            <a:off x="71446" y="2356742"/>
            <a:ext cx="4822620" cy="482517"/>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sz="25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123"/>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23" name="Google Shape;23;p123"/>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123"/>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23"/>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23"/>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rgbClr val="898989"/>
                </a:solidFill>
                <a:latin typeface="Calibri"/>
                <a:ea typeface="Calibri"/>
                <a:cs typeface="Calibri"/>
                <a:sym typeface="Calibri"/>
              </a:defRPr>
            </a:lvl1pPr>
            <a:lvl2pPr indent="0" lvl="1" marL="0" algn="r">
              <a:spcBef>
                <a:spcPts val="0"/>
              </a:spcBef>
              <a:buNone/>
              <a:defRPr b="0" i="0" sz="1200" u="none" cap="none" strike="noStrike">
                <a:solidFill>
                  <a:srgbClr val="898989"/>
                </a:solidFill>
                <a:latin typeface="Calibri"/>
                <a:ea typeface="Calibri"/>
                <a:cs typeface="Calibri"/>
                <a:sym typeface="Calibri"/>
              </a:defRPr>
            </a:lvl2pPr>
            <a:lvl3pPr indent="0" lvl="2" marL="0" algn="r">
              <a:spcBef>
                <a:spcPts val="0"/>
              </a:spcBef>
              <a:buNone/>
              <a:defRPr b="0" i="0" sz="1200" u="none" cap="none" strike="noStrike">
                <a:solidFill>
                  <a:srgbClr val="898989"/>
                </a:solidFill>
                <a:latin typeface="Calibri"/>
                <a:ea typeface="Calibri"/>
                <a:cs typeface="Calibri"/>
                <a:sym typeface="Calibri"/>
              </a:defRPr>
            </a:lvl3pPr>
            <a:lvl4pPr indent="0" lvl="3" marL="0" algn="r">
              <a:spcBef>
                <a:spcPts val="0"/>
              </a:spcBef>
              <a:buNone/>
              <a:defRPr b="0" i="0" sz="1200" u="none" cap="none" strike="noStrike">
                <a:solidFill>
                  <a:srgbClr val="898989"/>
                </a:solidFill>
                <a:latin typeface="Calibri"/>
                <a:ea typeface="Calibri"/>
                <a:cs typeface="Calibri"/>
                <a:sym typeface="Calibri"/>
              </a:defRPr>
            </a:lvl4pPr>
            <a:lvl5pPr indent="0" lvl="4" marL="0" algn="r">
              <a:spcBef>
                <a:spcPts val="0"/>
              </a:spcBef>
              <a:buNone/>
              <a:defRPr b="0" i="0" sz="1200" u="none" cap="none" strike="noStrike">
                <a:solidFill>
                  <a:srgbClr val="898989"/>
                </a:solidFill>
                <a:latin typeface="Calibri"/>
                <a:ea typeface="Calibri"/>
                <a:cs typeface="Calibri"/>
                <a:sym typeface="Calibri"/>
              </a:defRPr>
            </a:lvl5pPr>
            <a:lvl6pPr indent="0" lvl="5" marL="0" algn="r">
              <a:spcBef>
                <a:spcPts val="0"/>
              </a:spcBef>
              <a:buNone/>
              <a:defRPr b="0" i="0" sz="1200" u="none" cap="none" strike="noStrike">
                <a:solidFill>
                  <a:srgbClr val="898989"/>
                </a:solidFill>
                <a:latin typeface="Calibri"/>
                <a:ea typeface="Calibri"/>
                <a:cs typeface="Calibri"/>
                <a:sym typeface="Calibri"/>
              </a:defRPr>
            </a:lvl6pPr>
            <a:lvl7pPr indent="0" lvl="6" marL="0" algn="r">
              <a:spcBef>
                <a:spcPts val="0"/>
              </a:spcBef>
              <a:buNone/>
              <a:defRPr b="0" i="0" sz="1200" u="none" cap="none" strike="noStrike">
                <a:solidFill>
                  <a:srgbClr val="898989"/>
                </a:solidFill>
                <a:latin typeface="Calibri"/>
                <a:ea typeface="Calibri"/>
                <a:cs typeface="Calibri"/>
                <a:sym typeface="Calibri"/>
              </a:defRPr>
            </a:lvl7pPr>
            <a:lvl8pPr indent="0" lvl="7" marL="0" algn="r">
              <a:spcBef>
                <a:spcPts val="0"/>
              </a:spcBef>
              <a:buNone/>
              <a:defRPr b="0" i="0" sz="1200" u="none" cap="none" strike="noStrike">
                <a:solidFill>
                  <a:srgbClr val="898989"/>
                </a:solidFill>
                <a:latin typeface="Calibri"/>
                <a:ea typeface="Calibri"/>
                <a:cs typeface="Calibri"/>
                <a:sym typeface="Calibri"/>
              </a:defRPr>
            </a:lvl8pPr>
            <a:lvl9pPr indent="0" lvl="8" marL="0" algn="r">
              <a:spcBef>
                <a:spcPts val="0"/>
              </a:spcBef>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 name="Shape 27"/>
        <p:cNvGrpSpPr/>
        <p:nvPr/>
      </p:nvGrpSpPr>
      <p:grpSpPr>
        <a:xfrm>
          <a:off x="0" y="0"/>
          <a:ext cx="0" cy="0"/>
          <a:chOff x="0" y="0"/>
          <a:chExt cx="0" cy="0"/>
        </a:xfrm>
      </p:grpSpPr>
      <p:sp>
        <p:nvSpPr>
          <p:cNvPr id="28" name="Google Shape;28;p124"/>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124"/>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124"/>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rgbClr val="898989"/>
                </a:solidFill>
                <a:latin typeface="Calibri"/>
                <a:ea typeface="Calibri"/>
                <a:cs typeface="Calibri"/>
                <a:sym typeface="Calibri"/>
              </a:defRPr>
            </a:lvl1pPr>
            <a:lvl2pPr indent="0" lvl="1" marL="0" algn="r">
              <a:spcBef>
                <a:spcPts val="0"/>
              </a:spcBef>
              <a:buNone/>
              <a:defRPr b="0" i="0" sz="1200" u="none" cap="none" strike="noStrike">
                <a:solidFill>
                  <a:srgbClr val="898989"/>
                </a:solidFill>
                <a:latin typeface="Calibri"/>
                <a:ea typeface="Calibri"/>
                <a:cs typeface="Calibri"/>
                <a:sym typeface="Calibri"/>
              </a:defRPr>
            </a:lvl2pPr>
            <a:lvl3pPr indent="0" lvl="2" marL="0" algn="r">
              <a:spcBef>
                <a:spcPts val="0"/>
              </a:spcBef>
              <a:buNone/>
              <a:defRPr b="0" i="0" sz="1200" u="none" cap="none" strike="noStrike">
                <a:solidFill>
                  <a:srgbClr val="898989"/>
                </a:solidFill>
                <a:latin typeface="Calibri"/>
                <a:ea typeface="Calibri"/>
                <a:cs typeface="Calibri"/>
                <a:sym typeface="Calibri"/>
              </a:defRPr>
            </a:lvl3pPr>
            <a:lvl4pPr indent="0" lvl="3" marL="0" algn="r">
              <a:spcBef>
                <a:spcPts val="0"/>
              </a:spcBef>
              <a:buNone/>
              <a:defRPr b="0" i="0" sz="1200" u="none" cap="none" strike="noStrike">
                <a:solidFill>
                  <a:srgbClr val="898989"/>
                </a:solidFill>
                <a:latin typeface="Calibri"/>
                <a:ea typeface="Calibri"/>
                <a:cs typeface="Calibri"/>
                <a:sym typeface="Calibri"/>
              </a:defRPr>
            </a:lvl4pPr>
            <a:lvl5pPr indent="0" lvl="4" marL="0" algn="r">
              <a:spcBef>
                <a:spcPts val="0"/>
              </a:spcBef>
              <a:buNone/>
              <a:defRPr b="0" i="0" sz="1200" u="none" cap="none" strike="noStrike">
                <a:solidFill>
                  <a:srgbClr val="898989"/>
                </a:solidFill>
                <a:latin typeface="Calibri"/>
                <a:ea typeface="Calibri"/>
                <a:cs typeface="Calibri"/>
                <a:sym typeface="Calibri"/>
              </a:defRPr>
            </a:lvl5pPr>
            <a:lvl6pPr indent="0" lvl="5" marL="0" algn="r">
              <a:spcBef>
                <a:spcPts val="0"/>
              </a:spcBef>
              <a:buNone/>
              <a:defRPr b="0" i="0" sz="1200" u="none" cap="none" strike="noStrike">
                <a:solidFill>
                  <a:srgbClr val="898989"/>
                </a:solidFill>
                <a:latin typeface="Calibri"/>
                <a:ea typeface="Calibri"/>
                <a:cs typeface="Calibri"/>
                <a:sym typeface="Calibri"/>
              </a:defRPr>
            </a:lvl6pPr>
            <a:lvl7pPr indent="0" lvl="6" marL="0" algn="r">
              <a:spcBef>
                <a:spcPts val="0"/>
              </a:spcBef>
              <a:buNone/>
              <a:defRPr b="0" i="0" sz="1200" u="none" cap="none" strike="noStrike">
                <a:solidFill>
                  <a:srgbClr val="898989"/>
                </a:solidFill>
                <a:latin typeface="Calibri"/>
                <a:ea typeface="Calibri"/>
                <a:cs typeface="Calibri"/>
                <a:sym typeface="Calibri"/>
              </a:defRPr>
            </a:lvl7pPr>
            <a:lvl8pPr indent="0" lvl="7" marL="0" algn="r">
              <a:spcBef>
                <a:spcPts val="0"/>
              </a:spcBef>
              <a:buNone/>
              <a:defRPr b="0" i="0" sz="1200" u="none" cap="none" strike="noStrike">
                <a:solidFill>
                  <a:srgbClr val="898989"/>
                </a:solidFill>
                <a:latin typeface="Calibri"/>
                <a:ea typeface="Calibri"/>
                <a:cs typeface="Calibri"/>
                <a:sym typeface="Calibri"/>
              </a:defRPr>
            </a:lvl8pPr>
            <a:lvl9pPr indent="0" lvl="8" marL="0" algn="r">
              <a:spcBef>
                <a:spcPts val="0"/>
              </a:spcBef>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125"/>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33" name="Google Shape;33;p125"/>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25"/>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25"/>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rgbClr val="898989"/>
                </a:solidFill>
                <a:latin typeface="Calibri"/>
                <a:ea typeface="Calibri"/>
                <a:cs typeface="Calibri"/>
                <a:sym typeface="Calibri"/>
              </a:defRPr>
            </a:lvl1pPr>
            <a:lvl2pPr indent="0" lvl="1" marL="0" algn="r">
              <a:spcBef>
                <a:spcPts val="0"/>
              </a:spcBef>
              <a:buNone/>
              <a:defRPr b="0" i="0" sz="1200" u="none" cap="none" strike="noStrike">
                <a:solidFill>
                  <a:srgbClr val="898989"/>
                </a:solidFill>
                <a:latin typeface="Calibri"/>
                <a:ea typeface="Calibri"/>
                <a:cs typeface="Calibri"/>
                <a:sym typeface="Calibri"/>
              </a:defRPr>
            </a:lvl2pPr>
            <a:lvl3pPr indent="0" lvl="2" marL="0" algn="r">
              <a:spcBef>
                <a:spcPts val="0"/>
              </a:spcBef>
              <a:buNone/>
              <a:defRPr b="0" i="0" sz="1200" u="none" cap="none" strike="noStrike">
                <a:solidFill>
                  <a:srgbClr val="898989"/>
                </a:solidFill>
                <a:latin typeface="Calibri"/>
                <a:ea typeface="Calibri"/>
                <a:cs typeface="Calibri"/>
                <a:sym typeface="Calibri"/>
              </a:defRPr>
            </a:lvl3pPr>
            <a:lvl4pPr indent="0" lvl="3" marL="0" algn="r">
              <a:spcBef>
                <a:spcPts val="0"/>
              </a:spcBef>
              <a:buNone/>
              <a:defRPr b="0" i="0" sz="1200" u="none" cap="none" strike="noStrike">
                <a:solidFill>
                  <a:srgbClr val="898989"/>
                </a:solidFill>
                <a:latin typeface="Calibri"/>
                <a:ea typeface="Calibri"/>
                <a:cs typeface="Calibri"/>
                <a:sym typeface="Calibri"/>
              </a:defRPr>
            </a:lvl4pPr>
            <a:lvl5pPr indent="0" lvl="4" marL="0" algn="r">
              <a:spcBef>
                <a:spcPts val="0"/>
              </a:spcBef>
              <a:buNone/>
              <a:defRPr b="0" i="0" sz="1200" u="none" cap="none" strike="noStrike">
                <a:solidFill>
                  <a:srgbClr val="898989"/>
                </a:solidFill>
                <a:latin typeface="Calibri"/>
                <a:ea typeface="Calibri"/>
                <a:cs typeface="Calibri"/>
                <a:sym typeface="Calibri"/>
              </a:defRPr>
            </a:lvl5pPr>
            <a:lvl6pPr indent="0" lvl="5" marL="0" algn="r">
              <a:spcBef>
                <a:spcPts val="0"/>
              </a:spcBef>
              <a:buNone/>
              <a:defRPr b="0" i="0" sz="1200" u="none" cap="none" strike="noStrike">
                <a:solidFill>
                  <a:srgbClr val="898989"/>
                </a:solidFill>
                <a:latin typeface="Calibri"/>
                <a:ea typeface="Calibri"/>
                <a:cs typeface="Calibri"/>
                <a:sym typeface="Calibri"/>
              </a:defRPr>
            </a:lvl6pPr>
            <a:lvl7pPr indent="0" lvl="6" marL="0" algn="r">
              <a:spcBef>
                <a:spcPts val="0"/>
              </a:spcBef>
              <a:buNone/>
              <a:defRPr b="0" i="0" sz="1200" u="none" cap="none" strike="noStrike">
                <a:solidFill>
                  <a:srgbClr val="898989"/>
                </a:solidFill>
                <a:latin typeface="Calibri"/>
                <a:ea typeface="Calibri"/>
                <a:cs typeface="Calibri"/>
                <a:sym typeface="Calibri"/>
              </a:defRPr>
            </a:lvl7pPr>
            <a:lvl8pPr indent="0" lvl="7" marL="0" algn="r">
              <a:spcBef>
                <a:spcPts val="0"/>
              </a:spcBef>
              <a:buNone/>
              <a:defRPr b="0" i="0" sz="1200" u="none" cap="none" strike="noStrike">
                <a:solidFill>
                  <a:srgbClr val="898989"/>
                </a:solidFill>
                <a:latin typeface="Calibri"/>
                <a:ea typeface="Calibri"/>
                <a:cs typeface="Calibri"/>
                <a:sym typeface="Calibri"/>
              </a:defRPr>
            </a:lvl8pPr>
            <a:lvl9pPr indent="0" lvl="8" marL="0" algn="r">
              <a:spcBef>
                <a:spcPts val="0"/>
              </a:spcBef>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6" name="Shape 36"/>
        <p:cNvGrpSpPr/>
        <p:nvPr/>
      </p:nvGrpSpPr>
      <p:grpSpPr>
        <a:xfrm>
          <a:off x="0" y="0"/>
          <a:ext cx="0" cy="0"/>
          <a:chOff x="0" y="0"/>
          <a:chExt cx="0" cy="0"/>
        </a:xfrm>
      </p:grpSpPr>
      <p:sp>
        <p:nvSpPr>
          <p:cNvPr id="37" name="Google Shape;37;p126"/>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38" name="Google Shape;38;p126"/>
          <p:cNvSpPr txBox="1"/>
          <p:nvPr>
            <p:ph idx="1" type="body"/>
          </p:nvPr>
        </p:nvSpPr>
        <p:spPr>
          <a:xfrm>
            <a:off x="628650" y="1825625"/>
            <a:ext cx="38862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9" name="Google Shape;39;p126"/>
          <p:cNvSpPr txBox="1"/>
          <p:nvPr>
            <p:ph idx="2" type="body"/>
          </p:nvPr>
        </p:nvSpPr>
        <p:spPr>
          <a:xfrm>
            <a:off x="4629150" y="1825625"/>
            <a:ext cx="38862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126"/>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126"/>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126"/>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200">
                <a:solidFill>
                  <a:srgbClr val="898989"/>
                </a:solidFill>
                <a:latin typeface="Calibri"/>
                <a:ea typeface="Calibri"/>
                <a:cs typeface="Calibri"/>
                <a:sym typeface="Calibri"/>
              </a:defRPr>
            </a:lvl1pPr>
            <a:lvl2pPr indent="0" lvl="1" marL="0" algn="r">
              <a:spcBef>
                <a:spcPts val="0"/>
              </a:spcBef>
              <a:buNone/>
              <a:defRPr sz="1200">
                <a:solidFill>
                  <a:srgbClr val="898989"/>
                </a:solidFill>
                <a:latin typeface="Calibri"/>
                <a:ea typeface="Calibri"/>
                <a:cs typeface="Calibri"/>
                <a:sym typeface="Calibri"/>
              </a:defRPr>
            </a:lvl2pPr>
            <a:lvl3pPr indent="0" lvl="2" marL="0" algn="r">
              <a:spcBef>
                <a:spcPts val="0"/>
              </a:spcBef>
              <a:buNone/>
              <a:defRPr sz="1200">
                <a:solidFill>
                  <a:srgbClr val="898989"/>
                </a:solidFill>
                <a:latin typeface="Calibri"/>
                <a:ea typeface="Calibri"/>
                <a:cs typeface="Calibri"/>
                <a:sym typeface="Calibri"/>
              </a:defRPr>
            </a:lvl3pPr>
            <a:lvl4pPr indent="0" lvl="3" marL="0" algn="r">
              <a:spcBef>
                <a:spcPts val="0"/>
              </a:spcBef>
              <a:buNone/>
              <a:defRPr sz="1200">
                <a:solidFill>
                  <a:srgbClr val="898989"/>
                </a:solidFill>
                <a:latin typeface="Calibri"/>
                <a:ea typeface="Calibri"/>
                <a:cs typeface="Calibri"/>
                <a:sym typeface="Calibri"/>
              </a:defRPr>
            </a:lvl4pPr>
            <a:lvl5pPr indent="0" lvl="4" marL="0" algn="r">
              <a:spcBef>
                <a:spcPts val="0"/>
              </a:spcBef>
              <a:buNone/>
              <a:defRPr sz="1200">
                <a:solidFill>
                  <a:srgbClr val="898989"/>
                </a:solidFill>
                <a:latin typeface="Calibri"/>
                <a:ea typeface="Calibri"/>
                <a:cs typeface="Calibri"/>
                <a:sym typeface="Calibri"/>
              </a:defRPr>
            </a:lvl5pPr>
            <a:lvl6pPr indent="0" lvl="5" marL="0" algn="r">
              <a:spcBef>
                <a:spcPts val="0"/>
              </a:spcBef>
              <a:buNone/>
              <a:defRPr sz="1200">
                <a:solidFill>
                  <a:srgbClr val="898989"/>
                </a:solidFill>
                <a:latin typeface="Calibri"/>
                <a:ea typeface="Calibri"/>
                <a:cs typeface="Calibri"/>
                <a:sym typeface="Calibri"/>
              </a:defRPr>
            </a:lvl6pPr>
            <a:lvl7pPr indent="0" lvl="6" marL="0" algn="r">
              <a:spcBef>
                <a:spcPts val="0"/>
              </a:spcBef>
              <a:buNone/>
              <a:defRPr sz="1200">
                <a:solidFill>
                  <a:srgbClr val="898989"/>
                </a:solidFill>
                <a:latin typeface="Calibri"/>
                <a:ea typeface="Calibri"/>
                <a:cs typeface="Calibri"/>
                <a:sym typeface="Calibri"/>
              </a:defRPr>
            </a:lvl7pPr>
            <a:lvl8pPr indent="0" lvl="7" marL="0" algn="r">
              <a:spcBef>
                <a:spcPts val="0"/>
              </a:spcBef>
              <a:buNone/>
              <a:defRPr sz="1200">
                <a:solidFill>
                  <a:srgbClr val="898989"/>
                </a:solidFill>
                <a:latin typeface="Calibri"/>
                <a:ea typeface="Calibri"/>
                <a:cs typeface="Calibri"/>
                <a:sym typeface="Calibri"/>
              </a:defRPr>
            </a:lvl8pPr>
            <a:lvl9pPr indent="0" lvl="8" marL="0" algn="r">
              <a:spcBef>
                <a:spcPts val="0"/>
              </a:spcBef>
              <a:buNone/>
              <a:defRPr sz="1200">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3" name="Shape 43"/>
        <p:cNvGrpSpPr/>
        <p:nvPr/>
      </p:nvGrpSpPr>
      <p:grpSpPr>
        <a:xfrm>
          <a:off x="0" y="0"/>
          <a:ext cx="0" cy="0"/>
          <a:chOff x="0" y="0"/>
          <a:chExt cx="0" cy="0"/>
        </a:xfrm>
      </p:grpSpPr>
      <p:sp>
        <p:nvSpPr>
          <p:cNvPr id="44" name="Google Shape;44;p127"/>
          <p:cNvSpPr txBox="1"/>
          <p:nvPr>
            <p:ph type="title"/>
          </p:nvPr>
        </p:nvSpPr>
        <p:spPr>
          <a:xfrm>
            <a:off x="623888" y="1709739"/>
            <a:ext cx="7886700" cy="28527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sz="60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45" name="Google Shape;45;p127"/>
          <p:cNvSpPr txBox="1"/>
          <p:nvPr>
            <p:ph idx="1" type="body"/>
          </p:nvPr>
        </p:nvSpPr>
        <p:spPr>
          <a:xfrm>
            <a:off x="623888" y="4589464"/>
            <a:ext cx="7886700" cy="150018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46" name="Google Shape;46;p127"/>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27"/>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27"/>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200">
                <a:solidFill>
                  <a:srgbClr val="898989"/>
                </a:solidFill>
                <a:latin typeface="Calibri"/>
                <a:ea typeface="Calibri"/>
                <a:cs typeface="Calibri"/>
                <a:sym typeface="Calibri"/>
              </a:defRPr>
            </a:lvl1pPr>
            <a:lvl2pPr indent="0" lvl="1" marL="0" algn="r">
              <a:spcBef>
                <a:spcPts val="0"/>
              </a:spcBef>
              <a:buNone/>
              <a:defRPr sz="1200">
                <a:solidFill>
                  <a:srgbClr val="898989"/>
                </a:solidFill>
                <a:latin typeface="Calibri"/>
                <a:ea typeface="Calibri"/>
                <a:cs typeface="Calibri"/>
                <a:sym typeface="Calibri"/>
              </a:defRPr>
            </a:lvl2pPr>
            <a:lvl3pPr indent="0" lvl="2" marL="0" algn="r">
              <a:spcBef>
                <a:spcPts val="0"/>
              </a:spcBef>
              <a:buNone/>
              <a:defRPr sz="1200">
                <a:solidFill>
                  <a:srgbClr val="898989"/>
                </a:solidFill>
                <a:latin typeface="Calibri"/>
                <a:ea typeface="Calibri"/>
                <a:cs typeface="Calibri"/>
                <a:sym typeface="Calibri"/>
              </a:defRPr>
            </a:lvl3pPr>
            <a:lvl4pPr indent="0" lvl="3" marL="0" algn="r">
              <a:spcBef>
                <a:spcPts val="0"/>
              </a:spcBef>
              <a:buNone/>
              <a:defRPr sz="1200">
                <a:solidFill>
                  <a:srgbClr val="898989"/>
                </a:solidFill>
                <a:latin typeface="Calibri"/>
                <a:ea typeface="Calibri"/>
                <a:cs typeface="Calibri"/>
                <a:sym typeface="Calibri"/>
              </a:defRPr>
            </a:lvl4pPr>
            <a:lvl5pPr indent="0" lvl="4" marL="0" algn="r">
              <a:spcBef>
                <a:spcPts val="0"/>
              </a:spcBef>
              <a:buNone/>
              <a:defRPr sz="1200">
                <a:solidFill>
                  <a:srgbClr val="898989"/>
                </a:solidFill>
                <a:latin typeface="Calibri"/>
                <a:ea typeface="Calibri"/>
                <a:cs typeface="Calibri"/>
                <a:sym typeface="Calibri"/>
              </a:defRPr>
            </a:lvl5pPr>
            <a:lvl6pPr indent="0" lvl="5" marL="0" algn="r">
              <a:spcBef>
                <a:spcPts val="0"/>
              </a:spcBef>
              <a:buNone/>
              <a:defRPr sz="1200">
                <a:solidFill>
                  <a:srgbClr val="898989"/>
                </a:solidFill>
                <a:latin typeface="Calibri"/>
                <a:ea typeface="Calibri"/>
                <a:cs typeface="Calibri"/>
                <a:sym typeface="Calibri"/>
              </a:defRPr>
            </a:lvl6pPr>
            <a:lvl7pPr indent="0" lvl="6" marL="0" algn="r">
              <a:spcBef>
                <a:spcPts val="0"/>
              </a:spcBef>
              <a:buNone/>
              <a:defRPr sz="1200">
                <a:solidFill>
                  <a:srgbClr val="898989"/>
                </a:solidFill>
                <a:latin typeface="Calibri"/>
                <a:ea typeface="Calibri"/>
                <a:cs typeface="Calibri"/>
                <a:sym typeface="Calibri"/>
              </a:defRPr>
            </a:lvl7pPr>
            <a:lvl8pPr indent="0" lvl="7" marL="0" algn="r">
              <a:spcBef>
                <a:spcPts val="0"/>
              </a:spcBef>
              <a:buNone/>
              <a:defRPr sz="1200">
                <a:solidFill>
                  <a:srgbClr val="898989"/>
                </a:solidFill>
                <a:latin typeface="Calibri"/>
                <a:ea typeface="Calibri"/>
                <a:cs typeface="Calibri"/>
                <a:sym typeface="Calibri"/>
              </a:defRPr>
            </a:lvl8pPr>
            <a:lvl9pPr indent="0" lvl="8" marL="0" algn="r">
              <a:spcBef>
                <a:spcPts val="0"/>
              </a:spcBef>
              <a:buNone/>
              <a:defRPr sz="1200">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9" name="Shape 49"/>
        <p:cNvGrpSpPr/>
        <p:nvPr/>
      </p:nvGrpSpPr>
      <p:grpSpPr>
        <a:xfrm>
          <a:off x="0" y="0"/>
          <a:ext cx="0" cy="0"/>
          <a:chOff x="0" y="0"/>
          <a:chExt cx="0" cy="0"/>
        </a:xfrm>
      </p:grpSpPr>
      <p:sp>
        <p:nvSpPr>
          <p:cNvPr id="50" name="Google Shape;50;p128"/>
          <p:cNvSpPr txBox="1"/>
          <p:nvPr>
            <p:ph type="title"/>
          </p:nvPr>
        </p:nvSpPr>
        <p:spPr>
          <a:xfrm>
            <a:off x="629841" y="365126"/>
            <a:ext cx="78867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51" name="Google Shape;51;p128"/>
          <p:cNvSpPr txBox="1"/>
          <p:nvPr>
            <p:ph idx="1" type="body"/>
          </p:nvPr>
        </p:nvSpPr>
        <p:spPr>
          <a:xfrm>
            <a:off x="629842" y="1681163"/>
            <a:ext cx="3868340"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2" name="Google Shape;52;p128"/>
          <p:cNvSpPr txBox="1"/>
          <p:nvPr>
            <p:ph idx="2" type="body"/>
          </p:nvPr>
        </p:nvSpPr>
        <p:spPr>
          <a:xfrm>
            <a:off x="629842" y="2505075"/>
            <a:ext cx="3868340"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3" name="Google Shape;53;p128"/>
          <p:cNvSpPr txBox="1"/>
          <p:nvPr>
            <p:ph idx="3" type="body"/>
          </p:nvPr>
        </p:nvSpPr>
        <p:spPr>
          <a:xfrm>
            <a:off x="4629150" y="1681163"/>
            <a:ext cx="3887391"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4" name="Google Shape;54;p128"/>
          <p:cNvSpPr txBox="1"/>
          <p:nvPr>
            <p:ph idx="4" type="body"/>
          </p:nvPr>
        </p:nvSpPr>
        <p:spPr>
          <a:xfrm>
            <a:off x="4629150" y="2505075"/>
            <a:ext cx="3887391"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5" name="Google Shape;55;p128"/>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28"/>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28"/>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200">
                <a:solidFill>
                  <a:srgbClr val="898989"/>
                </a:solidFill>
                <a:latin typeface="Calibri"/>
                <a:ea typeface="Calibri"/>
                <a:cs typeface="Calibri"/>
                <a:sym typeface="Calibri"/>
              </a:defRPr>
            </a:lvl1pPr>
            <a:lvl2pPr indent="0" lvl="1" marL="0" algn="r">
              <a:spcBef>
                <a:spcPts val="0"/>
              </a:spcBef>
              <a:buNone/>
              <a:defRPr sz="1200">
                <a:solidFill>
                  <a:srgbClr val="898989"/>
                </a:solidFill>
                <a:latin typeface="Calibri"/>
                <a:ea typeface="Calibri"/>
                <a:cs typeface="Calibri"/>
                <a:sym typeface="Calibri"/>
              </a:defRPr>
            </a:lvl2pPr>
            <a:lvl3pPr indent="0" lvl="2" marL="0" algn="r">
              <a:spcBef>
                <a:spcPts val="0"/>
              </a:spcBef>
              <a:buNone/>
              <a:defRPr sz="1200">
                <a:solidFill>
                  <a:srgbClr val="898989"/>
                </a:solidFill>
                <a:latin typeface="Calibri"/>
                <a:ea typeface="Calibri"/>
                <a:cs typeface="Calibri"/>
                <a:sym typeface="Calibri"/>
              </a:defRPr>
            </a:lvl3pPr>
            <a:lvl4pPr indent="0" lvl="3" marL="0" algn="r">
              <a:spcBef>
                <a:spcPts val="0"/>
              </a:spcBef>
              <a:buNone/>
              <a:defRPr sz="1200">
                <a:solidFill>
                  <a:srgbClr val="898989"/>
                </a:solidFill>
                <a:latin typeface="Calibri"/>
                <a:ea typeface="Calibri"/>
                <a:cs typeface="Calibri"/>
                <a:sym typeface="Calibri"/>
              </a:defRPr>
            </a:lvl4pPr>
            <a:lvl5pPr indent="0" lvl="4" marL="0" algn="r">
              <a:spcBef>
                <a:spcPts val="0"/>
              </a:spcBef>
              <a:buNone/>
              <a:defRPr sz="1200">
                <a:solidFill>
                  <a:srgbClr val="898989"/>
                </a:solidFill>
                <a:latin typeface="Calibri"/>
                <a:ea typeface="Calibri"/>
                <a:cs typeface="Calibri"/>
                <a:sym typeface="Calibri"/>
              </a:defRPr>
            </a:lvl5pPr>
            <a:lvl6pPr indent="0" lvl="5" marL="0" algn="r">
              <a:spcBef>
                <a:spcPts val="0"/>
              </a:spcBef>
              <a:buNone/>
              <a:defRPr sz="1200">
                <a:solidFill>
                  <a:srgbClr val="898989"/>
                </a:solidFill>
                <a:latin typeface="Calibri"/>
                <a:ea typeface="Calibri"/>
                <a:cs typeface="Calibri"/>
                <a:sym typeface="Calibri"/>
              </a:defRPr>
            </a:lvl6pPr>
            <a:lvl7pPr indent="0" lvl="6" marL="0" algn="r">
              <a:spcBef>
                <a:spcPts val="0"/>
              </a:spcBef>
              <a:buNone/>
              <a:defRPr sz="1200">
                <a:solidFill>
                  <a:srgbClr val="898989"/>
                </a:solidFill>
                <a:latin typeface="Calibri"/>
                <a:ea typeface="Calibri"/>
                <a:cs typeface="Calibri"/>
                <a:sym typeface="Calibri"/>
              </a:defRPr>
            </a:lvl7pPr>
            <a:lvl8pPr indent="0" lvl="7" marL="0" algn="r">
              <a:spcBef>
                <a:spcPts val="0"/>
              </a:spcBef>
              <a:buNone/>
              <a:defRPr sz="1200">
                <a:solidFill>
                  <a:srgbClr val="898989"/>
                </a:solidFill>
                <a:latin typeface="Calibri"/>
                <a:ea typeface="Calibri"/>
                <a:cs typeface="Calibri"/>
                <a:sym typeface="Calibri"/>
              </a:defRPr>
            </a:lvl8pPr>
            <a:lvl9pPr indent="0" lvl="8" marL="0" algn="r">
              <a:spcBef>
                <a:spcPts val="0"/>
              </a:spcBef>
              <a:buNone/>
              <a:defRPr sz="1200">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129"/>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sz="32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60" name="Google Shape;60;p129"/>
          <p:cNvSpPr txBox="1"/>
          <p:nvPr>
            <p:ph idx="1" type="body"/>
          </p:nvPr>
        </p:nvSpPr>
        <p:spPr>
          <a:xfrm>
            <a:off x="3887391" y="987426"/>
            <a:ext cx="4629150" cy="4873625"/>
          </a:xfrm>
          <a:prstGeom prst="rect">
            <a:avLst/>
          </a:prstGeom>
          <a:noFill/>
          <a:ln>
            <a:noFill/>
          </a:ln>
        </p:spPr>
        <p:txBody>
          <a:bodyPr anchorCtr="0" anchor="t" bIns="45700" lIns="91425" spcFirstLastPara="1" rIns="91425" wrap="square" tIns="45700">
            <a:no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129"/>
          <p:cNvSpPr txBox="1"/>
          <p:nvPr>
            <p:ph idx="2" type="body"/>
          </p:nvPr>
        </p:nvSpPr>
        <p:spPr>
          <a:xfrm>
            <a:off x="629841" y="2057400"/>
            <a:ext cx="2949178"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129"/>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29"/>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29"/>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200">
                <a:solidFill>
                  <a:srgbClr val="898989"/>
                </a:solidFill>
                <a:latin typeface="Calibri"/>
                <a:ea typeface="Calibri"/>
                <a:cs typeface="Calibri"/>
                <a:sym typeface="Calibri"/>
              </a:defRPr>
            </a:lvl1pPr>
            <a:lvl2pPr indent="0" lvl="1" marL="0" algn="r">
              <a:spcBef>
                <a:spcPts val="0"/>
              </a:spcBef>
              <a:buNone/>
              <a:defRPr sz="1200">
                <a:solidFill>
                  <a:srgbClr val="898989"/>
                </a:solidFill>
                <a:latin typeface="Calibri"/>
                <a:ea typeface="Calibri"/>
                <a:cs typeface="Calibri"/>
                <a:sym typeface="Calibri"/>
              </a:defRPr>
            </a:lvl2pPr>
            <a:lvl3pPr indent="0" lvl="2" marL="0" algn="r">
              <a:spcBef>
                <a:spcPts val="0"/>
              </a:spcBef>
              <a:buNone/>
              <a:defRPr sz="1200">
                <a:solidFill>
                  <a:srgbClr val="898989"/>
                </a:solidFill>
                <a:latin typeface="Calibri"/>
                <a:ea typeface="Calibri"/>
                <a:cs typeface="Calibri"/>
                <a:sym typeface="Calibri"/>
              </a:defRPr>
            </a:lvl3pPr>
            <a:lvl4pPr indent="0" lvl="3" marL="0" algn="r">
              <a:spcBef>
                <a:spcPts val="0"/>
              </a:spcBef>
              <a:buNone/>
              <a:defRPr sz="1200">
                <a:solidFill>
                  <a:srgbClr val="898989"/>
                </a:solidFill>
                <a:latin typeface="Calibri"/>
                <a:ea typeface="Calibri"/>
                <a:cs typeface="Calibri"/>
                <a:sym typeface="Calibri"/>
              </a:defRPr>
            </a:lvl4pPr>
            <a:lvl5pPr indent="0" lvl="4" marL="0" algn="r">
              <a:spcBef>
                <a:spcPts val="0"/>
              </a:spcBef>
              <a:buNone/>
              <a:defRPr sz="1200">
                <a:solidFill>
                  <a:srgbClr val="898989"/>
                </a:solidFill>
                <a:latin typeface="Calibri"/>
                <a:ea typeface="Calibri"/>
                <a:cs typeface="Calibri"/>
                <a:sym typeface="Calibri"/>
              </a:defRPr>
            </a:lvl5pPr>
            <a:lvl6pPr indent="0" lvl="5" marL="0" algn="r">
              <a:spcBef>
                <a:spcPts val="0"/>
              </a:spcBef>
              <a:buNone/>
              <a:defRPr sz="1200">
                <a:solidFill>
                  <a:srgbClr val="898989"/>
                </a:solidFill>
                <a:latin typeface="Calibri"/>
                <a:ea typeface="Calibri"/>
                <a:cs typeface="Calibri"/>
                <a:sym typeface="Calibri"/>
              </a:defRPr>
            </a:lvl6pPr>
            <a:lvl7pPr indent="0" lvl="6" marL="0" algn="r">
              <a:spcBef>
                <a:spcPts val="0"/>
              </a:spcBef>
              <a:buNone/>
              <a:defRPr sz="1200">
                <a:solidFill>
                  <a:srgbClr val="898989"/>
                </a:solidFill>
                <a:latin typeface="Calibri"/>
                <a:ea typeface="Calibri"/>
                <a:cs typeface="Calibri"/>
                <a:sym typeface="Calibri"/>
              </a:defRPr>
            </a:lvl7pPr>
            <a:lvl8pPr indent="0" lvl="7" marL="0" algn="r">
              <a:spcBef>
                <a:spcPts val="0"/>
              </a:spcBef>
              <a:buNone/>
              <a:defRPr sz="1200">
                <a:solidFill>
                  <a:srgbClr val="898989"/>
                </a:solidFill>
                <a:latin typeface="Calibri"/>
                <a:ea typeface="Calibri"/>
                <a:cs typeface="Calibri"/>
                <a:sym typeface="Calibri"/>
              </a:defRPr>
            </a:lvl8pPr>
            <a:lvl9pPr indent="0" lvl="8" marL="0" algn="r">
              <a:spcBef>
                <a:spcPts val="0"/>
              </a:spcBef>
              <a:buNone/>
              <a:defRPr sz="1200">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30"/>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sz="32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67" name="Google Shape;67;p130"/>
          <p:cNvSpPr/>
          <p:nvPr>
            <p:ph idx="2" type="pic"/>
          </p:nvPr>
        </p:nvSpPr>
        <p:spPr>
          <a:xfrm>
            <a:off x="3887391" y="987426"/>
            <a:ext cx="4629150" cy="4873625"/>
          </a:xfrm>
          <a:prstGeom prst="rect">
            <a:avLst/>
          </a:prstGeom>
          <a:noFill/>
          <a:ln>
            <a:noFill/>
          </a:ln>
        </p:spPr>
      </p:sp>
      <p:sp>
        <p:nvSpPr>
          <p:cNvPr id="68" name="Google Shape;68;p130"/>
          <p:cNvSpPr txBox="1"/>
          <p:nvPr>
            <p:ph idx="1" type="body"/>
          </p:nvPr>
        </p:nvSpPr>
        <p:spPr>
          <a:xfrm>
            <a:off x="629841" y="2057400"/>
            <a:ext cx="2949178"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30"/>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30"/>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30"/>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200">
                <a:solidFill>
                  <a:srgbClr val="898989"/>
                </a:solidFill>
                <a:latin typeface="Calibri"/>
                <a:ea typeface="Calibri"/>
                <a:cs typeface="Calibri"/>
                <a:sym typeface="Calibri"/>
              </a:defRPr>
            </a:lvl1pPr>
            <a:lvl2pPr indent="0" lvl="1" marL="0" algn="r">
              <a:spcBef>
                <a:spcPts val="0"/>
              </a:spcBef>
              <a:buNone/>
              <a:defRPr sz="1200">
                <a:solidFill>
                  <a:srgbClr val="898989"/>
                </a:solidFill>
                <a:latin typeface="Calibri"/>
                <a:ea typeface="Calibri"/>
                <a:cs typeface="Calibri"/>
                <a:sym typeface="Calibri"/>
              </a:defRPr>
            </a:lvl2pPr>
            <a:lvl3pPr indent="0" lvl="2" marL="0" algn="r">
              <a:spcBef>
                <a:spcPts val="0"/>
              </a:spcBef>
              <a:buNone/>
              <a:defRPr sz="1200">
                <a:solidFill>
                  <a:srgbClr val="898989"/>
                </a:solidFill>
                <a:latin typeface="Calibri"/>
                <a:ea typeface="Calibri"/>
                <a:cs typeface="Calibri"/>
                <a:sym typeface="Calibri"/>
              </a:defRPr>
            </a:lvl3pPr>
            <a:lvl4pPr indent="0" lvl="3" marL="0" algn="r">
              <a:spcBef>
                <a:spcPts val="0"/>
              </a:spcBef>
              <a:buNone/>
              <a:defRPr sz="1200">
                <a:solidFill>
                  <a:srgbClr val="898989"/>
                </a:solidFill>
                <a:latin typeface="Calibri"/>
                <a:ea typeface="Calibri"/>
                <a:cs typeface="Calibri"/>
                <a:sym typeface="Calibri"/>
              </a:defRPr>
            </a:lvl4pPr>
            <a:lvl5pPr indent="0" lvl="4" marL="0" algn="r">
              <a:spcBef>
                <a:spcPts val="0"/>
              </a:spcBef>
              <a:buNone/>
              <a:defRPr sz="1200">
                <a:solidFill>
                  <a:srgbClr val="898989"/>
                </a:solidFill>
                <a:latin typeface="Calibri"/>
                <a:ea typeface="Calibri"/>
                <a:cs typeface="Calibri"/>
                <a:sym typeface="Calibri"/>
              </a:defRPr>
            </a:lvl5pPr>
            <a:lvl6pPr indent="0" lvl="5" marL="0" algn="r">
              <a:spcBef>
                <a:spcPts val="0"/>
              </a:spcBef>
              <a:buNone/>
              <a:defRPr sz="1200">
                <a:solidFill>
                  <a:srgbClr val="898989"/>
                </a:solidFill>
                <a:latin typeface="Calibri"/>
                <a:ea typeface="Calibri"/>
                <a:cs typeface="Calibri"/>
                <a:sym typeface="Calibri"/>
              </a:defRPr>
            </a:lvl6pPr>
            <a:lvl7pPr indent="0" lvl="6" marL="0" algn="r">
              <a:spcBef>
                <a:spcPts val="0"/>
              </a:spcBef>
              <a:buNone/>
              <a:defRPr sz="1200">
                <a:solidFill>
                  <a:srgbClr val="898989"/>
                </a:solidFill>
                <a:latin typeface="Calibri"/>
                <a:ea typeface="Calibri"/>
                <a:cs typeface="Calibri"/>
                <a:sym typeface="Calibri"/>
              </a:defRPr>
            </a:lvl7pPr>
            <a:lvl8pPr indent="0" lvl="7" marL="0" algn="r">
              <a:spcBef>
                <a:spcPts val="0"/>
              </a:spcBef>
              <a:buNone/>
              <a:defRPr sz="1200">
                <a:solidFill>
                  <a:srgbClr val="898989"/>
                </a:solidFill>
                <a:latin typeface="Calibri"/>
                <a:ea typeface="Calibri"/>
                <a:cs typeface="Calibri"/>
                <a:sym typeface="Calibri"/>
              </a:defRPr>
            </a:lvl8pPr>
            <a:lvl9pPr indent="0" lvl="8" marL="0" algn="r">
              <a:spcBef>
                <a:spcPts val="0"/>
              </a:spcBef>
              <a:buNone/>
              <a:defRPr sz="1200">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theme" Target="../theme/theme2.xml"/><Relationship Id="rId14" Type="http://schemas.openxmlformats.org/officeDocument/2006/relationships/slideLayout" Target="../slideLayouts/slideLayout1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21"/>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7" name="Google Shape;7;p121"/>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55600" lvl="3" marL="18288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21"/>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21"/>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21"/>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98989"/>
                </a:solidFill>
                <a:latin typeface="Calibri"/>
                <a:ea typeface="Calibri"/>
                <a:cs typeface="Calibri"/>
                <a:sym typeface="Calibri"/>
              </a:defRPr>
            </a:lvl1pPr>
            <a:lvl2pPr indent="0" lvl="1" marL="0" marR="0" rtl="0" algn="r">
              <a:spcBef>
                <a:spcPts val="0"/>
              </a:spcBef>
              <a:buNone/>
              <a:defRPr b="0" i="0" sz="1200" u="none" cap="none" strike="noStrike">
                <a:solidFill>
                  <a:srgbClr val="898989"/>
                </a:solidFill>
                <a:latin typeface="Calibri"/>
                <a:ea typeface="Calibri"/>
                <a:cs typeface="Calibri"/>
                <a:sym typeface="Calibri"/>
              </a:defRPr>
            </a:lvl2pPr>
            <a:lvl3pPr indent="0" lvl="2" marL="0" marR="0" rtl="0" algn="r">
              <a:spcBef>
                <a:spcPts val="0"/>
              </a:spcBef>
              <a:buNone/>
              <a:defRPr b="0" i="0" sz="1200" u="none" cap="none" strike="noStrike">
                <a:solidFill>
                  <a:srgbClr val="898989"/>
                </a:solidFill>
                <a:latin typeface="Calibri"/>
                <a:ea typeface="Calibri"/>
                <a:cs typeface="Calibri"/>
                <a:sym typeface="Calibri"/>
              </a:defRPr>
            </a:lvl3pPr>
            <a:lvl4pPr indent="0" lvl="3" marL="0" marR="0" rtl="0" algn="r">
              <a:spcBef>
                <a:spcPts val="0"/>
              </a:spcBef>
              <a:buNone/>
              <a:defRPr b="0" i="0" sz="1200" u="none" cap="none" strike="noStrike">
                <a:solidFill>
                  <a:srgbClr val="898989"/>
                </a:solidFill>
                <a:latin typeface="Calibri"/>
                <a:ea typeface="Calibri"/>
                <a:cs typeface="Calibri"/>
                <a:sym typeface="Calibri"/>
              </a:defRPr>
            </a:lvl4pPr>
            <a:lvl5pPr indent="0" lvl="4" marL="0" marR="0" rtl="0" algn="r">
              <a:spcBef>
                <a:spcPts val="0"/>
              </a:spcBef>
              <a:buNone/>
              <a:defRPr b="0" i="0" sz="1200" u="none" cap="none" strike="noStrike">
                <a:solidFill>
                  <a:srgbClr val="898989"/>
                </a:solidFill>
                <a:latin typeface="Calibri"/>
                <a:ea typeface="Calibri"/>
                <a:cs typeface="Calibri"/>
                <a:sym typeface="Calibri"/>
              </a:defRPr>
            </a:lvl5pPr>
            <a:lvl6pPr indent="0" lvl="5" marL="0" marR="0" rtl="0" algn="r">
              <a:spcBef>
                <a:spcPts val="0"/>
              </a:spcBef>
              <a:buNone/>
              <a:defRPr b="0" i="0" sz="1200" u="none" cap="none" strike="noStrike">
                <a:solidFill>
                  <a:srgbClr val="898989"/>
                </a:solidFill>
                <a:latin typeface="Calibri"/>
                <a:ea typeface="Calibri"/>
                <a:cs typeface="Calibri"/>
                <a:sym typeface="Calibri"/>
              </a:defRPr>
            </a:lvl6pPr>
            <a:lvl7pPr indent="0" lvl="6" marL="0" marR="0" rtl="0" algn="r">
              <a:spcBef>
                <a:spcPts val="0"/>
              </a:spcBef>
              <a:buNone/>
              <a:defRPr b="0" i="0" sz="1200" u="none" cap="none" strike="noStrike">
                <a:solidFill>
                  <a:srgbClr val="898989"/>
                </a:solidFill>
                <a:latin typeface="Calibri"/>
                <a:ea typeface="Calibri"/>
                <a:cs typeface="Calibri"/>
                <a:sym typeface="Calibri"/>
              </a:defRPr>
            </a:lvl7pPr>
            <a:lvl8pPr indent="0" lvl="7" marL="0" marR="0" rtl="0" algn="r">
              <a:spcBef>
                <a:spcPts val="0"/>
              </a:spcBef>
              <a:buNone/>
              <a:defRPr b="0" i="0" sz="1200" u="none" cap="none" strike="noStrike">
                <a:solidFill>
                  <a:srgbClr val="898989"/>
                </a:solidFill>
                <a:latin typeface="Calibri"/>
                <a:ea typeface="Calibri"/>
                <a:cs typeface="Calibri"/>
                <a:sym typeface="Calibri"/>
              </a:defRPr>
            </a:lvl8pPr>
            <a:lvl9pPr indent="0" lvl="8" marL="0" marR="0" rtl="0" algn="r">
              <a:spcBef>
                <a:spcPts val="0"/>
              </a:spcBef>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grpSp>
        <p:nvGrpSpPr>
          <p:cNvPr id="11" name="Google Shape;11;p121"/>
          <p:cNvGrpSpPr/>
          <p:nvPr/>
        </p:nvGrpSpPr>
        <p:grpSpPr>
          <a:xfrm>
            <a:off x="0" y="0"/>
            <a:ext cx="9144000" cy="6858000"/>
            <a:chOff x="0" y="0"/>
            <a:chExt cx="12192000" cy="6858000"/>
          </a:xfrm>
        </p:grpSpPr>
        <p:sp>
          <p:nvSpPr>
            <p:cNvPr id="12" name="Google Shape;12;p121"/>
            <p:cNvSpPr/>
            <p:nvPr/>
          </p:nvSpPr>
          <p:spPr>
            <a:xfrm>
              <a:off x="0" y="0"/>
              <a:ext cx="12192000" cy="6858000"/>
            </a:xfrm>
            <a:prstGeom prst="rect">
              <a:avLst/>
            </a:prstGeom>
            <a:solidFill>
              <a:schemeClr val="lt1">
                <a:alpha val="98823"/>
              </a:schemeClr>
            </a:solidFill>
            <a:ln cap="flat" cmpd="sng" w="76200">
              <a:solidFill>
                <a:srgbClr val="00589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3" name="Google Shape;13;p121"/>
            <p:cNvSpPr txBox="1"/>
            <p:nvPr/>
          </p:nvSpPr>
          <p:spPr>
            <a:xfrm>
              <a:off x="9683751" y="92075"/>
              <a:ext cx="2498725" cy="566822"/>
            </a:xfrm>
            <a:prstGeom prst="rect">
              <a:avLst/>
            </a:prstGeom>
            <a:noFill/>
            <a:ln>
              <a:noFill/>
            </a:ln>
          </p:spPr>
          <p:txBody>
            <a:bodyPr anchorCtr="0" anchor="t" bIns="0" lIns="0" spcFirstLastPara="1" rIns="0" wrap="square" tIns="12700">
              <a:spAutoFit/>
            </a:bodyPr>
            <a:lstStyle/>
            <a:p>
              <a:pPr indent="0" lvl="0" marL="12700" marR="0" rtl="0" algn="l">
                <a:spcBef>
                  <a:spcPts val="0"/>
                </a:spcBef>
                <a:spcAft>
                  <a:spcPts val="0"/>
                </a:spcAft>
                <a:buNone/>
              </a:pPr>
              <a:r>
                <a:rPr b="1" i="1" lang="en-US" sz="1800" u="none" cap="none" strike="noStrike">
                  <a:solidFill>
                    <a:srgbClr val="422C75"/>
                  </a:solidFill>
                  <a:latin typeface="Playfair Display"/>
                  <a:ea typeface="Playfair Display"/>
                  <a:cs typeface="Playfair Display"/>
                  <a:sym typeface="Playfair Display"/>
                </a:rPr>
                <a:t>Go, change the world</a:t>
              </a:r>
              <a:endParaRPr b="1" i="0" sz="1800" u="none" cap="none" strike="noStrike">
                <a:solidFill>
                  <a:schemeClr val="dk1"/>
                </a:solidFill>
                <a:latin typeface="Playfair Display"/>
                <a:ea typeface="Playfair Display"/>
                <a:cs typeface="Playfair Display"/>
                <a:sym typeface="Playfair Display"/>
              </a:endParaRPr>
            </a:p>
          </p:txBody>
        </p:sp>
        <p:pic>
          <p:nvPicPr>
            <p:cNvPr id="14" name="Google Shape;14;p121"/>
            <p:cNvPicPr preferRelativeResize="0"/>
            <p:nvPr/>
          </p:nvPicPr>
          <p:blipFill rotWithShape="1">
            <a:blip r:embed="rId1">
              <a:alphaModFix/>
            </a:blip>
            <a:srcRect b="0" l="0" r="0" t="0"/>
            <a:stretch/>
          </p:blipFill>
          <p:spPr>
            <a:xfrm>
              <a:off x="12555" y="39898"/>
              <a:ext cx="1908073" cy="1369450"/>
            </a:xfrm>
            <a:prstGeom prst="rect">
              <a:avLst/>
            </a:prstGeom>
            <a:noFill/>
            <a:ln>
              <a:noFill/>
            </a:ln>
          </p:spPr>
        </p:pic>
      </p:gr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0.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8.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0.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5.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6.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8.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
          <p:cNvSpPr txBox="1"/>
          <p:nvPr>
            <p:ph type="ctrTitle"/>
          </p:nvPr>
        </p:nvSpPr>
        <p:spPr>
          <a:xfrm>
            <a:off x="1143000" y="1122363"/>
            <a:ext cx="6858000" cy="23876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None/>
            </a:pPr>
            <a:r>
              <a:rPr lang="en-US"/>
              <a:t>UNIT-V</a:t>
            </a:r>
            <a:endParaRPr/>
          </a:p>
        </p:txBody>
      </p:sp>
      <p:sp>
        <p:nvSpPr>
          <p:cNvPr id="93" name="Google Shape;93;p1"/>
          <p:cNvSpPr txBox="1"/>
          <p:nvPr>
            <p:ph idx="1" type="subTitle"/>
          </p:nvPr>
        </p:nvSpPr>
        <p:spPr>
          <a:xfrm>
            <a:off x="1143000" y="3602038"/>
            <a:ext cx="6858000" cy="1655762"/>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dk1"/>
              </a:buClr>
              <a:buSzPts val="2400"/>
              <a:buNone/>
            </a:pPr>
            <a:r>
              <a:rPr lang="en-US"/>
              <a:t>DYNAMIC MEMORY ALLOCATION ,LINKED LIST AND FILES</a:t>
            </a:r>
            <a:endParaRPr/>
          </a:p>
          <a:p>
            <a:pPr indent="0" lvl="0" marL="0" rtl="0" algn="ctr">
              <a:lnSpc>
                <a:spcPct val="90000"/>
              </a:lnSpc>
              <a:spcBef>
                <a:spcPts val="1000"/>
              </a:spcBef>
              <a:spcAft>
                <a:spcPts val="0"/>
              </a:spcAft>
              <a:buClr>
                <a:schemeClr val="dk1"/>
              </a:buClr>
              <a:buSzPts val="24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0"/>
          <p:cNvSpPr txBox="1"/>
          <p:nvPr>
            <p:ph idx="4294967295" type="title"/>
          </p:nvPr>
        </p:nvSpPr>
        <p:spPr>
          <a:xfrm>
            <a:off x="533400" y="228600"/>
            <a:ext cx="8229600" cy="13716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rPr lang="en-US"/>
              <a:t>Points to Note</a:t>
            </a:r>
            <a:endParaRPr/>
          </a:p>
        </p:txBody>
      </p:sp>
      <p:sp>
        <p:nvSpPr>
          <p:cNvPr id="160" name="Google Shape;160;p10"/>
          <p:cNvSpPr txBox="1"/>
          <p:nvPr>
            <p:ph idx="4294967295" type="body"/>
          </p:nvPr>
        </p:nvSpPr>
        <p:spPr>
          <a:xfrm>
            <a:off x="609600" y="1447800"/>
            <a:ext cx="7643813" cy="365125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rgbClr val="0000FF"/>
              </a:buClr>
              <a:buSzPts val="2800"/>
              <a:buChar char="•"/>
            </a:pPr>
            <a:r>
              <a:rPr lang="en-US" sz="2800">
                <a:solidFill>
                  <a:srgbClr val="0000FF"/>
                </a:solidFill>
              </a:rPr>
              <a:t>malloc</a:t>
            </a:r>
            <a:r>
              <a:rPr lang="en-US"/>
              <a:t> </a:t>
            </a:r>
            <a:r>
              <a:rPr lang="en-US" sz="2800"/>
              <a:t>always allocates a block of contiguous bytes</a:t>
            </a:r>
            <a:endParaRPr/>
          </a:p>
          <a:p>
            <a:pPr indent="-228600" lvl="1" marL="685800" rtl="0" algn="l">
              <a:lnSpc>
                <a:spcPct val="90000"/>
              </a:lnSpc>
              <a:spcBef>
                <a:spcPts val="500"/>
              </a:spcBef>
              <a:spcAft>
                <a:spcPts val="0"/>
              </a:spcAft>
              <a:buClr>
                <a:schemeClr val="dk1"/>
              </a:buClr>
              <a:buSzPts val="2400"/>
              <a:buChar char="•"/>
            </a:pPr>
            <a:r>
              <a:rPr lang="en-US"/>
              <a:t>The allocation can fail if sufficient contiguous memory space is not available</a:t>
            </a:r>
            <a:endParaRPr/>
          </a:p>
          <a:p>
            <a:pPr indent="-228600" lvl="1" marL="685800" rtl="0" algn="l">
              <a:lnSpc>
                <a:spcPct val="90000"/>
              </a:lnSpc>
              <a:spcBef>
                <a:spcPts val="500"/>
              </a:spcBef>
              <a:spcAft>
                <a:spcPts val="0"/>
              </a:spcAft>
              <a:buClr>
                <a:schemeClr val="dk1"/>
              </a:buClr>
              <a:buSzPts val="2400"/>
              <a:buChar char="•"/>
            </a:pPr>
            <a:r>
              <a:rPr lang="en-US"/>
              <a:t>If it fails, </a:t>
            </a:r>
            <a:r>
              <a:rPr lang="en-US">
                <a:solidFill>
                  <a:srgbClr val="0000FF"/>
                </a:solidFill>
              </a:rPr>
              <a:t>malloc</a:t>
            </a:r>
            <a:r>
              <a:rPr lang="en-US"/>
              <a:t> returns </a:t>
            </a:r>
            <a:r>
              <a:rPr lang="en-US">
                <a:solidFill>
                  <a:srgbClr val="0000FF"/>
                </a:solidFill>
              </a:rPr>
              <a:t>NULL</a:t>
            </a:r>
            <a:endParaRPr/>
          </a:p>
          <a:p>
            <a:pPr indent="-101600" lvl="1" marL="685800" rtl="0" algn="l">
              <a:lnSpc>
                <a:spcPct val="90000"/>
              </a:lnSpc>
              <a:spcBef>
                <a:spcPts val="500"/>
              </a:spcBef>
              <a:spcAft>
                <a:spcPts val="0"/>
              </a:spcAft>
              <a:buClr>
                <a:schemeClr val="dk1"/>
              </a:buClr>
              <a:buSzPts val="2000"/>
              <a:buNone/>
            </a:pPr>
            <a:r>
              <a:t/>
            </a:r>
            <a:endParaRPr sz="2000">
              <a:solidFill>
                <a:srgbClr val="800080"/>
              </a:solidFill>
              <a:latin typeface="Courier New"/>
              <a:ea typeface="Courier New"/>
              <a:cs typeface="Courier New"/>
              <a:sym typeface="Courier New"/>
            </a:endParaRPr>
          </a:p>
          <a:p>
            <a:pPr indent="-228600" lvl="1" marL="685800" rtl="0" algn="l">
              <a:lnSpc>
                <a:spcPct val="90000"/>
              </a:lnSpc>
              <a:spcBef>
                <a:spcPts val="500"/>
              </a:spcBef>
              <a:spcAft>
                <a:spcPts val="0"/>
              </a:spcAft>
              <a:buClr>
                <a:srgbClr val="0000FF"/>
              </a:buClr>
              <a:buSzPts val="2400"/>
              <a:buFont typeface="Noto Sans Symbols"/>
              <a:buNone/>
            </a:pPr>
            <a:r>
              <a:rPr lang="en-US" sz="2400">
                <a:solidFill>
                  <a:srgbClr val="0000FF"/>
                </a:solidFill>
              </a:rPr>
              <a:t>if  ((p = (int *) malloc(100 * sizeof(int))) == NULL)</a:t>
            </a:r>
            <a:endParaRPr/>
          </a:p>
          <a:p>
            <a:pPr indent="-228600" lvl="1" marL="685800" rtl="0" algn="l">
              <a:lnSpc>
                <a:spcPct val="90000"/>
              </a:lnSpc>
              <a:spcBef>
                <a:spcPts val="500"/>
              </a:spcBef>
              <a:spcAft>
                <a:spcPts val="0"/>
              </a:spcAft>
              <a:buClr>
                <a:srgbClr val="0000FF"/>
              </a:buClr>
              <a:buSzPts val="2400"/>
              <a:buFont typeface="Noto Sans Symbols"/>
              <a:buNone/>
            </a:pPr>
            <a:r>
              <a:rPr lang="en-US" sz="2400">
                <a:solidFill>
                  <a:srgbClr val="0000FF"/>
                </a:solidFill>
              </a:rPr>
              <a:t>  {</a:t>
            </a:r>
            <a:endParaRPr/>
          </a:p>
          <a:p>
            <a:pPr indent="-228600" lvl="1" marL="685800" rtl="0" algn="l">
              <a:lnSpc>
                <a:spcPct val="90000"/>
              </a:lnSpc>
              <a:spcBef>
                <a:spcPts val="500"/>
              </a:spcBef>
              <a:spcAft>
                <a:spcPts val="0"/>
              </a:spcAft>
              <a:buClr>
                <a:srgbClr val="0000FF"/>
              </a:buClr>
              <a:buSzPts val="2400"/>
              <a:buFont typeface="Noto Sans Symbols"/>
              <a:buNone/>
            </a:pPr>
            <a:r>
              <a:rPr lang="en-US" sz="2400">
                <a:solidFill>
                  <a:srgbClr val="0000FF"/>
                </a:solidFill>
              </a:rPr>
              <a:t>		  printf (“\n Memory cannot be allocated”);</a:t>
            </a:r>
            <a:endParaRPr/>
          </a:p>
          <a:p>
            <a:pPr indent="-228600" lvl="1" marL="685800" rtl="0" algn="l">
              <a:lnSpc>
                <a:spcPct val="90000"/>
              </a:lnSpc>
              <a:spcBef>
                <a:spcPts val="500"/>
              </a:spcBef>
              <a:spcAft>
                <a:spcPts val="0"/>
              </a:spcAft>
              <a:buClr>
                <a:srgbClr val="0000FF"/>
              </a:buClr>
              <a:buSzPts val="2400"/>
              <a:buFont typeface="Noto Sans Symbols"/>
              <a:buNone/>
            </a:pPr>
            <a:r>
              <a:rPr lang="en-US" sz="2400">
                <a:solidFill>
                  <a:srgbClr val="0000FF"/>
                </a:solidFill>
              </a:rPr>
              <a:t>		  exit();</a:t>
            </a:r>
            <a:endParaRPr/>
          </a:p>
          <a:p>
            <a:pPr indent="-228600" lvl="1" marL="685800" rtl="0" algn="l">
              <a:lnSpc>
                <a:spcPct val="90000"/>
              </a:lnSpc>
              <a:spcBef>
                <a:spcPts val="500"/>
              </a:spcBef>
              <a:spcAft>
                <a:spcPts val="0"/>
              </a:spcAft>
              <a:buClr>
                <a:srgbClr val="0000FF"/>
              </a:buClr>
              <a:buSzPts val="2400"/>
              <a:buFont typeface="Noto Sans Symbols"/>
              <a:buNone/>
            </a:pPr>
            <a:r>
              <a:rPr lang="en-US" sz="2400">
                <a:solidFill>
                  <a:srgbClr val="0000FF"/>
                </a:solidFill>
              </a:rPr>
              <a:t>	}</a:t>
            </a:r>
            <a:endParaRPr/>
          </a:p>
          <a:p>
            <a:pPr indent="-228600" lvl="2" marL="1143000" rtl="0" algn="l">
              <a:lnSpc>
                <a:spcPct val="90000"/>
              </a:lnSpc>
              <a:spcBef>
                <a:spcPts val="500"/>
              </a:spcBef>
              <a:spcAft>
                <a:spcPts val="0"/>
              </a:spcAft>
              <a:buClr>
                <a:schemeClr val="dk1"/>
              </a:buClr>
              <a:buSzPts val="2000"/>
              <a:buFont typeface="Noto Sans Symbols"/>
              <a:buNone/>
            </a:pPr>
            <a:r>
              <a:t/>
            </a:r>
            <a:endParaRPr>
              <a:solidFill>
                <a:srgbClr val="0000FF"/>
              </a:solidFill>
            </a:endParaRPr>
          </a:p>
        </p:txBody>
      </p:sp>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2" name="Shape 962"/>
        <p:cNvGrpSpPr/>
        <p:nvPr/>
      </p:nvGrpSpPr>
      <p:grpSpPr>
        <a:xfrm>
          <a:off x="0" y="0"/>
          <a:ext cx="0" cy="0"/>
          <a:chOff x="0" y="0"/>
          <a:chExt cx="0" cy="0"/>
        </a:xfrm>
      </p:grpSpPr>
      <p:sp>
        <p:nvSpPr>
          <p:cNvPr id="963" name="Google Shape;963;p100"/>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rPr lang="en-US" sz="2400"/>
              <a:t>C program using getw, putw,fscanf, fprintf</a:t>
            </a:r>
            <a:endParaRPr/>
          </a:p>
        </p:txBody>
      </p:sp>
      <p:sp>
        <p:nvSpPr>
          <p:cNvPr id="964" name="Google Shape;964;p100"/>
          <p:cNvSpPr txBox="1"/>
          <p:nvPr>
            <p:ph idx="1" type="body"/>
          </p:nvPr>
        </p:nvSpPr>
        <p:spPr>
          <a:xfrm>
            <a:off x="457200" y="1052513"/>
            <a:ext cx="4038600" cy="5545137"/>
          </a:xfrm>
          <a:prstGeom prst="rect">
            <a:avLst/>
          </a:prstGeom>
          <a:noFill/>
          <a:ln>
            <a:noFill/>
          </a:ln>
        </p:spPr>
        <p:txBody>
          <a:bodyPr anchorCtr="0" anchor="t" bIns="45700" lIns="91425" spcFirstLastPara="1" rIns="91425" wrap="square" tIns="45700">
            <a:noAutofit/>
          </a:bodyPr>
          <a:lstStyle/>
          <a:p>
            <a:pPr indent="-228600" lvl="0" marL="228600" rtl="0" algn="l">
              <a:lnSpc>
                <a:spcPct val="80000"/>
              </a:lnSpc>
              <a:spcBef>
                <a:spcPts val="0"/>
              </a:spcBef>
              <a:spcAft>
                <a:spcPts val="0"/>
              </a:spcAft>
              <a:buClr>
                <a:schemeClr val="dk1"/>
              </a:buClr>
              <a:buSzPts val="2000"/>
              <a:buFont typeface="Arial"/>
              <a:buNone/>
            </a:pPr>
            <a:r>
              <a:rPr lang="en-US" sz="2000"/>
              <a:t>#include &lt;stdio.h&gt;</a:t>
            </a:r>
            <a:endParaRPr/>
          </a:p>
          <a:p>
            <a:pPr indent="-228600" lvl="0" marL="228600" rtl="0" algn="l">
              <a:lnSpc>
                <a:spcPct val="80000"/>
              </a:lnSpc>
              <a:spcBef>
                <a:spcPts val="1000"/>
              </a:spcBef>
              <a:spcAft>
                <a:spcPts val="0"/>
              </a:spcAft>
              <a:buClr>
                <a:schemeClr val="dk1"/>
              </a:buClr>
              <a:buSzPts val="2000"/>
              <a:buFont typeface="Arial"/>
              <a:buNone/>
            </a:pPr>
            <a:r>
              <a:rPr lang="en-US" sz="2000"/>
              <a:t>main()</a:t>
            </a:r>
            <a:endParaRPr/>
          </a:p>
          <a:p>
            <a:pPr indent="-228600" lvl="0" marL="228600" rtl="0" algn="l">
              <a:lnSpc>
                <a:spcPct val="80000"/>
              </a:lnSpc>
              <a:spcBef>
                <a:spcPts val="1000"/>
              </a:spcBef>
              <a:spcAft>
                <a:spcPts val="0"/>
              </a:spcAft>
              <a:buClr>
                <a:schemeClr val="dk1"/>
              </a:buClr>
              <a:buSzPts val="2000"/>
              <a:buFont typeface="Arial"/>
              <a:buNone/>
            </a:pPr>
            <a:r>
              <a:rPr lang="en-US" sz="2000"/>
              <a:t>{ int i,sum1=0;</a:t>
            </a:r>
            <a:endParaRPr/>
          </a:p>
          <a:p>
            <a:pPr indent="-228600" lvl="0" marL="228600" rtl="0" algn="l">
              <a:lnSpc>
                <a:spcPct val="80000"/>
              </a:lnSpc>
              <a:spcBef>
                <a:spcPts val="1000"/>
              </a:spcBef>
              <a:spcAft>
                <a:spcPts val="0"/>
              </a:spcAft>
              <a:buClr>
                <a:schemeClr val="dk1"/>
              </a:buClr>
              <a:buSzPts val="2000"/>
              <a:buFont typeface="Arial"/>
              <a:buNone/>
            </a:pPr>
            <a:r>
              <a:rPr lang="en-US" sz="2000"/>
              <a:t>  FILE *f1;</a:t>
            </a:r>
            <a:endParaRPr/>
          </a:p>
          <a:p>
            <a:pPr indent="-228600" lvl="0" marL="228600" rtl="0" algn="l">
              <a:lnSpc>
                <a:spcPct val="80000"/>
              </a:lnSpc>
              <a:spcBef>
                <a:spcPts val="1000"/>
              </a:spcBef>
              <a:spcAft>
                <a:spcPts val="0"/>
              </a:spcAft>
              <a:buClr>
                <a:schemeClr val="dk1"/>
              </a:buClr>
              <a:buSzPts val="2000"/>
              <a:buFont typeface="Arial"/>
              <a:buNone/>
            </a:pPr>
            <a:r>
              <a:rPr lang="en-US" sz="2000"/>
              <a:t>  </a:t>
            </a:r>
            <a:r>
              <a:rPr lang="en-US" sz="2000">
                <a:solidFill>
                  <a:schemeClr val="accent2"/>
                </a:solidFill>
              </a:rPr>
              <a:t>/* open files */</a:t>
            </a:r>
            <a:endParaRPr/>
          </a:p>
          <a:p>
            <a:pPr indent="-228600" lvl="0" marL="228600" rtl="0" algn="l">
              <a:lnSpc>
                <a:spcPct val="80000"/>
              </a:lnSpc>
              <a:spcBef>
                <a:spcPts val="1000"/>
              </a:spcBef>
              <a:spcAft>
                <a:spcPts val="0"/>
              </a:spcAft>
              <a:buClr>
                <a:schemeClr val="dk1"/>
              </a:buClr>
              <a:buSzPts val="2000"/>
              <a:buFont typeface="Arial"/>
              <a:buNone/>
            </a:pPr>
            <a:r>
              <a:rPr lang="en-US" sz="2000"/>
              <a:t>  f1 = fopen("int_data.bin","w"); </a:t>
            </a:r>
            <a:endParaRPr/>
          </a:p>
          <a:p>
            <a:pPr indent="-228600" lvl="0" marL="228600" rtl="0" algn="l">
              <a:lnSpc>
                <a:spcPct val="80000"/>
              </a:lnSpc>
              <a:spcBef>
                <a:spcPts val="1000"/>
              </a:spcBef>
              <a:spcAft>
                <a:spcPts val="0"/>
              </a:spcAft>
              <a:buClr>
                <a:schemeClr val="dk1"/>
              </a:buClr>
              <a:buSzPts val="2000"/>
              <a:buFont typeface="Arial"/>
              <a:buNone/>
            </a:pPr>
            <a:r>
              <a:rPr lang="en-US" sz="2000"/>
              <a:t>  </a:t>
            </a:r>
            <a:r>
              <a:rPr lang="en-US" sz="2000">
                <a:solidFill>
                  <a:schemeClr val="accent2"/>
                </a:solidFill>
              </a:rPr>
              <a:t>/* write integers to files in binary and text format*/</a:t>
            </a:r>
            <a:endParaRPr/>
          </a:p>
          <a:p>
            <a:pPr indent="-228600" lvl="0" marL="228600" rtl="0" algn="l">
              <a:lnSpc>
                <a:spcPct val="80000"/>
              </a:lnSpc>
              <a:spcBef>
                <a:spcPts val="1000"/>
              </a:spcBef>
              <a:spcAft>
                <a:spcPts val="0"/>
              </a:spcAft>
              <a:buClr>
                <a:schemeClr val="dk1"/>
              </a:buClr>
              <a:buSzPts val="2000"/>
              <a:buFont typeface="Arial"/>
              <a:buNone/>
            </a:pPr>
            <a:r>
              <a:rPr lang="en-US" sz="2000"/>
              <a:t>for(i=10;i&lt;15;i++) 	putw(i,f1); </a:t>
            </a:r>
            <a:endParaRPr/>
          </a:p>
          <a:p>
            <a:pPr indent="-228600" lvl="0" marL="228600" rtl="0" algn="l">
              <a:lnSpc>
                <a:spcPct val="80000"/>
              </a:lnSpc>
              <a:spcBef>
                <a:spcPts val="1000"/>
              </a:spcBef>
              <a:spcAft>
                <a:spcPts val="0"/>
              </a:spcAft>
              <a:buClr>
                <a:schemeClr val="dk1"/>
              </a:buClr>
              <a:buSzPts val="2000"/>
              <a:buFont typeface="Arial"/>
              <a:buNone/>
            </a:pPr>
            <a:r>
              <a:rPr lang="en-US" sz="2000"/>
              <a:t>fclose(f1); </a:t>
            </a:r>
            <a:endParaRPr/>
          </a:p>
          <a:p>
            <a:pPr indent="-228600" lvl="0" marL="228600" rtl="0" algn="l">
              <a:lnSpc>
                <a:spcPct val="80000"/>
              </a:lnSpc>
              <a:spcBef>
                <a:spcPts val="1000"/>
              </a:spcBef>
              <a:spcAft>
                <a:spcPts val="0"/>
              </a:spcAft>
              <a:buClr>
                <a:schemeClr val="dk1"/>
              </a:buClr>
              <a:buSzPts val="2000"/>
              <a:buFont typeface="Arial"/>
              <a:buNone/>
            </a:pPr>
            <a:r>
              <a:rPr lang="en-US" sz="2000"/>
              <a:t>f1 = fopen("int_data.bin","r");  </a:t>
            </a:r>
            <a:endParaRPr/>
          </a:p>
          <a:p>
            <a:pPr indent="-228600" lvl="0" marL="228600" rtl="0" algn="l">
              <a:lnSpc>
                <a:spcPct val="80000"/>
              </a:lnSpc>
              <a:spcBef>
                <a:spcPts val="1000"/>
              </a:spcBef>
              <a:spcAft>
                <a:spcPts val="0"/>
              </a:spcAft>
              <a:buClr>
                <a:schemeClr val="dk1"/>
              </a:buClr>
              <a:buSzPts val="2000"/>
              <a:buFont typeface="Arial"/>
              <a:buNone/>
            </a:pPr>
            <a:r>
              <a:rPr lang="en-US" sz="2000"/>
              <a:t>   while((i=getw(f1))!=EOF)</a:t>
            </a:r>
            <a:endParaRPr/>
          </a:p>
          <a:p>
            <a:pPr indent="-228600" lvl="0" marL="228600" rtl="0" algn="l">
              <a:lnSpc>
                <a:spcPct val="80000"/>
              </a:lnSpc>
              <a:spcBef>
                <a:spcPts val="1000"/>
              </a:spcBef>
              <a:spcAft>
                <a:spcPts val="0"/>
              </a:spcAft>
              <a:buClr>
                <a:schemeClr val="dk1"/>
              </a:buClr>
              <a:buSzPts val="2000"/>
              <a:buFont typeface="Arial"/>
              <a:buNone/>
            </a:pPr>
            <a:r>
              <a:rPr lang="en-US" sz="2000"/>
              <a:t>    {   sum1+=i; </a:t>
            </a:r>
            <a:endParaRPr/>
          </a:p>
          <a:p>
            <a:pPr indent="-228600" lvl="0" marL="228600" rtl="0" algn="l">
              <a:lnSpc>
                <a:spcPct val="80000"/>
              </a:lnSpc>
              <a:spcBef>
                <a:spcPts val="1000"/>
              </a:spcBef>
              <a:spcAft>
                <a:spcPts val="0"/>
              </a:spcAft>
              <a:buClr>
                <a:schemeClr val="dk1"/>
              </a:buClr>
              <a:buSzPts val="2000"/>
              <a:buFont typeface="Arial"/>
              <a:buNone/>
            </a:pPr>
            <a:r>
              <a:rPr lang="en-US" sz="2000"/>
              <a:t>      printf("binary file: i=%d\n",i);</a:t>
            </a:r>
            <a:endParaRPr/>
          </a:p>
          <a:p>
            <a:pPr indent="-228600" lvl="0" marL="228600" rtl="0" algn="l">
              <a:lnSpc>
                <a:spcPct val="80000"/>
              </a:lnSpc>
              <a:spcBef>
                <a:spcPts val="1000"/>
              </a:spcBef>
              <a:spcAft>
                <a:spcPts val="0"/>
              </a:spcAft>
              <a:buClr>
                <a:schemeClr val="dk1"/>
              </a:buClr>
              <a:buSzPts val="2000"/>
              <a:buFont typeface="Arial"/>
              <a:buNone/>
            </a:pPr>
            <a:r>
              <a:rPr lang="en-US" sz="2000"/>
              <a:t>    } </a:t>
            </a:r>
            <a:r>
              <a:rPr lang="en-US" sz="2000">
                <a:solidFill>
                  <a:schemeClr val="accent2"/>
                </a:solidFill>
              </a:rPr>
              <a:t>/* end while getw */</a:t>
            </a:r>
            <a:endParaRPr/>
          </a:p>
          <a:p>
            <a:pPr indent="-228600" lvl="0" marL="228600" rtl="0" algn="l">
              <a:lnSpc>
                <a:spcPct val="80000"/>
              </a:lnSpc>
              <a:spcBef>
                <a:spcPts val="1000"/>
              </a:spcBef>
              <a:spcAft>
                <a:spcPts val="0"/>
              </a:spcAft>
              <a:buClr>
                <a:schemeClr val="dk1"/>
              </a:buClr>
              <a:buSzPts val="2000"/>
              <a:buFont typeface="Arial"/>
              <a:buNone/>
            </a:pPr>
            <a:r>
              <a:rPr lang="en-US" sz="2000"/>
              <a:t>printf("binary sum=%d,sum1);</a:t>
            </a:r>
            <a:endParaRPr/>
          </a:p>
          <a:p>
            <a:pPr indent="-228600" lvl="0" marL="228600" rtl="0" algn="l">
              <a:lnSpc>
                <a:spcPct val="80000"/>
              </a:lnSpc>
              <a:spcBef>
                <a:spcPts val="1000"/>
              </a:spcBef>
              <a:spcAft>
                <a:spcPts val="0"/>
              </a:spcAft>
              <a:buClr>
                <a:schemeClr val="dk1"/>
              </a:buClr>
              <a:buSzPts val="2000"/>
              <a:buFont typeface="Arial"/>
              <a:buNone/>
            </a:pPr>
            <a:r>
              <a:rPr lang="en-US" sz="2000"/>
              <a:t> fclose(f1);</a:t>
            </a:r>
            <a:endParaRPr/>
          </a:p>
          <a:p>
            <a:pPr indent="-228600" lvl="0" marL="228600" rtl="0" algn="l">
              <a:lnSpc>
                <a:spcPct val="80000"/>
              </a:lnSpc>
              <a:spcBef>
                <a:spcPts val="1000"/>
              </a:spcBef>
              <a:spcAft>
                <a:spcPts val="0"/>
              </a:spcAft>
              <a:buClr>
                <a:schemeClr val="dk1"/>
              </a:buClr>
              <a:buSzPts val="2000"/>
              <a:buFont typeface="Arial"/>
              <a:buNone/>
            </a:pPr>
            <a:r>
              <a:rPr lang="en-US" sz="2000"/>
              <a:t>}</a:t>
            </a:r>
            <a:endParaRPr/>
          </a:p>
        </p:txBody>
      </p:sp>
      <p:sp>
        <p:nvSpPr>
          <p:cNvPr id="965" name="Google Shape;965;p100"/>
          <p:cNvSpPr txBox="1"/>
          <p:nvPr>
            <p:ph idx="2" type="body"/>
          </p:nvPr>
        </p:nvSpPr>
        <p:spPr>
          <a:xfrm>
            <a:off x="4716463" y="1052513"/>
            <a:ext cx="4181475" cy="5303837"/>
          </a:xfrm>
          <a:prstGeom prst="rect">
            <a:avLst/>
          </a:prstGeom>
          <a:noFill/>
          <a:ln>
            <a:noFill/>
          </a:ln>
        </p:spPr>
        <p:txBody>
          <a:bodyPr anchorCtr="0" anchor="t" bIns="45700" lIns="91425" spcFirstLastPara="1" rIns="91425" wrap="square" tIns="45700">
            <a:noAutofit/>
          </a:bodyPr>
          <a:lstStyle/>
          <a:p>
            <a:pPr indent="-228600" lvl="0" marL="228600" rtl="0" algn="l">
              <a:lnSpc>
                <a:spcPct val="80000"/>
              </a:lnSpc>
              <a:spcBef>
                <a:spcPts val="0"/>
              </a:spcBef>
              <a:spcAft>
                <a:spcPts val="0"/>
              </a:spcAft>
              <a:buClr>
                <a:schemeClr val="dk1"/>
              </a:buClr>
              <a:buSzPts val="2000"/>
              <a:buFont typeface="Arial"/>
              <a:buNone/>
            </a:pPr>
            <a:r>
              <a:rPr lang="en-US" sz="2000"/>
              <a:t>#include &lt;stdio.h&gt;</a:t>
            </a:r>
            <a:endParaRPr/>
          </a:p>
          <a:p>
            <a:pPr indent="-228600" lvl="0" marL="228600" rtl="0" algn="l">
              <a:lnSpc>
                <a:spcPct val="80000"/>
              </a:lnSpc>
              <a:spcBef>
                <a:spcPts val="1000"/>
              </a:spcBef>
              <a:spcAft>
                <a:spcPts val="0"/>
              </a:spcAft>
              <a:buClr>
                <a:schemeClr val="dk1"/>
              </a:buClr>
              <a:buSzPts val="2000"/>
              <a:buFont typeface="Arial"/>
              <a:buNone/>
            </a:pPr>
            <a:r>
              <a:rPr lang="en-US" sz="2000"/>
              <a:t>main()</a:t>
            </a:r>
            <a:endParaRPr/>
          </a:p>
          <a:p>
            <a:pPr indent="-228600" lvl="0" marL="228600" rtl="0" algn="l">
              <a:lnSpc>
                <a:spcPct val="80000"/>
              </a:lnSpc>
              <a:spcBef>
                <a:spcPts val="1000"/>
              </a:spcBef>
              <a:spcAft>
                <a:spcPts val="0"/>
              </a:spcAft>
              <a:buClr>
                <a:schemeClr val="dk1"/>
              </a:buClr>
              <a:buSzPts val="2000"/>
              <a:buFont typeface="Arial"/>
              <a:buNone/>
            </a:pPr>
            <a:r>
              <a:rPr lang="en-US" sz="2000"/>
              <a:t>{  int i, sum2=0;</a:t>
            </a:r>
            <a:endParaRPr/>
          </a:p>
          <a:p>
            <a:pPr indent="-228600" lvl="0" marL="228600" rtl="0" algn="l">
              <a:lnSpc>
                <a:spcPct val="80000"/>
              </a:lnSpc>
              <a:spcBef>
                <a:spcPts val="1000"/>
              </a:spcBef>
              <a:spcAft>
                <a:spcPts val="0"/>
              </a:spcAft>
              <a:buClr>
                <a:schemeClr val="dk1"/>
              </a:buClr>
              <a:buSzPts val="2000"/>
              <a:buFont typeface="Arial"/>
              <a:buNone/>
            </a:pPr>
            <a:r>
              <a:rPr lang="en-US" sz="2000"/>
              <a:t>  FILE *f2;</a:t>
            </a:r>
            <a:endParaRPr/>
          </a:p>
          <a:p>
            <a:pPr indent="-228600" lvl="0" marL="228600" rtl="0" algn="l">
              <a:lnSpc>
                <a:spcPct val="80000"/>
              </a:lnSpc>
              <a:spcBef>
                <a:spcPts val="1000"/>
              </a:spcBef>
              <a:spcAft>
                <a:spcPts val="0"/>
              </a:spcAft>
              <a:buClr>
                <a:schemeClr val="dk1"/>
              </a:buClr>
              <a:buSzPts val="2000"/>
              <a:buFont typeface="Arial"/>
              <a:buNone/>
            </a:pPr>
            <a:r>
              <a:rPr lang="en-US" sz="2000"/>
              <a:t>  </a:t>
            </a:r>
            <a:r>
              <a:rPr lang="en-US" sz="2000">
                <a:solidFill>
                  <a:schemeClr val="accent2"/>
                </a:solidFill>
              </a:rPr>
              <a:t>/* open files */</a:t>
            </a:r>
            <a:endParaRPr/>
          </a:p>
          <a:p>
            <a:pPr indent="-228600" lvl="0" marL="228600" rtl="0" algn="l">
              <a:lnSpc>
                <a:spcPct val="80000"/>
              </a:lnSpc>
              <a:spcBef>
                <a:spcPts val="1000"/>
              </a:spcBef>
              <a:spcAft>
                <a:spcPts val="0"/>
              </a:spcAft>
              <a:buClr>
                <a:schemeClr val="dk1"/>
              </a:buClr>
              <a:buSzPts val="2000"/>
              <a:buFont typeface="Arial"/>
              <a:buNone/>
            </a:pPr>
            <a:r>
              <a:rPr lang="en-US" sz="2000"/>
              <a:t>  f2 = fopen("int_data.txt","w");</a:t>
            </a:r>
            <a:endParaRPr/>
          </a:p>
          <a:p>
            <a:pPr indent="-228600" lvl="0" marL="228600" rtl="0" algn="l">
              <a:lnSpc>
                <a:spcPct val="80000"/>
              </a:lnSpc>
              <a:spcBef>
                <a:spcPts val="1000"/>
              </a:spcBef>
              <a:spcAft>
                <a:spcPts val="0"/>
              </a:spcAft>
              <a:buClr>
                <a:schemeClr val="dk1"/>
              </a:buClr>
              <a:buSzPts val="2000"/>
              <a:buFont typeface="Arial"/>
              <a:buNone/>
            </a:pPr>
            <a:r>
              <a:rPr lang="en-US" sz="2000"/>
              <a:t>  </a:t>
            </a:r>
            <a:r>
              <a:rPr lang="en-US" sz="2000">
                <a:solidFill>
                  <a:schemeClr val="accent2"/>
                </a:solidFill>
              </a:rPr>
              <a:t>/* write integers to files in binary and text format*/</a:t>
            </a:r>
            <a:endParaRPr/>
          </a:p>
          <a:p>
            <a:pPr indent="-228600" lvl="0" marL="228600" rtl="0" algn="l">
              <a:lnSpc>
                <a:spcPct val="80000"/>
              </a:lnSpc>
              <a:spcBef>
                <a:spcPts val="1000"/>
              </a:spcBef>
              <a:spcAft>
                <a:spcPts val="0"/>
              </a:spcAft>
              <a:buClr>
                <a:schemeClr val="dk1"/>
              </a:buClr>
              <a:buSzPts val="2000"/>
              <a:buFont typeface="Arial"/>
              <a:buNone/>
            </a:pPr>
            <a:r>
              <a:rPr lang="en-US" sz="2000"/>
              <a:t>for(i=10;i&lt;15;i++) printf(f2,"%d\n",i);</a:t>
            </a:r>
            <a:endParaRPr/>
          </a:p>
          <a:p>
            <a:pPr indent="-228600" lvl="0" marL="228600" rtl="0" algn="l">
              <a:lnSpc>
                <a:spcPct val="80000"/>
              </a:lnSpc>
              <a:spcBef>
                <a:spcPts val="1000"/>
              </a:spcBef>
              <a:spcAft>
                <a:spcPts val="0"/>
              </a:spcAft>
              <a:buClr>
                <a:schemeClr val="dk1"/>
              </a:buClr>
              <a:buSzPts val="2000"/>
              <a:buFont typeface="Arial"/>
              <a:buNone/>
            </a:pPr>
            <a:r>
              <a:rPr lang="en-US" sz="2000"/>
              <a:t>fclose(f2); </a:t>
            </a:r>
            <a:endParaRPr/>
          </a:p>
          <a:p>
            <a:pPr indent="-228600" lvl="0" marL="228600" rtl="0" algn="l">
              <a:lnSpc>
                <a:spcPct val="80000"/>
              </a:lnSpc>
              <a:spcBef>
                <a:spcPts val="1000"/>
              </a:spcBef>
              <a:spcAft>
                <a:spcPts val="0"/>
              </a:spcAft>
              <a:buClr>
                <a:schemeClr val="dk1"/>
              </a:buClr>
              <a:buSzPts val="2000"/>
              <a:buFont typeface="Arial"/>
              <a:buNone/>
            </a:pPr>
            <a:r>
              <a:rPr lang="en-US" sz="2000"/>
              <a:t>f2 = fopen("int_data.txt","r");</a:t>
            </a:r>
            <a:endParaRPr/>
          </a:p>
          <a:p>
            <a:pPr indent="-228600" lvl="0" marL="228600" rtl="0" algn="l">
              <a:lnSpc>
                <a:spcPct val="80000"/>
              </a:lnSpc>
              <a:spcBef>
                <a:spcPts val="1000"/>
              </a:spcBef>
              <a:spcAft>
                <a:spcPts val="0"/>
              </a:spcAft>
              <a:buClr>
                <a:schemeClr val="dk1"/>
              </a:buClr>
              <a:buSzPts val="2000"/>
              <a:buFont typeface="Arial"/>
              <a:buNone/>
            </a:pPr>
            <a:r>
              <a:rPr lang="en-US" sz="2000"/>
              <a:t>while(fscanf(f2,"%d",&amp;i)!=EOF)</a:t>
            </a:r>
            <a:endParaRPr/>
          </a:p>
          <a:p>
            <a:pPr indent="-228600" lvl="0" marL="228600" rtl="0" algn="l">
              <a:lnSpc>
                <a:spcPct val="80000"/>
              </a:lnSpc>
              <a:spcBef>
                <a:spcPts val="1000"/>
              </a:spcBef>
              <a:spcAft>
                <a:spcPts val="0"/>
              </a:spcAft>
              <a:buClr>
                <a:schemeClr val="dk1"/>
              </a:buClr>
              <a:buSzPts val="2000"/>
              <a:buFont typeface="Arial"/>
              <a:buNone/>
            </a:pPr>
            <a:r>
              <a:rPr lang="en-US" sz="2000"/>
              <a:t>    { sum2+=i; printf("text file: i=%d\n",i);</a:t>
            </a:r>
            <a:endParaRPr/>
          </a:p>
          <a:p>
            <a:pPr indent="-228600" lvl="0" marL="228600" rtl="0" algn="l">
              <a:lnSpc>
                <a:spcPct val="80000"/>
              </a:lnSpc>
              <a:spcBef>
                <a:spcPts val="1000"/>
              </a:spcBef>
              <a:spcAft>
                <a:spcPts val="0"/>
              </a:spcAft>
              <a:buClr>
                <a:schemeClr val="dk1"/>
              </a:buClr>
              <a:buSzPts val="2000"/>
              <a:buFont typeface="Arial"/>
              <a:buNone/>
            </a:pPr>
            <a:r>
              <a:rPr lang="en-US" sz="2000"/>
              <a:t>    } </a:t>
            </a:r>
            <a:r>
              <a:rPr lang="en-US" sz="2000">
                <a:solidFill>
                  <a:schemeClr val="accent2"/>
                </a:solidFill>
              </a:rPr>
              <a:t>/*end while fscanf*/</a:t>
            </a:r>
            <a:endParaRPr/>
          </a:p>
          <a:p>
            <a:pPr indent="-228600" lvl="0" marL="228600" rtl="0" algn="l">
              <a:lnSpc>
                <a:spcPct val="80000"/>
              </a:lnSpc>
              <a:spcBef>
                <a:spcPts val="1000"/>
              </a:spcBef>
              <a:spcAft>
                <a:spcPts val="0"/>
              </a:spcAft>
              <a:buClr>
                <a:schemeClr val="dk1"/>
              </a:buClr>
              <a:buSzPts val="2000"/>
              <a:buFont typeface="Arial"/>
              <a:buNone/>
            </a:pPr>
            <a:r>
              <a:rPr lang="en-US" sz="2000"/>
              <a:t>  printf("text sum=%d\n",sum2);</a:t>
            </a:r>
            <a:endParaRPr/>
          </a:p>
          <a:p>
            <a:pPr indent="-228600" lvl="0" marL="228600" rtl="0" algn="l">
              <a:lnSpc>
                <a:spcPct val="80000"/>
              </a:lnSpc>
              <a:spcBef>
                <a:spcPts val="1000"/>
              </a:spcBef>
              <a:spcAft>
                <a:spcPts val="0"/>
              </a:spcAft>
              <a:buClr>
                <a:schemeClr val="dk1"/>
              </a:buClr>
              <a:buSzPts val="2000"/>
              <a:buFont typeface="Arial"/>
              <a:buNone/>
            </a:pPr>
            <a:r>
              <a:rPr lang="en-US" sz="2000"/>
              <a:t>  fclose(f2); </a:t>
            </a:r>
            <a:endParaRPr/>
          </a:p>
          <a:p>
            <a:pPr indent="-228600" lvl="0" marL="228600" rtl="0" algn="l">
              <a:lnSpc>
                <a:spcPct val="80000"/>
              </a:lnSpc>
              <a:spcBef>
                <a:spcPts val="1000"/>
              </a:spcBef>
              <a:spcAft>
                <a:spcPts val="0"/>
              </a:spcAft>
              <a:buClr>
                <a:schemeClr val="dk1"/>
              </a:buClr>
              <a:buSzPts val="2000"/>
              <a:buFont typeface="Arial"/>
              <a:buNone/>
            </a:pPr>
            <a:r>
              <a:rPr lang="en-US" sz="2000"/>
              <a:t>}</a:t>
            </a:r>
            <a:endParaRPr/>
          </a:p>
        </p:txBody>
      </p:sp>
      <p:sp>
        <p:nvSpPr>
          <p:cNvPr id="966" name="Google Shape;966;p100"/>
          <p:cNvSpPr/>
          <p:nvPr/>
        </p:nvSpPr>
        <p:spPr>
          <a:xfrm>
            <a:off x="323850" y="1052513"/>
            <a:ext cx="4172100" cy="55452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67" name="Google Shape;967;p100"/>
          <p:cNvSpPr/>
          <p:nvPr/>
        </p:nvSpPr>
        <p:spPr>
          <a:xfrm>
            <a:off x="4716463" y="1052513"/>
            <a:ext cx="4181475" cy="5545137"/>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1" name="Shape 971"/>
        <p:cNvGrpSpPr/>
        <p:nvPr/>
      </p:nvGrpSpPr>
      <p:grpSpPr>
        <a:xfrm>
          <a:off x="0" y="0"/>
          <a:ext cx="0" cy="0"/>
          <a:chOff x="0" y="0"/>
          <a:chExt cx="0" cy="0"/>
        </a:xfrm>
      </p:grpSpPr>
      <p:sp>
        <p:nvSpPr>
          <p:cNvPr id="972" name="Google Shape;972;p101"/>
          <p:cNvSpPr txBox="1"/>
          <p:nvPr>
            <p:ph type="title"/>
          </p:nvPr>
        </p:nvSpPr>
        <p:spPr>
          <a:xfrm>
            <a:off x="457200" y="333375"/>
            <a:ext cx="8229600" cy="574675"/>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rPr lang="en-US" sz="2800"/>
              <a:t>On execution of previous Programs</a:t>
            </a:r>
            <a:endParaRPr/>
          </a:p>
        </p:txBody>
      </p:sp>
      <p:sp>
        <p:nvSpPr>
          <p:cNvPr id="973" name="Google Shape;973;p101"/>
          <p:cNvSpPr txBox="1"/>
          <p:nvPr>
            <p:ph idx="1" type="body"/>
          </p:nvPr>
        </p:nvSpPr>
        <p:spPr>
          <a:xfrm>
            <a:off x="457200" y="908050"/>
            <a:ext cx="4038600" cy="568960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400"/>
              <a:buFont typeface="Arial"/>
              <a:buNone/>
            </a:pPr>
            <a:r>
              <a:rPr lang="en-US" sz="2400"/>
              <a:t>$ ./a.out</a:t>
            </a:r>
            <a:endParaRPr/>
          </a:p>
          <a:p>
            <a:pPr indent="-228600" lvl="0" marL="228600" rtl="0" algn="l">
              <a:lnSpc>
                <a:spcPct val="90000"/>
              </a:lnSpc>
              <a:spcBef>
                <a:spcPts val="1000"/>
              </a:spcBef>
              <a:spcAft>
                <a:spcPts val="0"/>
              </a:spcAft>
              <a:buClr>
                <a:schemeClr val="dk1"/>
              </a:buClr>
              <a:buSzPts val="2400"/>
              <a:buFont typeface="Arial"/>
              <a:buNone/>
            </a:pPr>
            <a:r>
              <a:rPr lang="en-US" sz="2400"/>
              <a:t>binary file: i=10</a:t>
            </a:r>
            <a:endParaRPr/>
          </a:p>
          <a:p>
            <a:pPr indent="-228600" lvl="0" marL="228600" rtl="0" algn="l">
              <a:lnSpc>
                <a:spcPct val="90000"/>
              </a:lnSpc>
              <a:spcBef>
                <a:spcPts val="1000"/>
              </a:spcBef>
              <a:spcAft>
                <a:spcPts val="0"/>
              </a:spcAft>
              <a:buClr>
                <a:schemeClr val="dk1"/>
              </a:buClr>
              <a:buSzPts val="2400"/>
              <a:buFont typeface="Arial"/>
              <a:buNone/>
            </a:pPr>
            <a:r>
              <a:rPr lang="en-US" sz="2400"/>
              <a:t>binary file: i=11</a:t>
            </a:r>
            <a:endParaRPr/>
          </a:p>
          <a:p>
            <a:pPr indent="-228600" lvl="0" marL="228600" rtl="0" algn="l">
              <a:lnSpc>
                <a:spcPct val="90000"/>
              </a:lnSpc>
              <a:spcBef>
                <a:spcPts val="1000"/>
              </a:spcBef>
              <a:spcAft>
                <a:spcPts val="0"/>
              </a:spcAft>
              <a:buClr>
                <a:schemeClr val="dk1"/>
              </a:buClr>
              <a:buSzPts val="2400"/>
              <a:buFont typeface="Arial"/>
              <a:buNone/>
            </a:pPr>
            <a:r>
              <a:rPr lang="en-US" sz="2400"/>
              <a:t>binary file: i=12 </a:t>
            </a:r>
            <a:endParaRPr/>
          </a:p>
          <a:p>
            <a:pPr indent="-228600" lvl="0" marL="228600" rtl="0" algn="l">
              <a:lnSpc>
                <a:spcPct val="90000"/>
              </a:lnSpc>
              <a:spcBef>
                <a:spcPts val="1000"/>
              </a:spcBef>
              <a:spcAft>
                <a:spcPts val="0"/>
              </a:spcAft>
              <a:buClr>
                <a:schemeClr val="dk1"/>
              </a:buClr>
              <a:buSzPts val="2400"/>
              <a:buFont typeface="Arial"/>
              <a:buNone/>
            </a:pPr>
            <a:r>
              <a:rPr lang="en-US" sz="2400"/>
              <a:t>binary file: i=13</a:t>
            </a:r>
            <a:endParaRPr/>
          </a:p>
          <a:p>
            <a:pPr indent="-228600" lvl="0" marL="228600" rtl="0" algn="l">
              <a:lnSpc>
                <a:spcPct val="90000"/>
              </a:lnSpc>
              <a:spcBef>
                <a:spcPts val="1000"/>
              </a:spcBef>
              <a:spcAft>
                <a:spcPts val="0"/>
              </a:spcAft>
              <a:buClr>
                <a:schemeClr val="dk1"/>
              </a:buClr>
              <a:buSzPts val="2400"/>
              <a:buFont typeface="Arial"/>
              <a:buNone/>
            </a:pPr>
            <a:r>
              <a:rPr lang="en-US" sz="2400"/>
              <a:t>binary file: i=14</a:t>
            </a:r>
            <a:endParaRPr/>
          </a:p>
          <a:p>
            <a:pPr indent="-228600" lvl="0" marL="228600" rtl="0" algn="l">
              <a:lnSpc>
                <a:spcPct val="90000"/>
              </a:lnSpc>
              <a:spcBef>
                <a:spcPts val="1000"/>
              </a:spcBef>
              <a:spcAft>
                <a:spcPts val="0"/>
              </a:spcAft>
              <a:buClr>
                <a:schemeClr val="dk1"/>
              </a:buClr>
              <a:buSzPts val="2400"/>
              <a:buFont typeface="Arial"/>
              <a:buNone/>
            </a:pPr>
            <a:r>
              <a:rPr lang="en-US" sz="2400"/>
              <a:t>binary sum=60, </a:t>
            </a:r>
            <a:endParaRPr/>
          </a:p>
          <a:p>
            <a:pPr indent="-228600" lvl="0" marL="228600" rtl="0" algn="l">
              <a:lnSpc>
                <a:spcPct val="90000"/>
              </a:lnSpc>
              <a:spcBef>
                <a:spcPts val="1000"/>
              </a:spcBef>
              <a:spcAft>
                <a:spcPts val="0"/>
              </a:spcAft>
              <a:buClr>
                <a:schemeClr val="dk1"/>
              </a:buClr>
              <a:buSzPts val="2400"/>
              <a:buFont typeface="Arial"/>
              <a:buNone/>
            </a:pPr>
            <a:r>
              <a:rPr lang="en-US" sz="2400"/>
              <a:t>$ cat int_data.txt</a:t>
            </a:r>
            <a:endParaRPr/>
          </a:p>
          <a:p>
            <a:pPr indent="-228600" lvl="0" marL="228600" rtl="0" algn="l">
              <a:lnSpc>
                <a:spcPct val="90000"/>
              </a:lnSpc>
              <a:spcBef>
                <a:spcPts val="1000"/>
              </a:spcBef>
              <a:spcAft>
                <a:spcPts val="0"/>
              </a:spcAft>
              <a:buClr>
                <a:schemeClr val="dk1"/>
              </a:buClr>
              <a:buSzPts val="2400"/>
              <a:buFont typeface="Arial"/>
              <a:buNone/>
            </a:pPr>
            <a:r>
              <a:rPr lang="en-US" sz="2400"/>
              <a:t>10</a:t>
            </a:r>
            <a:endParaRPr/>
          </a:p>
          <a:p>
            <a:pPr indent="-228600" lvl="0" marL="228600" rtl="0" algn="l">
              <a:lnSpc>
                <a:spcPct val="90000"/>
              </a:lnSpc>
              <a:spcBef>
                <a:spcPts val="1000"/>
              </a:spcBef>
              <a:spcAft>
                <a:spcPts val="0"/>
              </a:spcAft>
              <a:buClr>
                <a:schemeClr val="dk1"/>
              </a:buClr>
              <a:buSzPts val="2400"/>
              <a:buFont typeface="Arial"/>
              <a:buNone/>
            </a:pPr>
            <a:r>
              <a:rPr lang="en-US" sz="2400"/>
              <a:t>11</a:t>
            </a:r>
            <a:endParaRPr/>
          </a:p>
          <a:p>
            <a:pPr indent="-228600" lvl="0" marL="228600" rtl="0" algn="l">
              <a:lnSpc>
                <a:spcPct val="90000"/>
              </a:lnSpc>
              <a:spcBef>
                <a:spcPts val="1000"/>
              </a:spcBef>
              <a:spcAft>
                <a:spcPts val="0"/>
              </a:spcAft>
              <a:buClr>
                <a:schemeClr val="dk1"/>
              </a:buClr>
              <a:buSzPts val="2400"/>
              <a:buFont typeface="Arial"/>
              <a:buNone/>
            </a:pPr>
            <a:r>
              <a:rPr lang="en-US" sz="2400"/>
              <a:t>12</a:t>
            </a:r>
            <a:endParaRPr/>
          </a:p>
          <a:p>
            <a:pPr indent="-228600" lvl="0" marL="228600" rtl="0" algn="l">
              <a:lnSpc>
                <a:spcPct val="90000"/>
              </a:lnSpc>
              <a:spcBef>
                <a:spcPts val="1000"/>
              </a:spcBef>
              <a:spcAft>
                <a:spcPts val="0"/>
              </a:spcAft>
              <a:buClr>
                <a:schemeClr val="dk1"/>
              </a:buClr>
              <a:buSzPts val="2400"/>
              <a:buFont typeface="Arial"/>
              <a:buNone/>
            </a:pPr>
            <a:r>
              <a:rPr lang="en-US" sz="2400"/>
              <a:t>13</a:t>
            </a:r>
            <a:endParaRPr/>
          </a:p>
          <a:p>
            <a:pPr indent="-228600" lvl="0" marL="228600" rtl="0" algn="l">
              <a:lnSpc>
                <a:spcPct val="90000"/>
              </a:lnSpc>
              <a:spcBef>
                <a:spcPts val="1000"/>
              </a:spcBef>
              <a:spcAft>
                <a:spcPts val="0"/>
              </a:spcAft>
              <a:buClr>
                <a:schemeClr val="dk1"/>
              </a:buClr>
              <a:buSzPts val="2400"/>
              <a:buFont typeface="Arial"/>
              <a:buNone/>
            </a:pPr>
            <a:r>
              <a:rPr lang="en-US" sz="2400"/>
              <a:t>14</a:t>
            </a:r>
            <a:endParaRPr/>
          </a:p>
        </p:txBody>
      </p:sp>
      <p:sp>
        <p:nvSpPr>
          <p:cNvPr id="974" name="Google Shape;974;p101"/>
          <p:cNvSpPr txBox="1"/>
          <p:nvPr>
            <p:ph idx="2" type="body"/>
          </p:nvPr>
        </p:nvSpPr>
        <p:spPr>
          <a:xfrm>
            <a:off x="4648200" y="1052513"/>
            <a:ext cx="4038600" cy="5303837"/>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000"/>
              <a:buFont typeface="Arial"/>
              <a:buNone/>
            </a:pPr>
            <a:r>
              <a:rPr lang="en-US" sz="2000"/>
              <a:t>$ ./a.out</a:t>
            </a:r>
            <a:endParaRPr/>
          </a:p>
          <a:p>
            <a:pPr indent="-228600" lvl="0" marL="228600" rtl="0" algn="l">
              <a:lnSpc>
                <a:spcPct val="90000"/>
              </a:lnSpc>
              <a:spcBef>
                <a:spcPts val="1000"/>
              </a:spcBef>
              <a:spcAft>
                <a:spcPts val="0"/>
              </a:spcAft>
              <a:buClr>
                <a:schemeClr val="dk1"/>
              </a:buClr>
              <a:buSzPts val="2000"/>
              <a:buFont typeface="Arial"/>
              <a:buNone/>
            </a:pPr>
            <a:r>
              <a:rPr lang="en-US" sz="2000"/>
              <a:t>text file: i=10</a:t>
            </a:r>
            <a:endParaRPr/>
          </a:p>
          <a:p>
            <a:pPr indent="-228600" lvl="0" marL="228600" rtl="0" algn="l">
              <a:lnSpc>
                <a:spcPct val="90000"/>
              </a:lnSpc>
              <a:spcBef>
                <a:spcPts val="1000"/>
              </a:spcBef>
              <a:spcAft>
                <a:spcPts val="0"/>
              </a:spcAft>
              <a:buClr>
                <a:schemeClr val="dk1"/>
              </a:buClr>
              <a:buSzPts val="2000"/>
              <a:buFont typeface="Arial"/>
              <a:buNone/>
            </a:pPr>
            <a:r>
              <a:rPr lang="en-US" sz="2000"/>
              <a:t>text file: i=11</a:t>
            </a:r>
            <a:endParaRPr/>
          </a:p>
          <a:p>
            <a:pPr indent="-228600" lvl="0" marL="228600" rtl="0" algn="l">
              <a:lnSpc>
                <a:spcPct val="90000"/>
              </a:lnSpc>
              <a:spcBef>
                <a:spcPts val="1000"/>
              </a:spcBef>
              <a:spcAft>
                <a:spcPts val="0"/>
              </a:spcAft>
              <a:buClr>
                <a:schemeClr val="dk1"/>
              </a:buClr>
              <a:buSzPts val="2000"/>
              <a:buFont typeface="Arial"/>
              <a:buNone/>
            </a:pPr>
            <a:r>
              <a:rPr lang="en-US" sz="2000"/>
              <a:t>text file: i=12</a:t>
            </a:r>
            <a:endParaRPr/>
          </a:p>
          <a:p>
            <a:pPr indent="-228600" lvl="0" marL="228600" rtl="0" algn="l">
              <a:lnSpc>
                <a:spcPct val="90000"/>
              </a:lnSpc>
              <a:spcBef>
                <a:spcPts val="1000"/>
              </a:spcBef>
              <a:spcAft>
                <a:spcPts val="0"/>
              </a:spcAft>
              <a:buClr>
                <a:schemeClr val="dk1"/>
              </a:buClr>
              <a:buSzPts val="2000"/>
              <a:buFont typeface="Arial"/>
              <a:buNone/>
            </a:pPr>
            <a:r>
              <a:rPr lang="en-US" sz="2000"/>
              <a:t>text file: i=13</a:t>
            </a:r>
            <a:endParaRPr/>
          </a:p>
          <a:p>
            <a:pPr indent="-228600" lvl="0" marL="228600" rtl="0" algn="l">
              <a:lnSpc>
                <a:spcPct val="90000"/>
              </a:lnSpc>
              <a:spcBef>
                <a:spcPts val="1000"/>
              </a:spcBef>
              <a:spcAft>
                <a:spcPts val="0"/>
              </a:spcAft>
              <a:buClr>
                <a:schemeClr val="dk1"/>
              </a:buClr>
              <a:buSzPts val="2000"/>
              <a:buFont typeface="Arial"/>
              <a:buNone/>
            </a:pPr>
            <a:r>
              <a:rPr lang="en-US" sz="2000"/>
              <a:t>text file: i=14</a:t>
            </a:r>
            <a:endParaRPr/>
          </a:p>
          <a:p>
            <a:pPr indent="-228600" lvl="0" marL="228600" rtl="0" algn="l">
              <a:lnSpc>
                <a:spcPct val="90000"/>
              </a:lnSpc>
              <a:spcBef>
                <a:spcPts val="1000"/>
              </a:spcBef>
              <a:spcAft>
                <a:spcPts val="0"/>
              </a:spcAft>
              <a:buClr>
                <a:schemeClr val="dk1"/>
              </a:buClr>
              <a:buSzPts val="2000"/>
              <a:buFont typeface="Arial"/>
              <a:buNone/>
            </a:pPr>
            <a:r>
              <a:rPr lang="en-US" sz="2000"/>
              <a:t>text sum=60</a:t>
            </a:r>
            <a:endParaRPr/>
          </a:p>
          <a:p>
            <a:pPr indent="-228600" lvl="0" marL="228600" rtl="0" algn="l">
              <a:lnSpc>
                <a:spcPct val="90000"/>
              </a:lnSpc>
              <a:spcBef>
                <a:spcPts val="1000"/>
              </a:spcBef>
              <a:spcAft>
                <a:spcPts val="0"/>
              </a:spcAft>
              <a:buClr>
                <a:schemeClr val="dk1"/>
              </a:buClr>
              <a:buSzPts val="2000"/>
              <a:buFont typeface="Arial"/>
              <a:buNone/>
            </a:pPr>
            <a:r>
              <a:rPr lang="en-US" sz="2000"/>
              <a:t>$ more int_data.bin</a:t>
            </a:r>
            <a:endParaRPr/>
          </a:p>
          <a:p>
            <a:pPr indent="-228600" lvl="0" marL="228600" rtl="0" algn="l">
              <a:lnSpc>
                <a:spcPct val="90000"/>
              </a:lnSpc>
              <a:spcBef>
                <a:spcPts val="1000"/>
              </a:spcBef>
              <a:spcAft>
                <a:spcPts val="0"/>
              </a:spcAft>
              <a:buClr>
                <a:schemeClr val="dk1"/>
              </a:buClr>
              <a:buSzPts val="2000"/>
              <a:buFont typeface="Arial"/>
              <a:buNone/>
            </a:pPr>
            <a:r>
              <a:rPr lang="en-US" sz="2000"/>
              <a:t>^@^@^@^K^@^@^@^L^@^@^@^M^@^@^@^N^@^@^@</a:t>
            </a:r>
            <a:endParaRPr/>
          </a:p>
          <a:p>
            <a:pPr indent="-228600" lvl="0" marL="228600" rtl="0" algn="l">
              <a:lnSpc>
                <a:spcPct val="90000"/>
              </a:lnSpc>
              <a:spcBef>
                <a:spcPts val="1000"/>
              </a:spcBef>
              <a:spcAft>
                <a:spcPts val="0"/>
              </a:spcAft>
              <a:buClr>
                <a:schemeClr val="dk1"/>
              </a:buClr>
              <a:buSzPts val="2000"/>
              <a:buFont typeface="Arial"/>
              <a:buNone/>
            </a:pPr>
            <a:r>
              <a:rPr lang="en-US" sz="2000"/>
              <a:t>$ </a:t>
            </a:r>
            <a:endParaRPr/>
          </a:p>
          <a:p>
            <a:pPr indent="-101600" lvl="0" marL="228600" rtl="0" algn="l">
              <a:lnSpc>
                <a:spcPct val="90000"/>
              </a:lnSpc>
              <a:spcBef>
                <a:spcPts val="1000"/>
              </a:spcBef>
              <a:spcAft>
                <a:spcPts val="0"/>
              </a:spcAft>
              <a:buClr>
                <a:schemeClr val="dk1"/>
              </a:buClr>
              <a:buSzPts val="2000"/>
              <a:buNone/>
            </a:pPr>
            <a:r>
              <a:t/>
            </a:r>
            <a:endParaRPr sz="2000"/>
          </a:p>
          <a:p>
            <a:pPr indent="-228600" lvl="0" marL="228600" rtl="0" algn="l">
              <a:lnSpc>
                <a:spcPct val="90000"/>
              </a:lnSpc>
              <a:spcBef>
                <a:spcPts val="1000"/>
              </a:spcBef>
              <a:spcAft>
                <a:spcPts val="0"/>
              </a:spcAft>
              <a:buClr>
                <a:schemeClr val="dk1"/>
              </a:buClr>
              <a:buSzPts val="2000"/>
              <a:buFont typeface="Arial"/>
              <a:buNone/>
            </a:pPr>
            <a:r>
              <a:t/>
            </a:r>
            <a:endParaRPr sz="2000"/>
          </a:p>
        </p:txBody>
      </p:sp>
      <p:sp>
        <p:nvSpPr>
          <p:cNvPr id="975" name="Google Shape;975;p101"/>
          <p:cNvSpPr/>
          <p:nvPr/>
        </p:nvSpPr>
        <p:spPr>
          <a:xfrm>
            <a:off x="457200" y="908050"/>
            <a:ext cx="3178175" cy="56896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76" name="Google Shape;976;p101"/>
          <p:cNvSpPr/>
          <p:nvPr/>
        </p:nvSpPr>
        <p:spPr>
          <a:xfrm>
            <a:off x="4284663" y="908050"/>
            <a:ext cx="4248300" cy="51132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p:txBody>
      </p:sp>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0" name="Shape 980"/>
        <p:cNvGrpSpPr/>
        <p:nvPr/>
      </p:nvGrpSpPr>
      <p:grpSpPr>
        <a:xfrm>
          <a:off x="0" y="0"/>
          <a:ext cx="0" cy="0"/>
          <a:chOff x="0" y="0"/>
          <a:chExt cx="0" cy="0"/>
        </a:xfrm>
      </p:grpSpPr>
      <p:sp>
        <p:nvSpPr>
          <p:cNvPr id="981" name="Google Shape;981;p102"/>
          <p:cNvSpPr txBox="1"/>
          <p:nvPr>
            <p:ph type="title"/>
          </p:nvPr>
        </p:nvSpPr>
        <p:spPr>
          <a:xfrm>
            <a:off x="457200" y="277813"/>
            <a:ext cx="8229600" cy="485775"/>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rPr lang="en-US" sz="3800">
                <a:solidFill>
                  <a:schemeClr val="dk1"/>
                </a:solidFill>
              </a:rPr>
              <a:t>fread( ) and fwrite( )</a:t>
            </a:r>
            <a:endParaRPr/>
          </a:p>
        </p:txBody>
      </p:sp>
      <p:sp>
        <p:nvSpPr>
          <p:cNvPr id="982" name="Google Shape;982;p102"/>
          <p:cNvSpPr txBox="1"/>
          <p:nvPr>
            <p:ph idx="1" type="body"/>
          </p:nvPr>
        </p:nvSpPr>
        <p:spPr>
          <a:xfrm>
            <a:off x="228600" y="990600"/>
            <a:ext cx="8610600" cy="5486400"/>
          </a:xfrm>
          <a:prstGeom prst="rect">
            <a:avLst/>
          </a:prstGeom>
          <a:noFill/>
          <a:ln>
            <a:noFill/>
          </a:ln>
        </p:spPr>
        <p:txBody>
          <a:bodyPr anchorCtr="0" anchor="t" bIns="45700" lIns="91425" spcFirstLastPara="1" rIns="91425" wrap="square" tIns="45700">
            <a:noAutofit/>
          </a:bodyPr>
          <a:lstStyle/>
          <a:p>
            <a:pPr indent="-95250" lvl="0" marL="228600" rtl="0" algn="l">
              <a:lnSpc>
                <a:spcPct val="90000"/>
              </a:lnSpc>
              <a:spcBef>
                <a:spcPts val="0"/>
              </a:spcBef>
              <a:spcAft>
                <a:spcPts val="0"/>
              </a:spcAft>
              <a:buClr>
                <a:schemeClr val="dk1"/>
              </a:buClr>
              <a:buSzPts val="2100"/>
              <a:buNone/>
            </a:pPr>
            <a:r>
              <a:t/>
            </a:r>
            <a:endParaRPr sz="2100"/>
          </a:p>
          <a:p>
            <a:pPr indent="-228600" lvl="0" marL="228600" rtl="0" algn="l">
              <a:lnSpc>
                <a:spcPct val="90000"/>
              </a:lnSpc>
              <a:spcBef>
                <a:spcPts val="1000"/>
              </a:spcBef>
              <a:spcAft>
                <a:spcPts val="0"/>
              </a:spcAft>
              <a:buClr>
                <a:srgbClr val="FF0000"/>
              </a:buClr>
              <a:buSzPts val="2100"/>
              <a:buFont typeface="Noto Sans Symbols"/>
              <a:buNone/>
            </a:pPr>
            <a:r>
              <a:rPr lang="en-US" sz="2100">
                <a:solidFill>
                  <a:srgbClr val="FF0000"/>
                </a:solidFill>
              </a:rPr>
              <a:t>size_t </a:t>
            </a:r>
            <a:r>
              <a:rPr lang="en-US" sz="2000">
                <a:solidFill>
                  <a:srgbClr val="3399FF"/>
                </a:solidFill>
              </a:rPr>
              <a:t>fread</a:t>
            </a:r>
            <a:r>
              <a:rPr lang="en-US" sz="2100">
                <a:solidFill>
                  <a:srgbClr val="FF0000"/>
                </a:solidFill>
              </a:rPr>
              <a:t>(void </a:t>
            </a:r>
            <a:r>
              <a:rPr lang="en-US" sz="2100">
                <a:solidFill>
                  <a:srgbClr val="000066"/>
                </a:solidFill>
              </a:rPr>
              <a:t>*buffer</a:t>
            </a:r>
            <a:r>
              <a:rPr lang="en-US" sz="2100">
                <a:solidFill>
                  <a:srgbClr val="FF0000"/>
                </a:solidFill>
              </a:rPr>
              <a:t>, size_t </a:t>
            </a:r>
            <a:r>
              <a:rPr lang="en-US" sz="2100">
                <a:solidFill>
                  <a:srgbClr val="000066"/>
                </a:solidFill>
              </a:rPr>
              <a:t>numbytes</a:t>
            </a:r>
            <a:r>
              <a:rPr lang="en-US" sz="2100">
                <a:solidFill>
                  <a:srgbClr val="FF0000"/>
                </a:solidFill>
              </a:rPr>
              <a:t>, size_t </a:t>
            </a:r>
            <a:r>
              <a:rPr lang="en-US" sz="2100">
                <a:solidFill>
                  <a:srgbClr val="000066"/>
                </a:solidFill>
              </a:rPr>
              <a:t>count</a:t>
            </a:r>
            <a:r>
              <a:rPr lang="en-US" sz="2100">
                <a:solidFill>
                  <a:srgbClr val="FF0000"/>
                </a:solidFill>
              </a:rPr>
              <a:t>, FILE *</a:t>
            </a:r>
            <a:r>
              <a:rPr lang="en-US" sz="2100">
                <a:solidFill>
                  <a:srgbClr val="000066"/>
                </a:solidFill>
              </a:rPr>
              <a:t>a_file</a:t>
            </a:r>
            <a:r>
              <a:rPr lang="en-US" sz="2100">
                <a:solidFill>
                  <a:srgbClr val="FF0000"/>
                </a:solidFill>
              </a:rPr>
              <a:t>);</a:t>
            </a:r>
            <a:br>
              <a:rPr lang="en-US" sz="2100">
                <a:solidFill>
                  <a:srgbClr val="FF0000"/>
                </a:solidFill>
              </a:rPr>
            </a:br>
            <a:endParaRPr sz="2100">
              <a:solidFill>
                <a:srgbClr val="FF0000"/>
              </a:solidFill>
            </a:endParaRPr>
          </a:p>
          <a:p>
            <a:pPr indent="-228600" lvl="0" marL="228600" rtl="0" algn="l">
              <a:lnSpc>
                <a:spcPct val="90000"/>
              </a:lnSpc>
              <a:spcBef>
                <a:spcPts val="1000"/>
              </a:spcBef>
              <a:spcAft>
                <a:spcPts val="0"/>
              </a:spcAft>
              <a:buClr>
                <a:srgbClr val="FF0000"/>
              </a:buClr>
              <a:buSzPts val="2400"/>
              <a:buFont typeface="Noto Sans Symbols"/>
              <a:buNone/>
            </a:pPr>
            <a:r>
              <a:rPr lang="en-US" sz="2400">
                <a:solidFill>
                  <a:srgbClr val="FF0000"/>
                </a:solidFill>
              </a:rPr>
              <a:t>size_t </a:t>
            </a:r>
            <a:r>
              <a:rPr lang="en-US" sz="2400">
                <a:solidFill>
                  <a:srgbClr val="3399FF"/>
                </a:solidFill>
              </a:rPr>
              <a:t>fwrite</a:t>
            </a:r>
            <a:r>
              <a:rPr lang="en-US" sz="2400">
                <a:solidFill>
                  <a:srgbClr val="FF0000"/>
                </a:solidFill>
              </a:rPr>
              <a:t>(void *</a:t>
            </a:r>
            <a:r>
              <a:rPr lang="en-US" sz="2400">
                <a:solidFill>
                  <a:srgbClr val="000066"/>
                </a:solidFill>
              </a:rPr>
              <a:t>buffer</a:t>
            </a:r>
            <a:r>
              <a:rPr lang="en-US" sz="2400">
                <a:solidFill>
                  <a:srgbClr val="FF0000"/>
                </a:solidFill>
              </a:rPr>
              <a:t>, size_t </a:t>
            </a:r>
            <a:r>
              <a:rPr lang="en-US" sz="2400">
                <a:solidFill>
                  <a:srgbClr val="000066"/>
                </a:solidFill>
              </a:rPr>
              <a:t>numbytes</a:t>
            </a:r>
            <a:r>
              <a:rPr lang="en-US" sz="2400">
                <a:solidFill>
                  <a:srgbClr val="FF0000"/>
                </a:solidFill>
              </a:rPr>
              <a:t>, size_t </a:t>
            </a:r>
            <a:r>
              <a:rPr lang="en-US" sz="2400">
                <a:solidFill>
                  <a:srgbClr val="000066"/>
                </a:solidFill>
              </a:rPr>
              <a:t>count</a:t>
            </a:r>
            <a:r>
              <a:rPr lang="en-US" sz="2400">
                <a:solidFill>
                  <a:srgbClr val="FF0000"/>
                </a:solidFill>
              </a:rPr>
              <a:t>, FILE *</a:t>
            </a:r>
            <a:r>
              <a:rPr lang="en-US" sz="2400">
                <a:solidFill>
                  <a:srgbClr val="000066"/>
                </a:solidFill>
              </a:rPr>
              <a:t>a_file</a:t>
            </a:r>
            <a:r>
              <a:rPr lang="en-US" sz="2400">
                <a:solidFill>
                  <a:srgbClr val="FF0000"/>
                </a:solidFill>
              </a:rPr>
              <a:t>);</a:t>
            </a:r>
            <a:br>
              <a:rPr lang="en-US" sz="2400">
                <a:solidFill>
                  <a:srgbClr val="FF0000"/>
                </a:solidFill>
              </a:rPr>
            </a:br>
            <a:endParaRPr sz="2000">
              <a:solidFill>
                <a:srgbClr val="FF0000"/>
              </a:solidFill>
            </a:endParaRPr>
          </a:p>
          <a:p>
            <a:pPr indent="-228600" lvl="1" marL="685800" rtl="0" algn="l">
              <a:lnSpc>
                <a:spcPct val="90000"/>
              </a:lnSpc>
              <a:spcBef>
                <a:spcPts val="500"/>
              </a:spcBef>
              <a:spcAft>
                <a:spcPts val="0"/>
              </a:spcAft>
              <a:buClr>
                <a:schemeClr val="dk1"/>
              </a:buClr>
              <a:buSzPts val="2200"/>
              <a:buChar char="•"/>
            </a:pPr>
            <a:r>
              <a:rPr lang="en-US" sz="2200"/>
              <a:t>Buffer in fread is a pointer to a region of memory that will receive the data  from the file. Buffer in fwrite() is a pointer to the information that will be written to the file.</a:t>
            </a:r>
            <a:endParaRPr/>
          </a:p>
          <a:p>
            <a:pPr indent="-228600" lvl="1" marL="685800" rtl="0" algn="l">
              <a:lnSpc>
                <a:spcPct val="90000"/>
              </a:lnSpc>
              <a:spcBef>
                <a:spcPts val="500"/>
              </a:spcBef>
              <a:spcAft>
                <a:spcPts val="0"/>
              </a:spcAft>
              <a:buClr>
                <a:schemeClr val="dk1"/>
              </a:buClr>
              <a:buSzPts val="2200"/>
              <a:buChar char="•"/>
            </a:pPr>
            <a:r>
              <a:rPr lang="en-US" sz="2200"/>
              <a:t> The second argument is the size of the element; it is in bytes. For example, if you have an array of characters, you would want to read it in one byte chunks, so </a:t>
            </a:r>
            <a:r>
              <a:rPr lang="en-US" sz="2200">
                <a:solidFill>
                  <a:srgbClr val="000066"/>
                </a:solidFill>
              </a:rPr>
              <a:t>numbytes</a:t>
            </a:r>
            <a:r>
              <a:rPr lang="en-US" sz="2200"/>
              <a:t> is one. You can use the sizeof operator to get the size of the various datatypes;  for example, if you have a variable, int x; you can get the size of x with sizeof(x);</a:t>
            </a:r>
            <a:endParaRPr/>
          </a:p>
        </p:txBody>
      </p:sp>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6" name="Shape 986"/>
        <p:cNvGrpSpPr/>
        <p:nvPr/>
      </p:nvGrpSpPr>
      <p:grpSpPr>
        <a:xfrm>
          <a:off x="0" y="0"/>
          <a:ext cx="0" cy="0"/>
          <a:chOff x="0" y="0"/>
          <a:chExt cx="0" cy="0"/>
        </a:xfrm>
      </p:grpSpPr>
      <p:sp>
        <p:nvSpPr>
          <p:cNvPr id="987" name="Google Shape;987;p103"/>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rPr lang="en-US"/>
              <a:t>Contd..</a:t>
            </a:r>
            <a:endParaRPr/>
          </a:p>
        </p:txBody>
      </p:sp>
      <p:sp>
        <p:nvSpPr>
          <p:cNvPr id="988" name="Google Shape;988;p103"/>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Autofit/>
          </a:bodyPr>
          <a:lstStyle/>
          <a:p>
            <a:pPr indent="-228600" lvl="1" marL="685800" rtl="0" algn="l">
              <a:lnSpc>
                <a:spcPct val="90000"/>
              </a:lnSpc>
              <a:spcBef>
                <a:spcPts val="0"/>
              </a:spcBef>
              <a:spcAft>
                <a:spcPts val="0"/>
              </a:spcAft>
              <a:buClr>
                <a:schemeClr val="dk1"/>
              </a:buClr>
              <a:buSzPts val="2400"/>
              <a:buChar char="•"/>
            </a:pPr>
            <a:r>
              <a:rPr lang="en-US" sz="2400"/>
              <a:t>The third argument is simply how many elements you want to read or write; for example, if you pass a 100 element array</a:t>
            </a:r>
            <a:endParaRPr/>
          </a:p>
          <a:p>
            <a:pPr indent="-228600" lvl="1" marL="685800" rtl="0" algn="l">
              <a:lnSpc>
                <a:spcPct val="90000"/>
              </a:lnSpc>
              <a:spcBef>
                <a:spcPts val="500"/>
              </a:spcBef>
              <a:spcAft>
                <a:spcPts val="0"/>
              </a:spcAft>
              <a:buClr>
                <a:schemeClr val="dk1"/>
              </a:buClr>
              <a:buSzPts val="2400"/>
              <a:buChar char="•"/>
            </a:pPr>
            <a:r>
              <a:rPr lang="en-US" sz="2400"/>
              <a:t>The final argument is simply the file pointer </a:t>
            </a:r>
            <a:endParaRPr/>
          </a:p>
          <a:p>
            <a:pPr indent="-228600" lvl="1" marL="685800" rtl="0" algn="l">
              <a:lnSpc>
                <a:spcPct val="90000"/>
              </a:lnSpc>
              <a:spcBef>
                <a:spcPts val="500"/>
              </a:spcBef>
              <a:spcAft>
                <a:spcPts val="0"/>
              </a:spcAft>
              <a:buClr>
                <a:schemeClr val="dk1"/>
              </a:buClr>
              <a:buSzPts val="2400"/>
              <a:buChar char="•"/>
            </a:pPr>
            <a:r>
              <a:rPr lang="en-US" sz="2400"/>
              <a:t>Size_t is an unsigned integer.</a:t>
            </a:r>
            <a:endParaRPr/>
          </a:p>
          <a:p>
            <a:pPr indent="-228600" lvl="1" marL="685800" rtl="0" algn="l">
              <a:lnSpc>
                <a:spcPct val="90000"/>
              </a:lnSpc>
              <a:spcBef>
                <a:spcPts val="500"/>
              </a:spcBef>
              <a:spcAft>
                <a:spcPts val="0"/>
              </a:spcAft>
              <a:buClr>
                <a:schemeClr val="dk1"/>
              </a:buClr>
              <a:buSzPts val="2400"/>
              <a:buChar char="•"/>
            </a:pPr>
            <a:r>
              <a:rPr lang="en-US" sz="2400"/>
              <a:t>fread()  returns number of items read and fwrite() returns number of items written </a:t>
            </a:r>
            <a:endParaRPr/>
          </a:p>
          <a:p>
            <a:pPr indent="-228600" lvl="1" marL="685800" rtl="0" algn="l">
              <a:lnSpc>
                <a:spcPct val="90000"/>
              </a:lnSpc>
              <a:spcBef>
                <a:spcPts val="500"/>
              </a:spcBef>
              <a:spcAft>
                <a:spcPts val="0"/>
              </a:spcAft>
              <a:buClr>
                <a:schemeClr val="dk1"/>
              </a:buClr>
              <a:buSzPts val="2400"/>
              <a:buChar char="•"/>
            </a:pPr>
            <a:r>
              <a:rPr lang="en-US" sz="2400"/>
              <a:t>To check to ensure the end of file was reached, use the feof function, which accepts a FILE pointer and returns true if the end of the file has been reached. </a:t>
            </a:r>
            <a:endParaRPr/>
          </a:p>
          <a:p>
            <a:pPr indent="-69850" lvl="0" marL="228600" rtl="0" algn="l">
              <a:lnSpc>
                <a:spcPct val="90000"/>
              </a:lnSpc>
              <a:spcBef>
                <a:spcPts val="1000"/>
              </a:spcBef>
              <a:spcAft>
                <a:spcPts val="0"/>
              </a:spcAft>
              <a:buClr>
                <a:schemeClr val="dk1"/>
              </a:buClr>
              <a:buSzPts val="2500"/>
              <a:buNone/>
            </a:pPr>
            <a:r>
              <a:t/>
            </a:r>
            <a:endParaRPr sz="2500"/>
          </a:p>
        </p:txBody>
      </p:sp>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2" name="Shape 992"/>
        <p:cNvGrpSpPr/>
        <p:nvPr/>
      </p:nvGrpSpPr>
      <p:grpSpPr>
        <a:xfrm>
          <a:off x="0" y="0"/>
          <a:ext cx="0" cy="0"/>
          <a:chOff x="0" y="0"/>
          <a:chExt cx="0" cy="0"/>
        </a:xfrm>
      </p:grpSpPr>
      <p:sp>
        <p:nvSpPr>
          <p:cNvPr id="993" name="Google Shape;993;p104"/>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Autofit/>
          </a:bodyPr>
          <a:lstStyle/>
          <a:p>
            <a:pPr indent="0" lvl="0" marL="0" rtl="0" algn="l">
              <a:lnSpc>
                <a:spcPct val="80000"/>
              </a:lnSpc>
              <a:spcBef>
                <a:spcPts val="0"/>
              </a:spcBef>
              <a:spcAft>
                <a:spcPts val="0"/>
              </a:spcAft>
              <a:buNone/>
            </a:pPr>
            <a:r>
              <a:rPr lang="en-US" sz="3200"/>
              <a:t>/* a simple example of using fread and fwrite to read and write an array of structures</a:t>
            </a:r>
            <a:br>
              <a:rPr lang="en-US" sz="3200"/>
            </a:br>
            <a:r>
              <a:rPr lang="en-US" sz="3200"/>
              <a:t> */</a:t>
            </a:r>
            <a:endParaRPr sz="3200"/>
          </a:p>
        </p:txBody>
      </p:sp>
      <p:sp>
        <p:nvSpPr>
          <p:cNvPr id="994" name="Google Shape;994;p104"/>
          <p:cNvSpPr txBox="1"/>
          <p:nvPr>
            <p:ph idx="1" type="body"/>
          </p:nvPr>
        </p:nvSpPr>
        <p:spPr>
          <a:xfrm>
            <a:off x="628650" y="1825625"/>
            <a:ext cx="7886700" cy="4351200"/>
          </a:xfrm>
          <a:prstGeom prst="rect">
            <a:avLst/>
          </a:prstGeom>
          <a:noFill/>
          <a:ln>
            <a:noFill/>
          </a:ln>
        </p:spPr>
        <p:txBody>
          <a:bodyPr anchorCtr="0" anchor="t" bIns="45700" lIns="91425" spcFirstLastPara="1" rIns="91425" wrap="square" tIns="45700">
            <a:noAutofit/>
          </a:bodyPr>
          <a:lstStyle/>
          <a:p>
            <a:pPr indent="-228600" lvl="0" marL="228600" rtl="0" algn="l">
              <a:lnSpc>
                <a:spcPct val="80000"/>
              </a:lnSpc>
              <a:spcBef>
                <a:spcPts val="0"/>
              </a:spcBef>
              <a:spcAft>
                <a:spcPts val="0"/>
              </a:spcAft>
              <a:buClr>
                <a:schemeClr val="dk1"/>
              </a:buClr>
              <a:buSzPts val="1400"/>
              <a:buNone/>
            </a:pPr>
            <a:r>
              <a:rPr lang="en-US" sz="1400"/>
              <a:t>#include &lt;stdio.h&gt;</a:t>
            </a:r>
            <a:endParaRPr/>
          </a:p>
          <a:p>
            <a:pPr indent="-228600" lvl="0" marL="228600" rtl="0" algn="l">
              <a:lnSpc>
                <a:spcPct val="80000"/>
              </a:lnSpc>
              <a:spcBef>
                <a:spcPts val="1000"/>
              </a:spcBef>
              <a:spcAft>
                <a:spcPts val="0"/>
              </a:spcAft>
              <a:buClr>
                <a:schemeClr val="dk1"/>
              </a:buClr>
              <a:buSzPts val="1400"/>
              <a:buNone/>
            </a:pPr>
            <a:r>
              <a:rPr lang="en-US" sz="1400"/>
              <a:t>#include &lt;conio.h&gt;</a:t>
            </a:r>
            <a:endParaRPr/>
          </a:p>
          <a:p>
            <a:pPr indent="-228600" lvl="0" marL="228600" rtl="0" algn="l">
              <a:lnSpc>
                <a:spcPct val="80000"/>
              </a:lnSpc>
              <a:spcBef>
                <a:spcPts val="1000"/>
              </a:spcBef>
              <a:spcAft>
                <a:spcPts val="0"/>
              </a:spcAft>
              <a:buClr>
                <a:schemeClr val="dk1"/>
              </a:buClr>
              <a:buSzPts val="1400"/>
              <a:buNone/>
            </a:pPr>
            <a:r>
              <a:rPr lang="en-US" sz="1400"/>
              <a:t>int main()</a:t>
            </a:r>
            <a:endParaRPr/>
          </a:p>
          <a:p>
            <a:pPr indent="-228600" lvl="0" marL="228600" rtl="0" algn="l">
              <a:lnSpc>
                <a:spcPct val="80000"/>
              </a:lnSpc>
              <a:spcBef>
                <a:spcPts val="1000"/>
              </a:spcBef>
              <a:spcAft>
                <a:spcPts val="0"/>
              </a:spcAft>
              <a:buClr>
                <a:schemeClr val="dk1"/>
              </a:buClr>
              <a:buSzPts val="1400"/>
              <a:buNone/>
            </a:pPr>
            <a:r>
              <a:rPr lang="en-US" sz="1400"/>
              <a:t>{</a:t>
            </a:r>
            <a:endParaRPr/>
          </a:p>
          <a:p>
            <a:pPr indent="-228600" lvl="0" marL="228600" rtl="0" algn="l">
              <a:lnSpc>
                <a:spcPct val="80000"/>
              </a:lnSpc>
              <a:spcBef>
                <a:spcPts val="1000"/>
              </a:spcBef>
              <a:spcAft>
                <a:spcPts val="0"/>
              </a:spcAft>
              <a:buClr>
                <a:schemeClr val="dk1"/>
              </a:buClr>
              <a:buSzPts val="1400"/>
              <a:buNone/>
            </a:pPr>
            <a:r>
              <a:rPr lang="en-US" sz="1400"/>
              <a:t>   FILE *fp;</a:t>
            </a:r>
            <a:endParaRPr/>
          </a:p>
          <a:p>
            <a:pPr indent="-228600" lvl="0" marL="228600" rtl="0" algn="l">
              <a:lnSpc>
                <a:spcPct val="80000"/>
              </a:lnSpc>
              <a:spcBef>
                <a:spcPts val="1000"/>
              </a:spcBef>
              <a:spcAft>
                <a:spcPts val="0"/>
              </a:spcAft>
              <a:buClr>
                <a:schemeClr val="dk1"/>
              </a:buClr>
              <a:buSzPts val="1400"/>
              <a:buNone/>
            </a:pPr>
            <a:r>
              <a:rPr lang="en-US" sz="1400"/>
              <a:t>   struct prod {</a:t>
            </a:r>
            <a:endParaRPr/>
          </a:p>
          <a:p>
            <a:pPr indent="-228600" lvl="0" marL="228600" rtl="0" algn="l">
              <a:lnSpc>
                <a:spcPct val="80000"/>
              </a:lnSpc>
              <a:spcBef>
                <a:spcPts val="1000"/>
              </a:spcBef>
              <a:spcAft>
                <a:spcPts val="0"/>
              </a:spcAft>
              <a:buClr>
                <a:schemeClr val="dk1"/>
              </a:buClr>
              <a:buSzPts val="1400"/>
              <a:buNone/>
            </a:pPr>
            <a:r>
              <a:rPr lang="en-US" sz="1400"/>
              <a:t>      int cat_num;</a:t>
            </a:r>
            <a:endParaRPr/>
          </a:p>
          <a:p>
            <a:pPr indent="-228600" lvl="0" marL="228600" rtl="0" algn="l">
              <a:lnSpc>
                <a:spcPct val="80000"/>
              </a:lnSpc>
              <a:spcBef>
                <a:spcPts val="1000"/>
              </a:spcBef>
              <a:spcAft>
                <a:spcPts val="0"/>
              </a:spcAft>
              <a:buClr>
                <a:schemeClr val="dk1"/>
              </a:buClr>
              <a:buSzPts val="1400"/>
              <a:buNone/>
            </a:pPr>
            <a:r>
              <a:rPr lang="en-US" sz="1400"/>
              <a:t>      float cost;</a:t>
            </a:r>
            <a:endParaRPr/>
          </a:p>
          <a:p>
            <a:pPr indent="-228600" lvl="0" marL="228600" rtl="0" algn="l">
              <a:lnSpc>
                <a:spcPct val="80000"/>
              </a:lnSpc>
              <a:spcBef>
                <a:spcPts val="1000"/>
              </a:spcBef>
              <a:spcAft>
                <a:spcPts val="0"/>
              </a:spcAft>
              <a:buClr>
                <a:schemeClr val="dk1"/>
              </a:buClr>
              <a:buSzPts val="1400"/>
              <a:buNone/>
            </a:pPr>
            <a:r>
              <a:rPr lang="en-US" sz="1400"/>
              <a:t>   };</a:t>
            </a:r>
            <a:endParaRPr/>
          </a:p>
          <a:p>
            <a:pPr indent="-228600" lvl="0" marL="228600" rtl="0" algn="l">
              <a:lnSpc>
                <a:spcPct val="80000"/>
              </a:lnSpc>
              <a:spcBef>
                <a:spcPts val="1000"/>
              </a:spcBef>
              <a:spcAft>
                <a:spcPts val="0"/>
              </a:spcAft>
              <a:buClr>
                <a:schemeClr val="dk1"/>
              </a:buClr>
              <a:buSzPts val="1400"/>
              <a:buNone/>
            </a:pPr>
            <a:r>
              <a:rPr lang="en-US" sz="1400"/>
              <a:t>   typedef struct prod product;</a:t>
            </a:r>
            <a:endParaRPr/>
          </a:p>
          <a:p>
            <a:pPr indent="-228600" lvl="0" marL="228600" rtl="0" algn="l">
              <a:lnSpc>
                <a:spcPct val="80000"/>
              </a:lnSpc>
              <a:spcBef>
                <a:spcPts val="1000"/>
              </a:spcBef>
              <a:spcAft>
                <a:spcPts val="0"/>
              </a:spcAft>
              <a:buClr>
                <a:schemeClr val="dk1"/>
              </a:buClr>
              <a:buSzPts val="1400"/>
              <a:buNone/>
            </a:pPr>
            <a:r>
              <a:rPr lang="en-US" sz="1400"/>
              <a:t>   product a[3] = {{2,20.1},{4,40.1},{6,60.1}};</a:t>
            </a:r>
            <a:endParaRPr/>
          </a:p>
          <a:p>
            <a:pPr indent="-228600" lvl="0" marL="228600" rtl="0" algn="l">
              <a:lnSpc>
                <a:spcPct val="80000"/>
              </a:lnSpc>
              <a:spcBef>
                <a:spcPts val="1000"/>
              </a:spcBef>
              <a:spcAft>
                <a:spcPts val="0"/>
              </a:spcAft>
              <a:buClr>
                <a:schemeClr val="dk1"/>
              </a:buClr>
              <a:buSzPts val="1400"/>
              <a:buNone/>
            </a:pPr>
            <a:r>
              <a:rPr lang="en-US" sz="1400"/>
              <a:t>   product k, *p = &amp;k;</a:t>
            </a:r>
            <a:endParaRPr/>
          </a:p>
          <a:p>
            <a:pPr indent="-139700" lvl="0" marL="228600" rtl="0" algn="l">
              <a:lnSpc>
                <a:spcPct val="90000"/>
              </a:lnSpc>
              <a:spcBef>
                <a:spcPts val="1000"/>
              </a:spcBef>
              <a:spcAft>
                <a:spcPts val="0"/>
              </a:spcAft>
              <a:buClr>
                <a:schemeClr val="dk1"/>
              </a:buClr>
              <a:buSzPts val="1400"/>
              <a:buNone/>
            </a:pPr>
            <a:r>
              <a:t/>
            </a:r>
            <a:endParaRPr sz="1400"/>
          </a:p>
        </p:txBody>
      </p:sp>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8" name="Shape 998"/>
        <p:cNvGrpSpPr/>
        <p:nvPr/>
      </p:nvGrpSpPr>
      <p:grpSpPr>
        <a:xfrm>
          <a:off x="0" y="0"/>
          <a:ext cx="0" cy="0"/>
          <a:chOff x="0" y="0"/>
          <a:chExt cx="0" cy="0"/>
        </a:xfrm>
      </p:grpSpPr>
      <p:sp>
        <p:nvSpPr>
          <p:cNvPr id="999" name="Google Shape;999;p105"/>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t/>
            </a:r>
            <a:endParaRPr/>
          </a:p>
        </p:txBody>
      </p:sp>
      <p:sp>
        <p:nvSpPr>
          <p:cNvPr id="1000" name="Google Shape;1000;p105"/>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80000"/>
              </a:lnSpc>
              <a:spcBef>
                <a:spcPts val="0"/>
              </a:spcBef>
              <a:spcAft>
                <a:spcPts val="0"/>
              </a:spcAft>
              <a:buClr>
                <a:schemeClr val="dk1"/>
              </a:buClr>
              <a:buSzPts val="2000"/>
              <a:buNone/>
            </a:pPr>
            <a:r>
              <a:rPr lang="en-US" sz="2000"/>
              <a:t>fp = fopen("c:\fread1.txt","w+");</a:t>
            </a:r>
            <a:endParaRPr/>
          </a:p>
          <a:p>
            <a:pPr indent="-228600" lvl="0" marL="228600" rtl="0" algn="l">
              <a:lnSpc>
                <a:spcPct val="80000"/>
              </a:lnSpc>
              <a:spcBef>
                <a:spcPts val="1000"/>
              </a:spcBef>
              <a:spcAft>
                <a:spcPts val="0"/>
              </a:spcAft>
              <a:buClr>
                <a:schemeClr val="dk1"/>
              </a:buClr>
              <a:buSzPts val="2000"/>
              <a:buNone/>
            </a:pPr>
            <a:r>
              <a:rPr lang="en-US" sz="2000"/>
              <a:t>     </a:t>
            </a:r>
            <a:r>
              <a:rPr lang="en-US" sz="2000">
                <a:solidFill>
                  <a:srgbClr val="CC3300"/>
                </a:solidFill>
              </a:rPr>
              <a:t>// write the entire array into the file pointed to by fp</a:t>
            </a:r>
            <a:endParaRPr sz="2000">
              <a:solidFill>
                <a:srgbClr val="CC3300"/>
              </a:solidFill>
            </a:endParaRPr>
          </a:p>
          <a:p>
            <a:pPr indent="-228600" lvl="0" marL="228600" rtl="0" algn="l">
              <a:lnSpc>
                <a:spcPct val="80000"/>
              </a:lnSpc>
              <a:spcBef>
                <a:spcPts val="1000"/>
              </a:spcBef>
              <a:spcAft>
                <a:spcPts val="0"/>
              </a:spcAft>
              <a:buClr>
                <a:schemeClr val="dk1"/>
              </a:buClr>
              <a:buSzPts val="2000"/>
              <a:buNone/>
            </a:pPr>
            <a:r>
              <a:rPr lang="en-US" sz="2000"/>
              <a:t>   fwrite(a, sizeof(product), 3, fp);</a:t>
            </a:r>
            <a:endParaRPr/>
          </a:p>
          <a:p>
            <a:pPr indent="-228600" lvl="0" marL="228600" rtl="0" algn="l">
              <a:lnSpc>
                <a:spcPct val="80000"/>
              </a:lnSpc>
              <a:spcBef>
                <a:spcPts val="1000"/>
              </a:spcBef>
              <a:spcAft>
                <a:spcPts val="0"/>
              </a:spcAft>
              <a:buClr>
                <a:srgbClr val="CC3300"/>
              </a:buClr>
              <a:buSzPts val="2000"/>
              <a:buNone/>
            </a:pPr>
            <a:r>
              <a:rPr lang="en-US" sz="2000">
                <a:solidFill>
                  <a:srgbClr val="CC3300"/>
                </a:solidFill>
              </a:rPr>
              <a:t>// prepare for reading from the beginning of the file</a:t>
            </a:r>
            <a:endParaRPr/>
          </a:p>
          <a:p>
            <a:pPr indent="-228600" lvl="0" marL="228600" rtl="0" algn="l">
              <a:lnSpc>
                <a:spcPct val="80000"/>
              </a:lnSpc>
              <a:spcBef>
                <a:spcPts val="1000"/>
              </a:spcBef>
              <a:spcAft>
                <a:spcPts val="0"/>
              </a:spcAft>
              <a:buClr>
                <a:schemeClr val="dk1"/>
              </a:buClr>
              <a:buSzPts val="2000"/>
              <a:buNone/>
            </a:pPr>
            <a:r>
              <a:rPr lang="en-US" sz="2000"/>
              <a:t>   rewind(fp);</a:t>
            </a:r>
            <a:endParaRPr/>
          </a:p>
          <a:p>
            <a:pPr indent="-228600" lvl="0" marL="228600" rtl="0" algn="l">
              <a:lnSpc>
                <a:spcPct val="80000"/>
              </a:lnSpc>
              <a:spcBef>
                <a:spcPts val="1000"/>
              </a:spcBef>
              <a:spcAft>
                <a:spcPts val="0"/>
              </a:spcAft>
              <a:buClr>
                <a:schemeClr val="dk1"/>
              </a:buClr>
              <a:buSzPts val="2000"/>
              <a:buNone/>
            </a:pPr>
            <a:r>
              <a:rPr lang="en-US" sz="2000"/>
              <a:t>   </a:t>
            </a:r>
            <a:r>
              <a:rPr lang="en-US" sz="2000">
                <a:solidFill>
                  <a:srgbClr val="CC3300"/>
                </a:solidFill>
              </a:rPr>
              <a:t>// read from the file one product at a time</a:t>
            </a:r>
            <a:endParaRPr/>
          </a:p>
          <a:p>
            <a:pPr indent="-228600" lvl="0" marL="228600" rtl="0" algn="l">
              <a:lnSpc>
                <a:spcPct val="80000"/>
              </a:lnSpc>
              <a:spcBef>
                <a:spcPts val="1000"/>
              </a:spcBef>
              <a:spcAft>
                <a:spcPts val="0"/>
              </a:spcAft>
              <a:buClr>
                <a:schemeClr val="dk1"/>
              </a:buClr>
              <a:buSzPts val="2000"/>
              <a:buNone/>
            </a:pPr>
            <a:r>
              <a:rPr lang="en-US" sz="2000"/>
              <a:t>   for (i=0; i&lt;3; i++) {</a:t>
            </a:r>
            <a:endParaRPr/>
          </a:p>
          <a:p>
            <a:pPr indent="-228600" lvl="0" marL="228600" rtl="0" algn="l">
              <a:lnSpc>
                <a:spcPct val="80000"/>
              </a:lnSpc>
              <a:spcBef>
                <a:spcPts val="1000"/>
              </a:spcBef>
              <a:spcAft>
                <a:spcPts val="0"/>
              </a:spcAft>
              <a:buClr>
                <a:schemeClr val="dk1"/>
              </a:buClr>
              <a:buSzPts val="2000"/>
              <a:buNone/>
            </a:pPr>
            <a:r>
              <a:rPr lang="en-US" sz="2000"/>
              <a:t>     fread(p, sizeof(product), 1, fp);</a:t>
            </a:r>
            <a:endParaRPr/>
          </a:p>
          <a:p>
            <a:pPr indent="-228600" lvl="0" marL="228600" rtl="0" algn="l">
              <a:lnSpc>
                <a:spcPct val="80000"/>
              </a:lnSpc>
              <a:spcBef>
                <a:spcPts val="1000"/>
              </a:spcBef>
              <a:spcAft>
                <a:spcPts val="0"/>
              </a:spcAft>
              <a:buClr>
                <a:schemeClr val="dk1"/>
              </a:buClr>
              <a:buSzPts val="2000"/>
              <a:buNone/>
            </a:pPr>
            <a:r>
              <a:rPr lang="en-US" sz="2000"/>
              <a:t>     printf(" product %d, cat_num=%d, cost=%f\n", i,p-&gt;cat_num,p-&gt;cost);</a:t>
            </a:r>
            <a:endParaRPr/>
          </a:p>
          <a:p>
            <a:pPr indent="-228600" lvl="0" marL="228600" rtl="0" algn="l">
              <a:lnSpc>
                <a:spcPct val="80000"/>
              </a:lnSpc>
              <a:spcBef>
                <a:spcPts val="1000"/>
              </a:spcBef>
              <a:spcAft>
                <a:spcPts val="0"/>
              </a:spcAft>
              <a:buClr>
                <a:schemeClr val="dk1"/>
              </a:buClr>
              <a:buSzPts val="2000"/>
              <a:buNone/>
            </a:pPr>
            <a:r>
              <a:rPr lang="en-US" sz="2000"/>
              <a:t>   }</a:t>
            </a:r>
            <a:endParaRPr/>
          </a:p>
          <a:p>
            <a:pPr indent="-228600" lvl="0" marL="228600" rtl="0" algn="l">
              <a:lnSpc>
                <a:spcPct val="80000"/>
              </a:lnSpc>
              <a:spcBef>
                <a:spcPts val="1000"/>
              </a:spcBef>
              <a:spcAft>
                <a:spcPts val="0"/>
              </a:spcAft>
              <a:buClr>
                <a:schemeClr val="dk1"/>
              </a:buClr>
              <a:buSzPts val="2000"/>
              <a:buNone/>
            </a:pPr>
            <a:r>
              <a:rPr lang="en-US" sz="2000"/>
              <a:t>   getch();</a:t>
            </a:r>
            <a:endParaRPr/>
          </a:p>
          <a:p>
            <a:pPr indent="-228600" lvl="0" marL="228600" rtl="0" algn="l">
              <a:lnSpc>
                <a:spcPct val="80000"/>
              </a:lnSpc>
              <a:spcBef>
                <a:spcPts val="1000"/>
              </a:spcBef>
              <a:spcAft>
                <a:spcPts val="0"/>
              </a:spcAft>
              <a:buClr>
                <a:schemeClr val="dk1"/>
              </a:buClr>
              <a:buSzPts val="2000"/>
              <a:buNone/>
            </a:pPr>
            <a:r>
              <a:rPr lang="en-US" sz="2000"/>
              <a:t>}</a:t>
            </a:r>
            <a:endParaRPr/>
          </a:p>
        </p:txBody>
      </p:sp>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4" name="Shape 1004"/>
        <p:cNvGrpSpPr/>
        <p:nvPr/>
      </p:nvGrpSpPr>
      <p:grpSpPr>
        <a:xfrm>
          <a:off x="0" y="0"/>
          <a:ext cx="0" cy="0"/>
          <a:chOff x="0" y="0"/>
          <a:chExt cx="0" cy="0"/>
        </a:xfrm>
      </p:grpSpPr>
      <p:sp>
        <p:nvSpPr>
          <p:cNvPr id="1005" name="Google Shape;1005;p106"/>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rPr lang="en-US"/>
              <a:t>Example: Merge two files</a:t>
            </a:r>
            <a:endParaRPr/>
          </a:p>
        </p:txBody>
      </p:sp>
      <p:sp>
        <p:nvSpPr>
          <p:cNvPr id="1006" name="Google Shape;1006;p106"/>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1600"/>
              <a:buNone/>
            </a:pPr>
            <a:r>
              <a:rPr lang="en-US" sz="1600">
                <a:latin typeface="Courier New"/>
                <a:ea typeface="Courier New"/>
                <a:cs typeface="Courier New"/>
                <a:sym typeface="Courier New"/>
              </a:rPr>
              <a:t>#include &lt;stdio.h&gt;</a:t>
            </a:r>
            <a:endParaRPr/>
          </a:p>
          <a:p>
            <a:pPr indent="-228600" lvl="0" marL="228600" rtl="0" algn="l">
              <a:lnSpc>
                <a:spcPct val="90000"/>
              </a:lnSpc>
              <a:spcBef>
                <a:spcPts val="1000"/>
              </a:spcBef>
              <a:spcAft>
                <a:spcPts val="0"/>
              </a:spcAft>
              <a:buClr>
                <a:schemeClr val="dk1"/>
              </a:buClr>
              <a:buSzPts val="1600"/>
              <a:buNone/>
            </a:pPr>
            <a:r>
              <a:rPr lang="en-US" sz="1600">
                <a:latin typeface="Courier New"/>
                <a:ea typeface="Courier New"/>
                <a:cs typeface="Courier New"/>
                <a:sym typeface="Courier New"/>
              </a:rPr>
              <a:t>int main() </a:t>
            </a:r>
            <a:endParaRPr/>
          </a:p>
          <a:p>
            <a:pPr indent="-228600" lvl="0" marL="228600" rtl="0" algn="l">
              <a:lnSpc>
                <a:spcPct val="90000"/>
              </a:lnSpc>
              <a:spcBef>
                <a:spcPts val="1000"/>
              </a:spcBef>
              <a:spcAft>
                <a:spcPts val="0"/>
              </a:spcAft>
              <a:buClr>
                <a:schemeClr val="dk1"/>
              </a:buClr>
              <a:buSzPts val="1600"/>
              <a:buNone/>
            </a:pPr>
            <a:r>
              <a:rPr lang="en-US" sz="1600">
                <a:latin typeface="Courier New"/>
                <a:ea typeface="Courier New"/>
                <a:cs typeface="Courier New"/>
                <a:sym typeface="Courier New"/>
              </a:rPr>
              <a:t>{   FILE *fileA,  /* first input file */</a:t>
            </a:r>
            <a:endParaRPr/>
          </a:p>
          <a:p>
            <a:pPr indent="-228600" lvl="0" marL="228600" rtl="0" algn="l">
              <a:lnSpc>
                <a:spcPct val="90000"/>
              </a:lnSpc>
              <a:spcBef>
                <a:spcPts val="1000"/>
              </a:spcBef>
              <a:spcAft>
                <a:spcPts val="0"/>
              </a:spcAft>
              <a:buClr>
                <a:schemeClr val="dk1"/>
              </a:buClr>
              <a:buSzPts val="1600"/>
              <a:buNone/>
            </a:pPr>
            <a:r>
              <a:rPr lang="en-US" sz="1600">
                <a:latin typeface="Courier New"/>
                <a:ea typeface="Courier New"/>
                <a:cs typeface="Courier New"/>
                <a:sym typeface="Courier New"/>
              </a:rPr>
              <a:t>         *fileB,  /* second input file */</a:t>
            </a:r>
            <a:endParaRPr/>
          </a:p>
          <a:p>
            <a:pPr indent="-228600" lvl="0" marL="228600" rtl="0" algn="l">
              <a:lnSpc>
                <a:spcPct val="90000"/>
              </a:lnSpc>
              <a:spcBef>
                <a:spcPts val="1000"/>
              </a:spcBef>
              <a:spcAft>
                <a:spcPts val="0"/>
              </a:spcAft>
              <a:buClr>
                <a:schemeClr val="dk1"/>
              </a:buClr>
              <a:buSzPts val="1600"/>
              <a:buNone/>
            </a:pPr>
            <a:r>
              <a:rPr lang="en-US" sz="1600">
                <a:latin typeface="Courier New"/>
                <a:ea typeface="Courier New"/>
                <a:cs typeface="Courier New"/>
                <a:sym typeface="Courier New"/>
              </a:rPr>
              <a:t>         *fileC; /*  output file to be created */</a:t>
            </a:r>
            <a:endParaRPr/>
          </a:p>
          <a:p>
            <a:pPr indent="-228600" lvl="0" marL="228600" rtl="0" algn="l">
              <a:lnSpc>
                <a:spcPct val="90000"/>
              </a:lnSpc>
              <a:spcBef>
                <a:spcPts val="1000"/>
              </a:spcBef>
              <a:spcAft>
                <a:spcPts val="0"/>
              </a:spcAft>
              <a:buClr>
                <a:schemeClr val="dk1"/>
              </a:buClr>
              <a:buSzPts val="1600"/>
              <a:buNone/>
            </a:pPr>
            <a:r>
              <a:rPr lang="en-US" sz="1600">
                <a:latin typeface="Courier New"/>
                <a:ea typeface="Courier New"/>
                <a:cs typeface="Courier New"/>
                <a:sym typeface="Courier New"/>
              </a:rPr>
              <a:t>   int num1,  /* number to be read from first file */</a:t>
            </a:r>
            <a:endParaRPr/>
          </a:p>
          <a:p>
            <a:pPr indent="-228600" lvl="0" marL="228600" rtl="0" algn="l">
              <a:lnSpc>
                <a:spcPct val="90000"/>
              </a:lnSpc>
              <a:spcBef>
                <a:spcPts val="1000"/>
              </a:spcBef>
              <a:spcAft>
                <a:spcPts val="0"/>
              </a:spcAft>
              <a:buClr>
                <a:schemeClr val="dk1"/>
              </a:buClr>
              <a:buSzPts val="1600"/>
              <a:buNone/>
            </a:pPr>
            <a:r>
              <a:rPr lang="en-US" sz="1600">
                <a:latin typeface="Courier New"/>
                <a:ea typeface="Courier New"/>
                <a:cs typeface="Courier New"/>
                <a:sym typeface="Courier New"/>
              </a:rPr>
              <a:t>       num2;  /* number to be read from second file */</a:t>
            </a:r>
            <a:endParaRPr/>
          </a:p>
          <a:p>
            <a:pPr indent="-228600" lvl="0" marL="228600" rtl="0" algn="l">
              <a:lnSpc>
                <a:spcPct val="90000"/>
              </a:lnSpc>
              <a:spcBef>
                <a:spcPts val="1000"/>
              </a:spcBef>
              <a:spcAft>
                <a:spcPts val="0"/>
              </a:spcAft>
              <a:buClr>
                <a:schemeClr val="dk1"/>
              </a:buClr>
              <a:buSzPts val="1600"/>
              <a:buNone/>
            </a:pPr>
            <a:r>
              <a:rPr lang="en-US" sz="1600">
                <a:latin typeface="Courier New"/>
                <a:ea typeface="Courier New"/>
                <a:cs typeface="Courier New"/>
                <a:sym typeface="Courier New"/>
              </a:rPr>
              <a:t>   int f1, f2;</a:t>
            </a:r>
            <a:endParaRPr/>
          </a:p>
          <a:p>
            <a:pPr indent="-228600" lvl="0" marL="228600" rtl="0" algn="l">
              <a:lnSpc>
                <a:spcPct val="90000"/>
              </a:lnSpc>
              <a:spcBef>
                <a:spcPts val="1000"/>
              </a:spcBef>
              <a:spcAft>
                <a:spcPts val="0"/>
              </a:spcAft>
              <a:buClr>
                <a:schemeClr val="dk1"/>
              </a:buClr>
              <a:buSzPts val="1600"/>
              <a:buNone/>
            </a:pPr>
            <a:r>
              <a:t/>
            </a:r>
            <a:endParaRPr sz="1600">
              <a:latin typeface="Courier New"/>
              <a:ea typeface="Courier New"/>
              <a:cs typeface="Courier New"/>
              <a:sym typeface="Courier New"/>
            </a:endParaRPr>
          </a:p>
          <a:p>
            <a:pPr indent="-228600" lvl="0" marL="228600" rtl="0" algn="l">
              <a:lnSpc>
                <a:spcPct val="90000"/>
              </a:lnSpc>
              <a:spcBef>
                <a:spcPts val="1000"/>
              </a:spcBef>
              <a:spcAft>
                <a:spcPts val="0"/>
              </a:spcAft>
              <a:buClr>
                <a:schemeClr val="dk1"/>
              </a:buClr>
              <a:buSzPts val="1600"/>
              <a:buNone/>
            </a:pPr>
            <a:r>
              <a:rPr lang="en-US" sz="1600">
                <a:latin typeface="Courier New"/>
                <a:ea typeface="Courier New"/>
                <a:cs typeface="Courier New"/>
                <a:sym typeface="Courier New"/>
              </a:rPr>
              <a:t>   /* Open files for processing */</a:t>
            </a:r>
            <a:endParaRPr/>
          </a:p>
          <a:p>
            <a:pPr indent="-228600" lvl="0" marL="228600" rtl="0" algn="l">
              <a:lnSpc>
                <a:spcPct val="90000"/>
              </a:lnSpc>
              <a:spcBef>
                <a:spcPts val="1000"/>
              </a:spcBef>
              <a:spcAft>
                <a:spcPts val="0"/>
              </a:spcAft>
              <a:buClr>
                <a:schemeClr val="dk1"/>
              </a:buClr>
              <a:buSzPts val="1600"/>
              <a:buNone/>
            </a:pPr>
            <a:r>
              <a:rPr lang="en-US" sz="1600">
                <a:latin typeface="Courier New"/>
                <a:ea typeface="Courier New"/>
                <a:cs typeface="Courier New"/>
                <a:sym typeface="Courier New"/>
              </a:rPr>
              <a:t>   fileA = fopen("class1.txt","r");</a:t>
            </a:r>
            <a:endParaRPr/>
          </a:p>
          <a:p>
            <a:pPr indent="-228600" lvl="0" marL="228600" rtl="0" algn="l">
              <a:lnSpc>
                <a:spcPct val="90000"/>
              </a:lnSpc>
              <a:spcBef>
                <a:spcPts val="1000"/>
              </a:spcBef>
              <a:spcAft>
                <a:spcPts val="0"/>
              </a:spcAft>
              <a:buClr>
                <a:schemeClr val="dk1"/>
              </a:buClr>
              <a:buSzPts val="1600"/>
              <a:buNone/>
            </a:pPr>
            <a:r>
              <a:rPr lang="en-US" sz="1600">
                <a:latin typeface="Courier New"/>
                <a:ea typeface="Courier New"/>
                <a:cs typeface="Courier New"/>
                <a:sym typeface="Courier New"/>
              </a:rPr>
              <a:t>   fileB = fopen("class2.txt","r");</a:t>
            </a:r>
            <a:endParaRPr/>
          </a:p>
          <a:p>
            <a:pPr indent="-228600" lvl="0" marL="228600" rtl="0" algn="l">
              <a:lnSpc>
                <a:spcPct val="90000"/>
              </a:lnSpc>
              <a:spcBef>
                <a:spcPts val="1000"/>
              </a:spcBef>
              <a:spcAft>
                <a:spcPts val="0"/>
              </a:spcAft>
              <a:buClr>
                <a:schemeClr val="dk1"/>
              </a:buClr>
              <a:buSzPts val="1600"/>
              <a:buNone/>
            </a:pPr>
            <a:r>
              <a:rPr lang="en-US" sz="1600">
                <a:latin typeface="Courier New"/>
                <a:ea typeface="Courier New"/>
                <a:cs typeface="Courier New"/>
                <a:sym typeface="Courier New"/>
              </a:rPr>
              <a:t>   fileC = fopen("class.txt","w");</a:t>
            </a:r>
            <a:endParaRPr/>
          </a:p>
          <a:p>
            <a:pPr indent="-127000" lvl="0" marL="228600" rtl="0" algn="l">
              <a:lnSpc>
                <a:spcPct val="90000"/>
              </a:lnSpc>
              <a:spcBef>
                <a:spcPts val="1000"/>
              </a:spcBef>
              <a:spcAft>
                <a:spcPts val="0"/>
              </a:spcAft>
              <a:buClr>
                <a:schemeClr val="dk1"/>
              </a:buClr>
              <a:buSzPts val="1600"/>
              <a:buNone/>
            </a:pPr>
            <a:r>
              <a:t/>
            </a:r>
            <a:endParaRPr sz="1600"/>
          </a:p>
        </p:txBody>
      </p:sp>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0" name="Shape 1010"/>
        <p:cNvGrpSpPr/>
        <p:nvPr/>
      </p:nvGrpSpPr>
      <p:grpSpPr>
        <a:xfrm>
          <a:off x="0" y="0"/>
          <a:ext cx="0" cy="0"/>
          <a:chOff x="0" y="0"/>
          <a:chExt cx="0" cy="0"/>
        </a:xfrm>
      </p:grpSpPr>
      <p:sp>
        <p:nvSpPr>
          <p:cNvPr id="1011" name="Google Shape;1011;p107"/>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rPr lang="en-US" sz="2000">
                <a:latin typeface="Courier New"/>
                <a:ea typeface="Courier New"/>
                <a:cs typeface="Courier New"/>
                <a:sym typeface="Courier New"/>
              </a:rPr>
              <a:t>/* As long as there are numbers in both files, read and compare numbers one by one. Write the smaller number to the output file and read the next number in the file from which the smaller number is read. */</a:t>
            </a:r>
            <a:br>
              <a:rPr lang="en-US" sz="2000">
                <a:latin typeface="Courier New"/>
                <a:ea typeface="Courier New"/>
                <a:cs typeface="Courier New"/>
                <a:sym typeface="Courier New"/>
              </a:rPr>
            </a:br>
            <a:endParaRPr sz="2000"/>
          </a:p>
        </p:txBody>
      </p:sp>
      <p:sp>
        <p:nvSpPr>
          <p:cNvPr id="1012" name="Google Shape;1012;p107"/>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1400"/>
              <a:buChar char="•"/>
            </a:pPr>
            <a:br>
              <a:rPr lang="en-US" sz="1400">
                <a:latin typeface="Courier New"/>
                <a:ea typeface="Courier New"/>
                <a:cs typeface="Courier New"/>
                <a:sym typeface="Courier New"/>
              </a:rPr>
            </a:br>
            <a:r>
              <a:rPr lang="en-US" sz="1400">
                <a:latin typeface="Courier New"/>
                <a:ea typeface="Courier New"/>
                <a:cs typeface="Courier New"/>
                <a:sym typeface="Courier New"/>
              </a:rPr>
              <a:t>   f1 = fscanf(fileA, "%d", &amp;num1);</a:t>
            </a:r>
            <a:br>
              <a:rPr lang="en-US" sz="1400">
                <a:latin typeface="Courier New"/>
                <a:ea typeface="Courier New"/>
                <a:cs typeface="Courier New"/>
                <a:sym typeface="Courier New"/>
              </a:rPr>
            </a:br>
            <a:r>
              <a:rPr lang="en-US" sz="1400">
                <a:latin typeface="Courier New"/>
                <a:ea typeface="Courier New"/>
                <a:cs typeface="Courier New"/>
                <a:sym typeface="Courier New"/>
              </a:rPr>
              <a:t>   f2 = fscanf(fileB, "%d", &amp;num2);</a:t>
            </a:r>
            <a:br>
              <a:rPr lang="en-US" sz="1400">
                <a:latin typeface="Courier New"/>
                <a:ea typeface="Courier New"/>
                <a:cs typeface="Courier New"/>
                <a:sym typeface="Courier New"/>
              </a:rPr>
            </a:br>
            <a:br>
              <a:rPr lang="en-US" sz="1400">
                <a:latin typeface="Courier New"/>
                <a:ea typeface="Courier New"/>
                <a:cs typeface="Courier New"/>
                <a:sym typeface="Courier New"/>
              </a:rPr>
            </a:br>
            <a:r>
              <a:rPr lang="en-US" sz="1400">
                <a:latin typeface="Courier New"/>
                <a:ea typeface="Courier New"/>
                <a:cs typeface="Courier New"/>
                <a:sym typeface="Courier New"/>
              </a:rPr>
              <a:t>   while ((f1!=EOF) &amp;&amp; (f2!=EOF)){</a:t>
            </a:r>
            <a:br>
              <a:rPr lang="en-US" sz="1400">
                <a:latin typeface="Courier New"/>
                <a:ea typeface="Courier New"/>
                <a:cs typeface="Courier New"/>
                <a:sym typeface="Courier New"/>
              </a:rPr>
            </a:br>
            <a:r>
              <a:rPr lang="en-US" sz="1400">
                <a:latin typeface="Courier New"/>
                <a:ea typeface="Courier New"/>
                <a:cs typeface="Courier New"/>
                <a:sym typeface="Courier New"/>
              </a:rPr>
              <a:t>      if (num1 &lt; num2){        </a:t>
            </a:r>
            <a:br>
              <a:rPr lang="en-US" sz="1400">
                <a:latin typeface="Courier New"/>
                <a:ea typeface="Courier New"/>
                <a:cs typeface="Courier New"/>
                <a:sym typeface="Courier New"/>
              </a:rPr>
            </a:br>
            <a:r>
              <a:rPr lang="en-US" sz="1400">
                <a:latin typeface="Courier New"/>
                <a:ea typeface="Courier New"/>
                <a:cs typeface="Courier New"/>
                <a:sym typeface="Courier New"/>
              </a:rPr>
              <a:t>         fprintf(fileC,"%d\n", num1);</a:t>
            </a:r>
            <a:br>
              <a:rPr lang="en-US" sz="1400">
                <a:latin typeface="Courier New"/>
                <a:ea typeface="Courier New"/>
                <a:cs typeface="Courier New"/>
                <a:sym typeface="Courier New"/>
              </a:rPr>
            </a:br>
            <a:r>
              <a:rPr lang="en-US" sz="1400">
                <a:latin typeface="Courier New"/>
                <a:ea typeface="Courier New"/>
                <a:cs typeface="Courier New"/>
                <a:sym typeface="Courier New"/>
              </a:rPr>
              <a:t>         f1 = fscanf(fileA, "%d", &amp;num1);</a:t>
            </a:r>
            <a:br>
              <a:rPr lang="en-US" sz="1400">
                <a:latin typeface="Courier New"/>
                <a:ea typeface="Courier New"/>
                <a:cs typeface="Courier New"/>
                <a:sym typeface="Courier New"/>
              </a:rPr>
            </a:br>
            <a:r>
              <a:rPr lang="en-US" sz="1400">
                <a:latin typeface="Courier New"/>
                <a:ea typeface="Courier New"/>
                <a:cs typeface="Courier New"/>
                <a:sym typeface="Courier New"/>
              </a:rPr>
              <a:t>      }</a:t>
            </a:r>
            <a:br>
              <a:rPr lang="en-US" sz="1400">
                <a:latin typeface="Courier New"/>
                <a:ea typeface="Courier New"/>
                <a:cs typeface="Courier New"/>
                <a:sym typeface="Courier New"/>
              </a:rPr>
            </a:br>
            <a:r>
              <a:rPr lang="en-US" sz="1400">
                <a:latin typeface="Courier New"/>
                <a:ea typeface="Courier New"/>
                <a:cs typeface="Courier New"/>
                <a:sym typeface="Courier New"/>
              </a:rPr>
              <a:t>      else if (num2 &lt; num1) { </a:t>
            </a:r>
            <a:br>
              <a:rPr lang="en-US" sz="1400">
                <a:latin typeface="Courier New"/>
                <a:ea typeface="Courier New"/>
                <a:cs typeface="Courier New"/>
                <a:sym typeface="Courier New"/>
              </a:rPr>
            </a:br>
            <a:r>
              <a:rPr lang="en-US" sz="1400">
                <a:latin typeface="Courier New"/>
                <a:ea typeface="Courier New"/>
                <a:cs typeface="Courier New"/>
                <a:sym typeface="Courier New"/>
              </a:rPr>
              <a:t>         fprintf(fileC,"%d\n", num2);</a:t>
            </a:r>
            <a:br>
              <a:rPr lang="en-US" sz="1400">
                <a:latin typeface="Courier New"/>
                <a:ea typeface="Courier New"/>
                <a:cs typeface="Courier New"/>
                <a:sym typeface="Courier New"/>
              </a:rPr>
            </a:br>
            <a:r>
              <a:rPr lang="en-US" sz="1400">
                <a:latin typeface="Courier New"/>
                <a:ea typeface="Courier New"/>
                <a:cs typeface="Courier New"/>
                <a:sym typeface="Courier New"/>
              </a:rPr>
              <a:t>         f2 = fscanf(fileB, "%d", &amp;num2);</a:t>
            </a:r>
            <a:br>
              <a:rPr lang="en-US" sz="1400">
                <a:latin typeface="Courier New"/>
                <a:ea typeface="Courier New"/>
                <a:cs typeface="Courier New"/>
                <a:sym typeface="Courier New"/>
              </a:rPr>
            </a:br>
            <a:r>
              <a:rPr lang="en-US" sz="1400">
                <a:latin typeface="Courier New"/>
                <a:ea typeface="Courier New"/>
                <a:cs typeface="Courier New"/>
                <a:sym typeface="Courier New"/>
              </a:rPr>
              <a:t>      }</a:t>
            </a:r>
            <a:br>
              <a:rPr lang="en-US" sz="1400">
                <a:latin typeface="Courier New"/>
                <a:ea typeface="Courier New"/>
                <a:cs typeface="Courier New"/>
                <a:sym typeface="Courier New"/>
              </a:rPr>
            </a:br>
            <a:r>
              <a:rPr lang="en-US" sz="1400">
                <a:latin typeface="Courier New"/>
                <a:ea typeface="Courier New"/>
                <a:cs typeface="Courier New"/>
                <a:sym typeface="Courier New"/>
              </a:rPr>
              <a:t>      else {  /* numbs are equal:read from both files */</a:t>
            </a:r>
            <a:br>
              <a:rPr lang="en-US" sz="1400">
                <a:latin typeface="Courier New"/>
                <a:ea typeface="Courier New"/>
                <a:cs typeface="Courier New"/>
                <a:sym typeface="Courier New"/>
              </a:rPr>
            </a:br>
            <a:r>
              <a:rPr lang="en-US" sz="1400">
                <a:latin typeface="Courier New"/>
                <a:ea typeface="Courier New"/>
                <a:cs typeface="Courier New"/>
                <a:sym typeface="Courier New"/>
              </a:rPr>
              <a:t>         fprintf(fileC,"%d\n", num1);</a:t>
            </a:r>
            <a:br>
              <a:rPr lang="en-US" sz="1400">
                <a:latin typeface="Courier New"/>
                <a:ea typeface="Courier New"/>
                <a:cs typeface="Courier New"/>
                <a:sym typeface="Courier New"/>
              </a:rPr>
            </a:br>
            <a:r>
              <a:rPr lang="en-US" sz="1400">
                <a:latin typeface="Courier New"/>
                <a:ea typeface="Courier New"/>
                <a:cs typeface="Courier New"/>
                <a:sym typeface="Courier New"/>
              </a:rPr>
              <a:t>         f1 = fscanf(fileA, "%d", &amp;num1);</a:t>
            </a:r>
            <a:br>
              <a:rPr lang="en-US" sz="1400">
                <a:latin typeface="Courier New"/>
                <a:ea typeface="Courier New"/>
                <a:cs typeface="Courier New"/>
                <a:sym typeface="Courier New"/>
              </a:rPr>
            </a:br>
            <a:r>
              <a:rPr lang="en-US" sz="1400">
                <a:latin typeface="Courier New"/>
                <a:ea typeface="Courier New"/>
                <a:cs typeface="Courier New"/>
                <a:sym typeface="Courier New"/>
              </a:rPr>
              <a:t>         f2 = fscanf(fileB, "%d", &amp;num2);</a:t>
            </a:r>
            <a:br>
              <a:rPr lang="en-US" sz="1400">
                <a:latin typeface="Courier New"/>
                <a:ea typeface="Courier New"/>
                <a:cs typeface="Courier New"/>
                <a:sym typeface="Courier New"/>
              </a:rPr>
            </a:br>
            <a:r>
              <a:rPr lang="en-US" sz="1400">
                <a:latin typeface="Courier New"/>
                <a:ea typeface="Courier New"/>
                <a:cs typeface="Courier New"/>
                <a:sym typeface="Courier New"/>
              </a:rPr>
              <a:t>      }</a:t>
            </a:r>
            <a:br>
              <a:rPr lang="en-US" sz="1400">
                <a:latin typeface="Courier New"/>
                <a:ea typeface="Courier New"/>
                <a:cs typeface="Courier New"/>
                <a:sym typeface="Courier New"/>
              </a:rPr>
            </a:br>
            <a:r>
              <a:rPr lang="en-US" sz="1400">
                <a:latin typeface="Courier New"/>
                <a:ea typeface="Courier New"/>
                <a:cs typeface="Courier New"/>
                <a:sym typeface="Courier New"/>
              </a:rPr>
              <a:t>   }</a:t>
            </a:r>
            <a:br>
              <a:rPr lang="en-US" sz="1400">
                <a:latin typeface="Courier New"/>
                <a:ea typeface="Courier New"/>
                <a:cs typeface="Courier New"/>
                <a:sym typeface="Courier New"/>
              </a:rPr>
            </a:br>
            <a:endParaRPr sz="1400"/>
          </a:p>
        </p:txBody>
      </p:sp>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6" name="Shape 1016"/>
        <p:cNvGrpSpPr/>
        <p:nvPr/>
      </p:nvGrpSpPr>
      <p:grpSpPr>
        <a:xfrm>
          <a:off x="0" y="0"/>
          <a:ext cx="0" cy="0"/>
          <a:chOff x="0" y="0"/>
          <a:chExt cx="0" cy="0"/>
        </a:xfrm>
      </p:grpSpPr>
      <p:sp>
        <p:nvSpPr>
          <p:cNvPr id="1017" name="Google Shape;1017;p108"/>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t/>
            </a:r>
            <a:endParaRPr/>
          </a:p>
        </p:txBody>
      </p:sp>
      <p:sp>
        <p:nvSpPr>
          <p:cNvPr id="1018" name="Google Shape;1018;p108"/>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1600"/>
              <a:buChar char="•"/>
            </a:pPr>
            <a:r>
              <a:rPr lang="en-US" sz="1600">
                <a:latin typeface="Courier New"/>
                <a:ea typeface="Courier New"/>
                <a:cs typeface="Courier New"/>
                <a:sym typeface="Courier New"/>
              </a:rPr>
              <a:t>while (f1!=EOF){/* if reached end of second file, read </a:t>
            </a:r>
            <a:br>
              <a:rPr lang="en-US" sz="1600">
                <a:latin typeface="Courier New"/>
                <a:ea typeface="Courier New"/>
                <a:cs typeface="Courier New"/>
                <a:sym typeface="Courier New"/>
              </a:rPr>
            </a:br>
            <a:r>
              <a:rPr lang="en-US" sz="1600">
                <a:latin typeface="Courier New"/>
                <a:ea typeface="Courier New"/>
                <a:cs typeface="Courier New"/>
                <a:sym typeface="Courier New"/>
              </a:rPr>
              <a:t>          the remaining numbers from first file and write to   </a:t>
            </a:r>
            <a:br>
              <a:rPr lang="en-US" sz="1600">
                <a:latin typeface="Courier New"/>
                <a:ea typeface="Courier New"/>
                <a:cs typeface="Courier New"/>
                <a:sym typeface="Courier New"/>
              </a:rPr>
            </a:br>
            <a:r>
              <a:rPr lang="en-US" sz="1600">
                <a:latin typeface="Courier New"/>
                <a:ea typeface="Courier New"/>
                <a:cs typeface="Courier New"/>
                <a:sym typeface="Courier New"/>
              </a:rPr>
              <a:t>          output file */</a:t>
            </a:r>
            <a:br>
              <a:rPr lang="en-US" sz="1600">
                <a:latin typeface="Courier New"/>
                <a:ea typeface="Courier New"/>
                <a:cs typeface="Courier New"/>
                <a:sym typeface="Courier New"/>
              </a:rPr>
            </a:br>
            <a:r>
              <a:rPr lang="en-US" sz="1600">
                <a:latin typeface="Courier New"/>
                <a:ea typeface="Courier New"/>
                <a:cs typeface="Courier New"/>
                <a:sym typeface="Courier New"/>
              </a:rPr>
              <a:t>      fprintf(fileC,"%d\n", num1);</a:t>
            </a:r>
            <a:br>
              <a:rPr lang="en-US" sz="1600">
                <a:latin typeface="Courier New"/>
                <a:ea typeface="Courier New"/>
                <a:cs typeface="Courier New"/>
                <a:sym typeface="Courier New"/>
              </a:rPr>
            </a:br>
            <a:r>
              <a:rPr lang="en-US" sz="1600">
                <a:latin typeface="Courier New"/>
                <a:ea typeface="Courier New"/>
                <a:cs typeface="Courier New"/>
                <a:sym typeface="Courier New"/>
              </a:rPr>
              <a:t>      f1 = fscanf(fileA, "%d", &amp;num1);</a:t>
            </a:r>
            <a:br>
              <a:rPr lang="en-US" sz="1600">
                <a:latin typeface="Courier New"/>
                <a:ea typeface="Courier New"/>
                <a:cs typeface="Courier New"/>
                <a:sym typeface="Courier New"/>
              </a:rPr>
            </a:br>
            <a:r>
              <a:rPr lang="en-US" sz="1600">
                <a:latin typeface="Courier New"/>
                <a:ea typeface="Courier New"/>
                <a:cs typeface="Courier New"/>
                <a:sym typeface="Courier New"/>
              </a:rPr>
              <a:t>   }</a:t>
            </a:r>
            <a:br>
              <a:rPr lang="en-US" sz="1600">
                <a:latin typeface="Courier New"/>
                <a:ea typeface="Courier New"/>
                <a:cs typeface="Courier New"/>
                <a:sym typeface="Courier New"/>
              </a:rPr>
            </a:br>
            <a:r>
              <a:rPr lang="en-US" sz="1600">
                <a:latin typeface="Courier New"/>
                <a:ea typeface="Courier New"/>
                <a:cs typeface="Courier New"/>
                <a:sym typeface="Courier New"/>
              </a:rPr>
              <a:t>   while (f2!=EOF){ if reached the end of first file, read </a:t>
            </a:r>
            <a:br>
              <a:rPr lang="en-US" sz="1600">
                <a:latin typeface="Courier New"/>
                <a:ea typeface="Courier New"/>
                <a:cs typeface="Courier New"/>
                <a:sym typeface="Courier New"/>
              </a:rPr>
            </a:br>
            <a:r>
              <a:rPr lang="en-US" sz="1600">
                <a:latin typeface="Courier New"/>
                <a:ea typeface="Courier New"/>
                <a:cs typeface="Courier New"/>
                <a:sym typeface="Courier New"/>
              </a:rPr>
              <a:t>          the remaining numbers from second file and write </a:t>
            </a:r>
            <a:br>
              <a:rPr lang="en-US" sz="1600">
                <a:latin typeface="Courier New"/>
                <a:ea typeface="Courier New"/>
                <a:cs typeface="Courier New"/>
                <a:sym typeface="Courier New"/>
              </a:rPr>
            </a:br>
            <a:r>
              <a:rPr lang="en-US" sz="1600">
                <a:latin typeface="Courier New"/>
                <a:ea typeface="Courier New"/>
                <a:cs typeface="Courier New"/>
                <a:sym typeface="Courier New"/>
              </a:rPr>
              <a:t>          to output file */</a:t>
            </a:r>
            <a:br>
              <a:rPr lang="en-US" sz="1600">
                <a:latin typeface="Courier New"/>
                <a:ea typeface="Courier New"/>
                <a:cs typeface="Courier New"/>
                <a:sym typeface="Courier New"/>
              </a:rPr>
            </a:br>
            <a:r>
              <a:rPr lang="en-US" sz="1600">
                <a:latin typeface="Courier New"/>
                <a:ea typeface="Courier New"/>
                <a:cs typeface="Courier New"/>
                <a:sym typeface="Courier New"/>
              </a:rPr>
              <a:t>      fprintf(fileC,"%d\n", num2);</a:t>
            </a:r>
            <a:br>
              <a:rPr lang="en-US" sz="1600">
                <a:latin typeface="Courier New"/>
                <a:ea typeface="Courier New"/>
                <a:cs typeface="Courier New"/>
                <a:sym typeface="Courier New"/>
              </a:rPr>
            </a:br>
            <a:r>
              <a:rPr lang="en-US" sz="1600">
                <a:latin typeface="Courier New"/>
                <a:ea typeface="Courier New"/>
                <a:cs typeface="Courier New"/>
                <a:sym typeface="Courier New"/>
              </a:rPr>
              <a:t>      f2 = fscanf(fileB, "%d", &amp;num2);</a:t>
            </a:r>
            <a:br>
              <a:rPr lang="en-US" sz="1600">
                <a:latin typeface="Courier New"/>
                <a:ea typeface="Courier New"/>
                <a:cs typeface="Courier New"/>
                <a:sym typeface="Courier New"/>
              </a:rPr>
            </a:br>
            <a:r>
              <a:rPr lang="en-US" sz="1600">
                <a:latin typeface="Courier New"/>
                <a:ea typeface="Courier New"/>
                <a:cs typeface="Courier New"/>
                <a:sym typeface="Courier New"/>
              </a:rPr>
              <a:t>   }</a:t>
            </a:r>
            <a:br>
              <a:rPr lang="en-US" sz="1600">
                <a:latin typeface="Courier New"/>
                <a:ea typeface="Courier New"/>
                <a:cs typeface="Courier New"/>
                <a:sym typeface="Courier New"/>
              </a:rPr>
            </a:br>
            <a:br>
              <a:rPr lang="en-US" sz="1600">
                <a:latin typeface="Courier New"/>
                <a:ea typeface="Courier New"/>
                <a:cs typeface="Courier New"/>
                <a:sym typeface="Courier New"/>
              </a:rPr>
            </a:br>
            <a:r>
              <a:rPr lang="en-US" sz="1600">
                <a:latin typeface="Courier New"/>
                <a:ea typeface="Courier New"/>
                <a:cs typeface="Courier New"/>
                <a:sym typeface="Courier New"/>
              </a:rPr>
              <a:t>   /* close files */</a:t>
            </a:r>
            <a:br>
              <a:rPr lang="en-US" sz="1600">
                <a:latin typeface="Courier New"/>
                <a:ea typeface="Courier New"/>
                <a:cs typeface="Courier New"/>
                <a:sym typeface="Courier New"/>
              </a:rPr>
            </a:br>
            <a:r>
              <a:rPr lang="en-US" sz="1600">
                <a:latin typeface="Courier New"/>
                <a:ea typeface="Courier New"/>
                <a:cs typeface="Courier New"/>
                <a:sym typeface="Courier New"/>
              </a:rPr>
              <a:t>   fclose(fileA);</a:t>
            </a:r>
            <a:br>
              <a:rPr lang="en-US" sz="1600">
                <a:latin typeface="Courier New"/>
                <a:ea typeface="Courier New"/>
                <a:cs typeface="Courier New"/>
                <a:sym typeface="Courier New"/>
              </a:rPr>
            </a:br>
            <a:r>
              <a:rPr lang="en-US" sz="1600">
                <a:latin typeface="Courier New"/>
                <a:ea typeface="Courier New"/>
                <a:cs typeface="Courier New"/>
                <a:sym typeface="Courier New"/>
              </a:rPr>
              <a:t>   fclose(fileB);</a:t>
            </a:r>
            <a:br>
              <a:rPr lang="en-US" sz="1600">
                <a:latin typeface="Courier New"/>
                <a:ea typeface="Courier New"/>
                <a:cs typeface="Courier New"/>
                <a:sym typeface="Courier New"/>
              </a:rPr>
            </a:br>
            <a:r>
              <a:rPr lang="en-US" sz="1600">
                <a:latin typeface="Courier New"/>
                <a:ea typeface="Courier New"/>
                <a:cs typeface="Courier New"/>
                <a:sym typeface="Courier New"/>
              </a:rPr>
              <a:t>   fclose(fileC);</a:t>
            </a:r>
            <a:br>
              <a:rPr lang="en-US" sz="1600">
                <a:latin typeface="Courier New"/>
                <a:ea typeface="Courier New"/>
                <a:cs typeface="Courier New"/>
                <a:sym typeface="Courier New"/>
              </a:rPr>
            </a:br>
            <a:r>
              <a:rPr lang="en-US" sz="1600">
                <a:latin typeface="Courier New"/>
                <a:ea typeface="Courier New"/>
                <a:cs typeface="Courier New"/>
                <a:sym typeface="Courier New"/>
              </a:rPr>
              <a:t>   return 0;</a:t>
            </a:r>
            <a:br>
              <a:rPr lang="en-US" sz="1600">
                <a:latin typeface="Courier New"/>
                <a:ea typeface="Courier New"/>
                <a:cs typeface="Courier New"/>
                <a:sym typeface="Courier New"/>
              </a:rPr>
            </a:br>
            <a:r>
              <a:rPr lang="en-US" sz="1600">
                <a:latin typeface="Courier New"/>
                <a:ea typeface="Courier New"/>
                <a:cs typeface="Courier New"/>
                <a:sym typeface="Courier New"/>
              </a:rPr>
              <a:t>}  /* end of main */</a:t>
            </a:r>
            <a:endParaRPr sz="1600"/>
          </a:p>
        </p:txBody>
      </p:sp>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2" name="Shape 1022"/>
        <p:cNvGrpSpPr/>
        <p:nvPr/>
      </p:nvGrpSpPr>
      <p:grpSpPr>
        <a:xfrm>
          <a:off x="0" y="0"/>
          <a:ext cx="0" cy="0"/>
          <a:chOff x="0" y="0"/>
          <a:chExt cx="0" cy="0"/>
        </a:xfrm>
      </p:grpSpPr>
      <p:sp>
        <p:nvSpPr>
          <p:cNvPr id="1023" name="Google Shape;1023;p109"/>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rPr lang="en-US"/>
              <a:t>Exercises</a:t>
            </a:r>
            <a:endParaRPr/>
          </a:p>
        </p:txBody>
      </p:sp>
      <p:sp>
        <p:nvSpPr>
          <p:cNvPr id="1024" name="Google Shape;1024;p109"/>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000"/>
              <a:buNone/>
            </a:pPr>
            <a:r>
              <a:rPr lang="en-US" sz="2000"/>
              <a:t>. Write a C language program to read </a:t>
            </a:r>
            <a:r>
              <a:rPr lang="en-US" sz="2000">
                <a:solidFill>
                  <a:srgbClr val="FF0000"/>
                </a:solidFill>
              </a:rPr>
              <a:t>“mark.dat”</a:t>
            </a:r>
            <a:r>
              <a:rPr lang="en-US" sz="2000"/>
              <a:t> file containing rollno, name,marks of three subjects and calculate total mark, result in grade and store same in </a:t>
            </a:r>
            <a:r>
              <a:rPr lang="en-US" sz="2000">
                <a:solidFill>
                  <a:srgbClr val="FF0000"/>
                </a:solidFill>
              </a:rPr>
              <a:t>“result.dat”</a:t>
            </a:r>
            <a:r>
              <a:rPr lang="en-US" sz="2000"/>
              <a:t> file. (Note : Make use of fread and fwrite functions)</a:t>
            </a:r>
            <a:endParaRPr/>
          </a:p>
          <a:p>
            <a:pPr indent="-228600" lvl="0" marL="228600" rtl="0" algn="l">
              <a:lnSpc>
                <a:spcPct val="90000"/>
              </a:lnSpc>
              <a:spcBef>
                <a:spcPts val="1000"/>
              </a:spcBef>
              <a:spcAft>
                <a:spcPts val="0"/>
              </a:spcAft>
              <a:buClr>
                <a:schemeClr val="dk1"/>
              </a:buClr>
              <a:buSzPts val="2000"/>
              <a:buNone/>
            </a:pPr>
            <a:r>
              <a:rPr lang="en-US" sz="2000"/>
              <a:t>2. Write a C language program to read a </a:t>
            </a:r>
            <a:r>
              <a:rPr lang="en-US" sz="2000">
                <a:solidFill>
                  <a:srgbClr val="FF0000"/>
                </a:solidFill>
              </a:rPr>
              <a:t>cust.dat</a:t>
            </a:r>
            <a:r>
              <a:rPr lang="en-US" sz="2000"/>
              <a:t> file containing meter number, name, current reading &amp; previous reading. Read the same file. Calculate unit and total amounts according to the following rules —</a:t>
            </a:r>
            <a:endParaRPr/>
          </a:p>
          <a:p>
            <a:pPr indent="-228600" lvl="0" marL="228600" rtl="0" algn="l">
              <a:lnSpc>
                <a:spcPct val="90000"/>
              </a:lnSpc>
              <a:spcBef>
                <a:spcPts val="1000"/>
              </a:spcBef>
              <a:spcAft>
                <a:spcPts val="0"/>
              </a:spcAft>
              <a:buClr>
                <a:schemeClr val="dk1"/>
              </a:buClr>
              <a:buSzPts val="2000"/>
              <a:buNone/>
            </a:pPr>
            <a:r>
              <a:rPr b="1" lang="en-US" sz="2000"/>
              <a:t>Unit 	rate</a:t>
            </a:r>
            <a:endParaRPr/>
          </a:p>
          <a:p>
            <a:pPr indent="-228600" lvl="0" marL="228600" rtl="0" algn="l">
              <a:lnSpc>
                <a:spcPct val="90000"/>
              </a:lnSpc>
              <a:spcBef>
                <a:spcPts val="1000"/>
              </a:spcBef>
              <a:spcAft>
                <a:spcPts val="0"/>
              </a:spcAft>
              <a:buClr>
                <a:schemeClr val="dk1"/>
              </a:buClr>
              <a:buSzPts val="2000"/>
              <a:buNone/>
            </a:pPr>
            <a:r>
              <a:rPr lang="en-US" sz="2000"/>
              <a:t>0-50	 1.00</a:t>
            </a:r>
            <a:endParaRPr/>
          </a:p>
          <a:p>
            <a:pPr indent="-228600" lvl="0" marL="228600" rtl="0" algn="l">
              <a:lnSpc>
                <a:spcPct val="90000"/>
              </a:lnSpc>
              <a:spcBef>
                <a:spcPts val="1000"/>
              </a:spcBef>
              <a:spcAft>
                <a:spcPts val="0"/>
              </a:spcAft>
              <a:buClr>
                <a:schemeClr val="dk1"/>
              </a:buClr>
              <a:buSzPts val="2000"/>
              <a:buNone/>
            </a:pPr>
            <a:r>
              <a:rPr lang="en-US" sz="2000"/>
              <a:t>51-100 	1.50</a:t>
            </a:r>
            <a:endParaRPr/>
          </a:p>
          <a:p>
            <a:pPr indent="-228600" lvl="0" marL="228600" rtl="0" algn="l">
              <a:lnSpc>
                <a:spcPct val="90000"/>
              </a:lnSpc>
              <a:spcBef>
                <a:spcPts val="1000"/>
              </a:spcBef>
              <a:spcAft>
                <a:spcPts val="0"/>
              </a:spcAft>
              <a:buClr>
                <a:schemeClr val="dk1"/>
              </a:buClr>
              <a:buSzPts val="2000"/>
              <a:buNone/>
            </a:pPr>
            <a:r>
              <a:rPr lang="en-US" sz="2000"/>
              <a:t>&gt; 100 	2.00</a:t>
            </a:r>
            <a:endParaRPr/>
          </a:p>
          <a:p>
            <a:pPr indent="-228600" lvl="0" marL="228600" rtl="0" algn="l">
              <a:lnSpc>
                <a:spcPct val="90000"/>
              </a:lnSpc>
              <a:spcBef>
                <a:spcPts val="1000"/>
              </a:spcBef>
              <a:spcAft>
                <a:spcPts val="0"/>
              </a:spcAft>
              <a:buClr>
                <a:schemeClr val="dk1"/>
              </a:buClr>
              <a:buSzPts val="2000"/>
              <a:buNone/>
            </a:pPr>
            <a:r>
              <a:rPr lang="en-US" sz="2000"/>
              <a:t>Store meter number ,name ,unit &amp; amount in </a:t>
            </a:r>
            <a:r>
              <a:rPr lang="en-US" sz="2000">
                <a:solidFill>
                  <a:srgbClr val="FF0000"/>
                </a:solidFill>
              </a:rPr>
              <a:t>master.dat</a:t>
            </a:r>
            <a:r>
              <a:rPr lang="en-US" sz="2000"/>
              <a:t> file.</a:t>
            </a:r>
            <a:endParaRPr/>
          </a:p>
          <a:p>
            <a:pPr indent="-101600" lvl="0" marL="228600" rtl="0" algn="l">
              <a:lnSpc>
                <a:spcPct val="90000"/>
              </a:lnSpc>
              <a:spcBef>
                <a:spcPts val="1000"/>
              </a:spcBef>
              <a:spcAft>
                <a:spcPts val="0"/>
              </a:spcAft>
              <a:buClr>
                <a:schemeClr val="dk1"/>
              </a:buClr>
              <a:buSzPts val="2000"/>
              <a:buNone/>
            </a:pPr>
            <a:r>
              <a:t/>
            </a:r>
            <a:endParaRPr sz="20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1"/>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None/>
            </a:pPr>
            <a:r>
              <a:rPr b="1" lang="en-US"/>
              <a:t>Allocate a 10 char string using malloc()</a:t>
            </a:r>
            <a:endParaRPr/>
          </a:p>
        </p:txBody>
      </p:sp>
      <p:pic>
        <p:nvPicPr>
          <p:cNvPr descr="C:\Users\nittu\Desktop\mallocex.png" id="166" name="Google Shape;166;p11"/>
          <p:cNvPicPr preferRelativeResize="0"/>
          <p:nvPr>
            <p:ph idx="1" type="body"/>
          </p:nvPr>
        </p:nvPicPr>
        <p:blipFill rotWithShape="1">
          <a:blip r:embed="rId3">
            <a:alphaModFix/>
          </a:blip>
          <a:srcRect b="0" l="0" r="0" t="0"/>
          <a:stretch/>
        </p:blipFill>
        <p:spPr>
          <a:xfrm>
            <a:off x="685800" y="1676400"/>
            <a:ext cx="8077200" cy="4572000"/>
          </a:xfrm>
          <a:prstGeom prst="rect">
            <a:avLst/>
          </a:prstGeom>
          <a:noFill/>
          <a:ln>
            <a:noFill/>
          </a:ln>
        </p:spPr>
      </p:pic>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8" name="Shape 1028"/>
        <p:cNvGrpSpPr/>
        <p:nvPr/>
      </p:nvGrpSpPr>
      <p:grpSpPr>
        <a:xfrm>
          <a:off x="0" y="0"/>
          <a:ext cx="0" cy="0"/>
          <a:chOff x="0" y="0"/>
          <a:chExt cx="0" cy="0"/>
        </a:xfrm>
      </p:grpSpPr>
      <p:sp>
        <p:nvSpPr>
          <p:cNvPr id="1029" name="Google Shape;1029;p110"/>
          <p:cNvSpPr txBox="1"/>
          <p:nvPr>
            <p:ph type="title"/>
          </p:nvPr>
        </p:nvSpPr>
        <p:spPr>
          <a:xfrm>
            <a:off x="628650" y="365126"/>
            <a:ext cx="78867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rPr lang="en-US"/>
              <a:t>Errors that occur during I/O</a:t>
            </a:r>
            <a:endParaRPr/>
          </a:p>
        </p:txBody>
      </p:sp>
      <p:sp>
        <p:nvSpPr>
          <p:cNvPr id="1030" name="Google Shape;1030;p110"/>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Typical errors that occur</a:t>
            </a:r>
            <a:endParaRPr/>
          </a:p>
          <a:p>
            <a:pPr indent="-50800" lvl="0" marL="228600" rtl="0" algn="l">
              <a:lnSpc>
                <a:spcPct val="90000"/>
              </a:lnSpc>
              <a:spcBef>
                <a:spcPts val="1000"/>
              </a:spcBef>
              <a:spcAft>
                <a:spcPts val="0"/>
              </a:spcAft>
              <a:buClr>
                <a:schemeClr val="dk1"/>
              </a:buClr>
              <a:buSzPts val="2800"/>
              <a:buNone/>
            </a:pPr>
            <a:r>
              <a:t/>
            </a:r>
            <a:endParaRPr/>
          </a:p>
          <a:p>
            <a:pPr indent="-228600" lvl="1" marL="685800" rtl="0" algn="l">
              <a:lnSpc>
                <a:spcPct val="90000"/>
              </a:lnSpc>
              <a:spcBef>
                <a:spcPts val="500"/>
              </a:spcBef>
              <a:spcAft>
                <a:spcPts val="0"/>
              </a:spcAft>
              <a:buClr>
                <a:schemeClr val="dk1"/>
              </a:buClr>
              <a:buSzPts val="2400"/>
              <a:buChar char="•"/>
            </a:pPr>
            <a:r>
              <a:rPr lang="en-US"/>
              <a:t>trying to read beyond end-of-file</a:t>
            </a:r>
            <a:endParaRPr/>
          </a:p>
          <a:p>
            <a:pPr indent="-76200" lvl="1" marL="685800" rtl="0" algn="l">
              <a:lnSpc>
                <a:spcPct val="90000"/>
              </a:lnSpc>
              <a:spcBef>
                <a:spcPts val="500"/>
              </a:spcBef>
              <a:spcAft>
                <a:spcPts val="0"/>
              </a:spcAft>
              <a:buClr>
                <a:schemeClr val="dk1"/>
              </a:buClr>
              <a:buSzPts val="2400"/>
              <a:buNone/>
            </a:pPr>
            <a:r>
              <a:t/>
            </a:r>
            <a:endParaRPr/>
          </a:p>
          <a:p>
            <a:pPr indent="-228600" lvl="1" marL="685800" rtl="0" algn="l">
              <a:lnSpc>
                <a:spcPct val="90000"/>
              </a:lnSpc>
              <a:spcBef>
                <a:spcPts val="500"/>
              </a:spcBef>
              <a:spcAft>
                <a:spcPts val="0"/>
              </a:spcAft>
              <a:buClr>
                <a:schemeClr val="dk1"/>
              </a:buClr>
              <a:buSzPts val="2400"/>
              <a:buChar char="•"/>
            </a:pPr>
            <a:r>
              <a:rPr lang="en-US"/>
              <a:t>trying to use a file that has not been opened</a:t>
            </a:r>
            <a:endParaRPr/>
          </a:p>
          <a:p>
            <a:pPr indent="-76200" lvl="1" marL="685800" rtl="0" algn="l">
              <a:lnSpc>
                <a:spcPct val="90000"/>
              </a:lnSpc>
              <a:spcBef>
                <a:spcPts val="500"/>
              </a:spcBef>
              <a:spcAft>
                <a:spcPts val="0"/>
              </a:spcAft>
              <a:buClr>
                <a:schemeClr val="dk1"/>
              </a:buClr>
              <a:buSzPts val="2400"/>
              <a:buNone/>
            </a:pPr>
            <a:r>
              <a:t/>
            </a:r>
            <a:endParaRPr/>
          </a:p>
          <a:p>
            <a:pPr indent="-228600" lvl="1" marL="685800" rtl="0" algn="l">
              <a:lnSpc>
                <a:spcPct val="90000"/>
              </a:lnSpc>
              <a:spcBef>
                <a:spcPts val="500"/>
              </a:spcBef>
              <a:spcAft>
                <a:spcPts val="0"/>
              </a:spcAft>
              <a:buClr>
                <a:schemeClr val="dk1"/>
              </a:buClr>
              <a:buSzPts val="2400"/>
              <a:buChar char="•"/>
            </a:pPr>
            <a:r>
              <a:rPr lang="en-US"/>
              <a:t>perform operation on file not permitted by ‘fopen’ mode</a:t>
            </a:r>
            <a:endParaRPr/>
          </a:p>
          <a:p>
            <a:pPr indent="-76200" lvl="1" marL="685800" rtl="0" algn="l">
              <a:lnSpc>
                <a:spcPct val="90000"/>
              </a:lnSpc>
              <a:spcBef>
                <a:spcPts val="500"/>
              </a:spcBef>
              <a:spcAft>
                <a:spcPts val="0"/>
              </a:spcAft>
              <a:buClr>
                <a:schemeClr val="dk1"/>
              </a:buClr>
              <a:buSzPts val="2400"/>
              <a:buNone/>
            </a:pPr>
            <a:r>
              <a:t/>
            </a:r>
            <a:endParaRPr/>
          </a:p>
          <a:p>
            <a:pPr indent="-228600" lvl="1" marL="685800" rtl="0" algn="l">
              <a:lnSpc>
                <a:spcPct val="90000"/>
              </a:lnSpc>
              <a:spcBef>
                <a:spcPts val="500"/>
              </a:spcBef>
              <a:spcAft>
                <a:spcPts val="0"/>
              </a:spcAft>
              <a:buClr>
                <a:schemeClr val="dk1"/>
              </a:buClr>
              <a:buSzPts val="2400"/>
              <a:buChar char="•"/>
            </a:pPr>
            <a:r>
              <a:rPr lang="en-US"/>
              <a:t>open file with invalid filename</a:t>
            </a:r>
            <a:endParaRPr/>
          </a:p>
          <a:p>
            <a:pPr indent="-76200" lvl="1" marL="685800" rtl="0" algn="l">
              <a:lnSpc>
                <a:spcPct val="90000"/>
              </a:lnSpc>
              <a:spcBef>
                <a:spcPts val="500"/>
              </a:spcBef>
              <a:spcAft>
                <a:spcPts val="0"/>
              </a:spcAft>
              <a:buClr>
                <a:schemeClr val="dk1"/>
              </a:buClr>
              <a:buSzPts val="2400"/>
              <a:buNone/>
            </a:pPr>
            <a:r>
              <a:t/>
            </a:r>
            <a:endParaRPr/>
          </a:p>
          <a:p>
            <a:pPr indent="-228600" lvl="1" marL="685800" rtl="0" algn="l">
              <a:lnSpc>
                <a:spcPct val="90000"/>
              </a:lnSpc>
              <a:spcBef>
                <a:spcPts val="500"/>
              </a:spcBef>
              <a:spcAft>
                <a:spcPts val="0"/>
              </a:spcAft>
              <a:buClr>
                <a:schemeClr val="dk1"/>
              </a:buClr>
              <a:buSzPts val="2400"/>
              <a:buChar char="•"/>
            </a:pPr>
            <a:r>
              <a:rPr lang="en-US"/>
              <a:t>write to write-protected file</a:t>
            </a:r>
            <a:endParaRPr/>
          </a:p>
        </p:txBody>
      </p:sp>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4" name="Shape 1034"/>
        <p:cNvGrpSpPr/>
        <p:nvPr/>
      </p:nvGrpSpPr>
      <p:grpSpPr>
        <a:xfrm>
          <a:off x="0" y="0"/>
          <a:ext cx="0" cy="0"/>
          <a:chOff x="0" y="0"/>
          <a:chExt cx="0" cy="0"/>
        </a:xfrm>
      </p:grpSpPr>
      <p:sp>
        <p:nvSpPr>
          <p:cNvPr id="1035" name="Google Shape;1035;p111"/>
          <p:cNvSpPr txBox="1"/>
          <p:nvPr>
            <p:ph type="title"/>
          </p:nvPr>
        </p:nvSpPr>
        <p:spPr>
          <a:xfrm>
            <a:off x="457200" y="-100013"/>
            <a:ext cx="8229600" cy="1143001"/>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rPr lang="en-US"/>
              <a:t>Error handling</a:t>
            </a:r>
            <a:endParaRPr/>
          </a:p>
        </p:txBody>
      </p:sp>
      <p:sp>
        <p:nvSpPr>
          <p:cNvPr id="1036" name="Google Shape;1036;p111"/>
          <p:cNvSpPr txBox="1"/>
          <p:nvPr>
            <p:ph idx="1" type="body"/>
          </p:nvPr>
        </p:nvSpPr>
        <p:spPr>
          <a:xfrm>
            <a:off x="457200" y="908050"/>
            <a:ext cx="8229600" cy="548640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given file-pointer, check if EOF reached, errors while handling file, problems opening file etc.</a:t>
            </a:r>
            <a:endParaRPr/>
          </a:p>
          <a:p>
            <a:pPr indent="-228600" lvl="0" marL="228600" rtl="0" algn="l">
              <a:lnSpc>
                <a:spcPct val="90000"/>
              </a:lnSpc>
              <a:spcBef>
                <a:spcPts val="1000"/>
              </a:spcBef>
              <a:spcAft>
                <a:spcPts val="0"/>
              </a:spcAft>
              <a:buClr>
                <a:schemeClr val="dk1"/>
              </a:buClr>
              <a:buSzPts val="2800"/>
              <a:buChar char="•"/>
            </a:pPr>
            <a:r>
              <a:rPr lang="en-US"/>
              <a:t>check if EOF reached: feof()</a:t>
            </a:r>
            <a:endParaRPr/>
          </a:p>
          <a:p>
            <a:pPr indent="-228600" lvl="0" marL="228600" rtl="0" algn="l">
              <a:lnSpc>
                <a:spcPct val="90000"/>
              </a:lnSpc>
              <a:spcBef>
                <a:spcPts val="1000"/>
              </a:spcBef>
              <a:spcAft>
                <a:spcPts val="0"/>
              </a:spcAft>
              <a:buClr>
                <a:schemeClr val="dk1"/>
              </a:buClr>
              <a:buSzPts val="2800"/>
              <a:buChar char="•"/>
            </a:pPr>
            <a:r>
              <a:rPr lang="en-US"/>
              <a:t>feof() takes file-pointer as input, returns nonzero if all data read and zero otherwise</a:t>
            </a:r>
            <a:endParaRPr/>
          </a:p>
          <a:p>
            <a:pPr indent="-228600" lvl="0" marL="228600" rtl="0" algn="l">
              <a:lnSpc>
                <a:spcPct val="90000"/>
              </a:lnSpc>
              <a:spcBef>
                <a:spcPts val="1000"/>
              </a:spcBef>
              <a:spcAft>
                <a:spcPts val="0"/>
              </a:spcAft>
              <a:buClr>
                <a:schemeClr val="dk1"/>
              </a:buClr>
              <a:buSzPts val="2800"/>
              <a:buFont typeface="Arial"/>
              <a:buNone/>
            </a:pPr>
            <a:r>
              <a:rPr lang="en-US"/>
              <a:t>				</a:t>
            </a:r>
            <a:r>
              <a:rPr lang="en-US" sz="2000"/>
              <a:t>if(feof(fp))</a:t>
            </a:r>
            <a:endParaRPr/>
          </a:p>
          <a:p>
            <a:pPr indent="-228600" lvl="0" marL="228600" rtl="0" algn="l">
              <a:lnSpc>
                <a:spcPct val="90000"/>
              </a:lnSpc>
              <a:spcBef>
                <a:spcPts val="1000"/>
              </a:spcBef>
              <a:spcAft>
                <a:spcPts val="0"/>
              </a:spcAft>
              <a:buClr>
                <a:schemeClr val="dk1"/>
              </a:buClr>
              <a:buSzPts val="2000"/>
              <a:buFont typeface="Arial"/>
              <a:buNone/>
            </a:pPr>
            <a:r>
              <a:rPr lang="en-US" sz="2000"/>
              <a:t>					printf(“End of data\n”);</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ferror() takes file-pointer as input, returns nonzero integer if error detected  else returns zero</a:t>
            </a:r>
            <a:endParaRPr/>
          </a:p>
          <a:p>
            <a:pPr indent="-228600" lvl="0" marL="228600" rtl="0" algn="l">
              <a:lnSpc>
                <a:spcPct val="90000"/>
              </a:lnSpc>
              <a:spcBef>
                <a:spcPts val="1000"/>
              </a:spcBef>
              <a:spcAft>
                <a:spcPts val="0"/>
              </a:spcAft>
              <a:buClr>
                <a:schemeClr val="dk1"/>
              </a:buClr>
              <a:buSzPts val="2800"/>
              <a:buFont typeface="Arial"/>
              <a:buNone/>
            </a:pPr>
            <a:r>
              <a:rPr lang="en-US"/>
              <a:t>				</a:t>
            </a:r>
            <a:r>
              <a:rPr lang="en-US" sz="2000"/>
              <a:t>if(ferror(fp) !=0)</a:t>
            </a:r>
            <a:endParaRPr/>
          </a:p>
          <a:p>
            <a:pPr indent="-228600" lvl="0" marL="228600" rtl="0" algn="l">
              <a:lnSpc>
                <a:spcPct val="90000"/>
              </a:lnSpc>
              <a:spcBef>
                <a:spcPts val="1000"/>
              </a:spcBef>
              <a:spcAft>
                <a:spcPts val="0"/>
              </a:spcAft>
              <a:buClr>
                <a:schemeClr val="dk1"/>
              </a:buClr>
              <a:buSzPts val="2000"/>
              <a:buFont typeface="Arial"/>
              <a:buNone/>
            </a:pPr>
            <a:r>
              <a:rPr lang="en-US" sz="2000"/>
              <a:t>					printf(“An error has occurred\n”);</a:t>
            </a:r>
            <a:endParaRPr/>
          </a:p>
        </p:txBody>
      </p:sp>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0" name="Shape 1040"/>
        <p:cNvGrpSpPr/>
        <p:nvPr/>
      </p:nvGrpSpPr>
      <p:grpSpPr>
        <a:xfrm>
          <a:off x="0" y="0"/>
          <a:ext cx="0" cy="0"/>
          <a:chOff x="0" y="0"/>
          <a:chExt cx="0" cy="0"/>
        </a:xfrm>
      </p:grpSpPr>
      <p:sp>
        <p:nvSpPr>
          <p:cNvPr id="1041" name="Google Shape;1041;p112"/>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rPr lang="en-US"/>
              <a:t>Error while opening file</a:t>
            </a:r>
            <a:endParaRPr/>
          </a:p>
        </p:txBody>
      </p:sp>
      <p:sp>
        <p:nvSpPr>
          <p:cNvPr id="1042" name="Google Shape;1042;p112"/>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if file cannot be opened then fopen returns a NULL pointer</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Good practice to check if pointer is NULL before proceeding</a:t>
            </a:r>
            <a:endParaRPr/>
          </a:p>
          <a:p>
            <a:pPr indent="-50800" lvl="0" marL="228600" rtl="0" algn="l">
              <a:lnSpc>
                <a:spcPct val="90000"/>
              </a:lnSpc>
              <a:spcBef>
                <a:spcPts val="1000"/>
              </a:spcBef>
              <a:spcAft>
                <a:spcPts val="0"/>
              </a:spcAft>
              <a:buClr>
                <a:schemeClr val="dk1"/>
              </a:buClr>
              <a:buSzPts val="2800"/>
              <a:buNone/>
            </a:pPr>
            <a:r>
              <a:t/>
            </a:r>
            <a:endParaRPr/>
          </a:p>
          <a:p>
            <a:pPr indent="-228600" lvl="1" marL="685800" rtl="0" algn="l">
              <a:lnSpc>
                <a:spcPct val="90000"/>
              </a:lnSpc>
              <a:spcBef>
                <a:spcPts val="500"/>
              </a:spcBef>
              <a:spcAft>
                <a:spcPts val="0"/>
              </a:spcAft>
              <a:buClr>
                <a:schemeClr val="dk1"/>
              </a:buClr>
              <a:buSzPts val="2400"/>
              <a:buFont typeface="Arial"/>
              <a:buNone/>
            </a:pPr>
            <a:r>
              <a:rPr lang="en-US"/>
              <a:t> 		fp = fopen(“input.dat”, “r”);</a:t>
            </a:r>
            <a:endParaRPr/>
          </a:p>
          <a:p>
            <a:pPr indent="-228600" lvl="1" marL="685800" rtl="0" algn="l">
              <a:lnSpc>
                <a:spcPct val="90000"/>
              </a:lnSpc>
              <a:spcBef>
                <a:spcPts val="500"/>
              </a:spcBef>
              <a:spcAft>
                <a:spcPts val="0"/>
              </a:spcAft>
              <a:buClr>
                <a:schemeClr val="dk1"/>
              </a:buClr>
              <a:buSzPts val="2400"/>
              <a:buFont typeface="Arial"/>
              <a:buNone/>
            </a:pPr>
            <a:r>
              <a:rPr lang="en-US"/>
              <a:t>		</a:t>
            </a:r>
            <a:endParaRPr/>
          </a:p>
          <a:p>
            <a:pPr indent="-228600" lvl="1" marL="685800" rtl="0" algn="l">
              <a:lnSpc>
                <a:spcPct val="90000"/>
              </a:lnSpc>
              <a:spcBef>
                <a:spcPts val="500"/>
              </a:spcBef>
              <a:spcAft>
                <a:spcPts val="0"/>
              </a:spcAft>
              <a:buClr>
                <a:schemeClr val="dk1"/>
              </a:buClr>
              <a:buSzPts val="2400"/>
              <a:buFont typeface="Arial"/>
              <a:buNone/>
            </a:pPr>
            <a:r>
              <a:rPr lang="en-US"/>
              <a:t>		if (fp == NULL)</a:t>
            </a:r>
            <a:endParaRPr/>
          </a:p>
          <a:p>
            <a:pPr indent="-228600" lvl="1" marL="685800" rtl="0" algn="l">
              <a:lnSpc>
                <a:spcPct val="90000"/>
              </a:lnSpc>
              <a:spcBef>
                <a:spcPts val="500"/>
              </a:spcBef>
              <a:spcAft>
                <a:spcPts val="0"/>
              </a:spcAft>
              <a:buClr>
                <a:schemeClr val="dk1"/>
              </a:buClr>
              <a:buSzPts val="2400"/>
              <a:buFont typeface="Arial"/>
              <a:buNone/>
            </a:pPr>
            <a:r>
              <a:rPr lang="en-US"/>
              <a:t>			printf(“File could not be opened \n ”);</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6" name="Shape 1046"/>
        <p:cNvGrpSpPr/>
        <p:nvPr/>
      </p:nvGrpSpPr>
      <p:grpSpPr>
        <a:xfrm>
          <a:off x="0" y="0"/>
          <a:ext cx="0" cy="0"/>
          <a:chOff x="0" y="0"/>
          <a:chExt cx="0" cy="0"/>
        </a:xfrm>
      </p:grpSpPr>
      <p:sp>
        <p:nvSpPr>
          <p:cNvPr id="1047" name="Google Shape;1047;p113"/>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rPr lang="en-US"/>
              <a:t>Random accessing of files</a:t>
            </a:r>
            <a:endParaRPr/>
          </a:p>
        </p:txBody>
      </p:sp>
      <p:sp>
        <p:nvSpPr>
          <p:cNvPr id="1048" name="Google Shape;1048;p113"/>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800"/>
              <a:buNone/>
            </a:pPr>
            <a:r>
              <a:rPr lang="en-US"/>
              <a:t>Random accessing of files in C language can be done with the help of the following functions −</a:t>
            </a:r>
            <a:endParaRPr/>
          </a:p>
          <a:p>
            <a:pPr indent="-228600" lvl="0" marL="228600" rtl="0" algn="l">
              <a:lnSpc>
                <a:spcPct val="90000"/>
              </a:lnSpc>
              <a:spcBef>
                <a:spcPts val="1000"/>
              </a:spcBef>
              <a:spcAft>
                <a:spcPts val="0"/>
              </a:spcAft>
              <a:buClr>
                <a:schemeClr val="dk1"/>
              </a:buClr>
              <a:buSzPts val="2800"/>
              <a:buChar char="•"/>
            </a:pPr>
            <a:r>
              <a:rPr lang="en-US"/>
              <a:t>ftell ( )</a:t>
            </a:r>
            <a:endParaRPr/>
          </a:p>
          <a:p>
            <a:pPr indent="-228600" lvl="0" marL="228600" rtl="0" algn="l">
              <a:lnSpc>
                <a:spcPct val="90000"/>
              </a:lnSpc>
              <a:spcBef>
                <a:spcPts val="1000"/>
              </a:spcBef>
              <a:spcAft>
                <a:spcPts val="0"/>
              </a:spcAft>
              <a:buClr>
                <a:schemeClr val="dk1"/>
              </a:buClr>
              <a:buSzPts val="2800"/>
              <a:buChar char="•"/>
            </a:pPr>
            <a:r>
              <a:rPr lang="en-US"/>
              <a:t>rewind ( )</a:t>
            </a:r>
            <a:endParaRPr/>
          </a:p>
          <a:p>
            <a:pPr indent="-228600" lvl="0" marL="228600" rtl="0" algn="l">
              <a:lnSpc>
                <a:spcPct val="90000"/>
              </a:lnSpc>
              <a:spcBef>
                <a:spcPts val="1000"/>
              </a:spcBef>
              <a:spcAft>
                <a:spcPts val="0"/>
              </a:spcAft>
              <a:buClr>
                <a:schemeClr val="dk1"/>
              </a:buClr>
              <a:buSzPts val="2800"/>
              <a:buChar char="•"/>
            </a:pPr>
            <a:r>
              <a:rPr lang="en-US"/>
              <a:t>fseek ( )</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2" name="Shape 1052"/>
        <p:cNvGrpSpPr/>
        <p:nvPr/>
      </p:nvGrpSpPr>
      <p:grpSpPr>
        <a:xfrm>
          <a:off x="0" y="0"/>
          <a:ext cx="0" cy="0"/>
          <a:chOff x="0" y="0"/>
          <a:chExt cx="0" cy="0"/>
        </a:xfrm>
      </p:grpSpPr>
      <p:sp>
        <p:nvSpPr>
          <p:cNvPr id="1053" name="Google Shape;1053;p114"/>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rPr lang="en-US"/>
              <a:t>ftell ( )</a:t>
            </a:r>
            <a:br>
              <a:rPr lang="en-US"/>
            </a:br>
            <a:endParaRPr/>
          </a:p>
        </p:txBody>
      </p:sp>
      <p:sp>
        <p:nvSpPr>
          <p:cNvPr id="1054" name="Google Shape;1054;p114"/>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It returns the current position of the file ptr.</a:t>
            </a:r>
            <a:endParaRPr/>
          </a:p>
          <a:p>
            <a:pPr indent="-228600" lvl="0" marL="228600" rtl="0" algn="l">
              <a:lnSpc>
                <a:spcPct val="90000"/>
              </a:lnSpc>
              <a:spcBef>
                <a:spcPts val="1000"/>
              </a:spcBef>
              <a:spcAft>
                <a:spcPts val="0"/>
              </a:spcAft>
              <a:buClr>
                <a:schemeClr val="dk1"/>
              </a:buClr>
              <a:buSzPts val="2800"/>
              <a:buChar char="•"/>
            </a:pPr>
            <a:r>
              <a:rPr lang="en-US"/>
              <a:t>The syntax is as follows −</a:t>
            </a:r>
            <a:endParaRPr/>
          </a:p>
          <a:p>
            <a:pPr indent="-228600" lvl="0" marL="228600" rtl="0" algn="l">
              <a:lnSpc>
                <a:spcPct val="90000"/>
              </a:lnSpc>
              <a:spcBef>
                <a:spcPts val="1000"/>
              </a:spcBef>
              <a:spcAft>
                <a:spcPts val="0"/>
              </a:spcAft>
              <a:buClr>
                <a:schemeClr val="dk1"/>
              </a:buClr>
              <a:buSzPts val="2800"/>
              <a:buChar char="•"/>
            </a:pPr>
            <a:r>
              <a:rPr lang="en-US"/>
              <a:t>int n = ftell (file pointer)For example,</a:t>
            </a:r>
            <a:endParaRPr/>
          </a:p>
          <a:p>
            <a:pPr indent="-228600" lvl="0" marL="228600" rtl="0" algn="l">
              <a:lnSpc>
                <a:spcPct val="90000"/>
              </a:lnSpc>
              <a:spcBef>
                <a:spcPts val="1000"/>
              </a:spcBef>
              <a:spcAft>
                <a:spcPts val="0"/>
              </a:spcAft>
              <a:buClr>
                <a:schemeClr val="dk1"/>
              </a:buClr>
              <a:buSzPts val="2800"/>
              <a:buChar char="•"/>
            </a:pPr>
            <a:r>
              <a:rPr lang="en-US"/>
              <a:t>FILE *fp; int n;</a:t>
            </a:r>
            <a:endParaRPr/>
          </a:p>
          <a:p>
            <a:pPr indent="-228600" lvl="0" marL="228600" rtl="0" algn="l">
              <a:lnSpc>
                <a:spcPct val="90000"/>
              </a:lnSpc>
              <a:spcBef>
                <a:spcPts val="1000"/>
              </a:spcBef>
              <a:spcAft>
                <a:spcPts val="0"/>
              </a:spcAft>
              <a:buClr>
                <a:schemeClr val="dk1"/>
              </a:buClr>
              <a:buSzPts val="2800"/>
              <a:buChar char="•"/>
            </a:pPr>
            <a:r>
              <a:rPr lang="en-US"/>
              <a:t> _____ _____ _____ </a:t>
            </a:r>
            <a:endParaRPr/>
          </a:p>
          <a:p>
            <a:pPr indent="-228600" lvl="0" marL="228600" rtl="0" algn="l">
              <a:lnSpc>
                <a:spcPct val="90000"/>
              </a:lnSpc>
              <a:spcBef>
                <a:spcPts val="1000"/>
              </a:spcBef>
              <a:spcAft>
                <a:spcPts val="0"/>
              </a:spcAft>
              <a:buClr>
                <a:schemeClr val="dk1"/>
              </a:buClr>
              <a:buSzPts val="2800"/>
              <a:buChar char="•"/>
            </a:pPr>
            <a:r>
              <a:rPr lang="en-US"/>
              <a:t>n = ftell (fp);</a:t>
            </a:r>
            <a:r>
              <a:rPr b="1" lang="en-US"/>
              <a:t>Note</a:t>
            </a:r>
            <a:r>
              <a:rPr lang="en-US"/>
              <a:t> − ftell ( ) is used for counting the number of characters which are entered into a file.</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8" name="Shape 1058"/>
        <p:cNvGrpSpPr/>
        <p:nvPr/>
      </p:nvGrpSpPr>
      <p:grpSpPr>
        <a:xfrm>
          <a:off x="0" y="0"/>
          <a:ext cx="0" cy="0"/>
          <a:chOff x="0" y="0"/>
          <a:chExt cx="0" cy="0"/>
        </a:xfrm>
      </p:grpSpPr>
      <p:sp>
        <p:nvSpPr>
          <p:cNvPr id="1059" name="Google Shape;1059;p115"/>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rPr lang="en-US"/>
              <a:t>rewind ( )</a:t>
            </a:r>
            <a:br>
              <a:rPr lang="en-US"/>
            </a:br>
            <a:endParaRPr/>
          </a:p>
        </p:txBody>
      </p:sp>
      <p:sp>
        <p:nvSpPr>
          <p:cNvPr id="1060" name="Google Shape;1060;p115"/>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It makes file ptr move to beginning of the file.</a:t>
            </a:r>
            <a:endParaRPr/>
          </a:p>
          <a:p>
            <a:pPr indent="-228600" lvl="0" marL="228600" rtl="0" algn="l">
              <a:lnSpc>
                <a:spcPct val="90000"/>
              </a:lnSpc>
              <a:spcBef>
                <a:spcPts val="1000"/>
              </a:spcBef>
              <a:spcAft>
                <a:spcPts val="0"/>
              </a:spcAft>
              <a:buClr>
                <a:schemeClr val="dk1"/>
              </a:buClr>
              <a:buSzPts val="2800"/>
              <a:buChar char="•"/>
            </a:pPr>
            <a:r>
              <a:rPr lang="en-US"/>
              <a:t>The syntax is as follows −</a:t>
            </a:r>
            <a:endParaRPr/>
          </a:p>
          <a:p>
            <a:pPr indent="-228600" lvl="0" marL="228600" rtl="0" algn="l">
              <a:lnSpc>
                <a:spcPct val="90000"/>
              </a:lnSpc>
              <a:spcBef>
                <a:spcPts val="1000"/>
              </a:spcBef>
              <a:spcAft>
                <a:spcPts val="0"/>
              </a:spcAft>
              <a:buClr>
                <a:schemeClr val="dk1"/>
              </a:buClr>
              <a:buSzPts val="2800"/>
              <a:buChar char="•"/>
            </a:pPr>
            <a:r>
              <a:rPr lang="en-US"/>
              <a:t>rewind (file pointer);For example,</a:t>
            </a:r>
            <a:endParaRPr/>
          </a:p>
          <a:p>
            <a:pPr indent="-228600" lvl="0" marL="228600" rtl="0" algn="l">
              <a:lnSpc>
                <a:spcPct val="90000"/>
              </a:lnSpc>
              <a:spcBef>
                <a:spcPts val="1000"/>
              </a:spcBef>
              <a:spcAft>
                <a:spcPts val="0"/>
              </a:spcAft>
              <a:buClr>
                <a:schemeClr val="dk1"/>
              </a:buClr>
              <a:buSzPts val="2800"/>
              <a:buChar char="•"/>
            </a:pPr>
            <a:r>
              <a:rPr lang="en-US"/>
              <a:t>FILE *fp;    -----    -----    rewind (fp);    n = ftell (fp);    printf ("%d”, n);</a:t>
            </a:r>
            <a:r>
              <a:rPr b="1" lang="en-US"/>
              <a:t>Output</a:t>
            </a:r>
            <a:endParaRPr/>
          </a:p>
          <a:p>
            <a:pPr indent="-228600" lvl="0" marL="228600" rtl="0" algn="l">
              <a:lnSpc>
                <a:spcPct val="90000"/>
              </a:lnSpc>
              <a:spcBef>
                <a:spcPts val="1000"/>
              </a:spcBef>
              <a:spcAft>
                <a:spcPts val="0"/>
              </a:spcAft>
              <a:buClr>
                <a:schemeClr val="dk1"/>
              </a:buClr>
              <a:buSzPts val="2800"/>
              <a:buChar char="•"/>
            </a:pPr>
            <a:r>
              <a:rPr lang="en-US"/>
              <a:t>The output is as follows −</a:t>
            </a:r>
            <a:endParaRPr/>
          </a:p>
          <a:p>
            <a:pPr indent="-228600" lvl="0" marL="228600" rtl="0" algn="l">
              <a:lnSpc>
                <a:spcPct val="90000"/>
              </a:lnSpc>
              <a:spcBef>
                <a:spcPts val="1000"/>
              </a:spcBef>
              <a:spcAft>
                <a:spcPts val="0"/>
              </a:spcAft>
              <a:buClr>
                <a:schemeClr val="dk1"/>
              </a:buClr>
              <a:buSzPts val="2800"/>
              <a:buChar char="•"/>
            </a:pPr>
            <a:r>
              <a:rPr lang="en-US"/>
              <a:t>0 (always).</a:t>
            </a:r>
            <a:endParaRPr/>
          </a:p>
        </p:txBody>
      </p:sp>
    </p:spTree>
  </p:cSld>
  <p:clrMapOvr>
    <a:masterClrMapping/>
  </p:clrMapOvr>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4" name="Shape 1064"/>
        <p:cNvGrpSpPr/>
        <p:nvPr/>
      </p:nvGrpSpPr>
      <p:grpSpPr>
        <a:xfrm>
          <a:off x="0" y="0"/>
          <a:ext cx="0" cy="0"/>
          <a:chOff x="0" y="0"/>
          <a:chExt cx="0" cy="0"/>
        </a:xfrm>
      </p:grpSpPr>
      <p:sp>
        <p:nvSpPr>
          <p:cNvPr id="1065" name="Google Shape;1065;p116"/>
          <p:cNvSpPr txBox="1"/>
          <p:nvPr>
            <p:ph type="title"/>
          </p:nvPr>
        </p:nvSpPr>
        <p:spPr>
          <a:xfrm>
            <a:off x="628650" y="365126"/>
            <a:ext cx="7886700" cy="1325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None/>
            </a:pPr>
            <a:r>
              <a:rPr lang="en-US"/>
              <a:t>fseek ( )</a:t>
            </a:r>
            <a:br>
              <a:rPr lang="en-US"/>
            </a:br>
            <a:endParaRPr/>
          </a:p>
        </p:txBody>
      </p:sp>
      <p:sp>
        <p:nvSpPr>
          <p:cNvPr id="1066" name="Google Shape;1066;p116"/>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1600"/>
              <a:buChar char="•"/>
            </a:pPr>
            <a:r>
              <a:rPr lang="en-US" sz="1600"/>
              <a:t>It is to make the file pointer point to a particular location in a file.</a:t>
            </a:r>
            <a:endParaRPr/>
          </a:p>
          <a:p>
            <a:pPr indent="-228600" lvl="0" marL="228600" rtl="0" algn="l">
              <a:lnSpc>
                <a:spcPct val="90000"/>
              </a:lnSpc>
              <a:spcBef>
                <a:spcPts val="1000"/>
              </a:spcBef>
              <a:spcAft>
                <a:spcPts val="0"/>
              </a:spcAft>
              <a:buClr>
                <a:schemeClr val="dk1"/>
              </a:buClr>
              <a:buSzPts val="1600"/>
              <a:buChar char="•"/>
            </a:pPr>
            <a:r>
              <a:rPr lang="en-US" sz="1600"/>
              <a:t>The syntax is as follows −</a:t>
            </a:r>
            <a:endParaRPr/>
          </a:p>
          <a:p>
            <a:pPr indent="-228600" lvl="0" marL="228600" rtl="0" algn="l">
              <a:lnSpc>
                <a:spcPct val="90000"/>
              </a:lnSpc>
              <a:spcBef>
                <a:spcPts val="1000"/>
              </a:spcBef>
              <a:spcAft>
                <a:spcPts val="0"/>
              </a:spcAft>
              <a:buClr>
                <a:schemeClr val="dk1"/>
              </a:buClr>
              <a:buSzPts val="1600"/>
              <a:buChar char="•"/>
            </a:pPr>
            <a:r>
              <a:rPr lang="en-US" sz="1600"/>
              <a:t>fseek(file pointer, offset, position);Offset</a:t>
            </a:r>
            <a:endParaRPr/>
          </a:p>
          <a:p>
            <a:pPr indent="-228600" lvl="0" marL="228600" rtl="0" algn="l">
              <a:lnSpc>
                <a:spcPct val="90000"/>
              </a:lnSpc>
              <a:spcBef>
                <a:spcPts val="1000"/>
              </a:spcBef>
              <a:spcAft>
                <a:spcPts val="0"/>
              </a:spcAft>
              <a:buClr>
                <a:schemeClr val="dk1"/>
              </a:buClr>
              <a:buSzPts val="1600"/>
              <a:buChar char="•"/>
            </a:pPr>
            <a:r>
              <a:rPr lang="en-US" sz="1600"/>
              <a:t>The no of positions to be moved while reading or writing.</a:t>
            </a:r>
            <a:endParaRPr/>
          </a:p>
          <a:p>
            <a:pPr indent="-228600" lvl="0" marL="228600" rtl="0" algn="l">
              <a:lnSpc>
                <a:spcPct val="90000"/>
              </a:lnSpc>
              <a:spcBef>
                <a:spcPts val="1000"/>
              </a:spcBef>
              <a:spcAft>
                <a:spcPts val="0"/>
              </a:spcAft>
              <a:buClr>
                <a:schemeClr val="dk1"/>
              </a:buClr>
              <a:buSzPts val="1600"/>
              <a:buChar char="•"/>
            </a:pPr>
            <a:r>
              <a:rPr lang="en-US" sz="1600"/>
              <a:t>If can be either negative (or) positive.</a:t>
            </a:r>
            <a:endParaRPr/>
          </a:p>
          <a:p>
            <a:pPr indent="-228600" lvl="1" marL="685800" rtl="0" algn="l">
              <a:lnSpc>
                <a:spcPct val="90000"/>
              </a:lnSpc>
              <a:spcBef>
                <a:spcPts val="500"/>
              </a:spcBef>
              <a:spcAft>
                <a:spcPts val="0"/>
              </a:spcAft>
              <a:buClr>
                <a:schemeClr val="dk1"/>
              </a:buClr>
              <a:buSzPts val="1400"/>
              <a:buChar char="•"/>
            </a:pPr>
            <a:r>
              <a:rPr lang="en-US" sz="1400"/>
              <a:t>Positive - forward direction.</a:t>
            </a:r>
            <a:endParaRPr/>
          </a:p>
          <a:p>
            <a:pPr indent="-228600" lvl="1" marL="685800" rtl="0" algn="l">
              <a:lnSpc>
                <a:spcPct val="90000"/>
              </a:lnSpc>
              <a:spcBef>
                <a:spcPts val="500"/>
              </a:spcBef>
              <a:spcAft>
                <a:spcPts val="0"/>
              </a:spcAft>
              <a:buClr>
                <a:schemeClr val="dk1"/>
              </a:buClr>
              <a:buSzPts val="1400"/>
              <a:buChar char="•"/>
            </a:pPr>
            <a:r>
              <a:rPr lang="en-US" sz="1400"/>
              <a:t>Negative – backward direction.</a:t>
            </a:r>
            <a:endParaRPr/>
          </a:p>
          <a:p>
            <a:pPr indent="-228600" lvl="0" marL="228600" rtl="0" algn="l">
              <a:lnSpc>
                <a:spcPct val="90000"/>
              </a:lnSpc>
              <a:spcBef>
                <a:spcPts val="1000"/>
              </a:spcBef>
              <a:spcAft>
                <a:spcPts val="0"/>
              </a:spcAft>
              <a:buClr>
                <a:schemeClr val="dk1"/>
              </a:buClr>
              <a:buSzPts val="1600"/>
              <a:buChar char="•"/>
            </a:pPr>
            <a:r>
              <a:rPr lang="en-US" sz="1600"/>
              <a:t>Position</a:t>
            </a:r>
            <a:endParaRPr/>
          </a:p>
          <a:p>
            <a:pPr indent="-228600" lvl="0" marL="228600" rtl="0" algn="l">
              <a:lnSpc>
                <a:spcPct val="90000"/>
              </a:lnSpc>
              <a:spcBef>
                <a:spcPts val="1000"/>
              </a:spcBef>
              <a:spcAft>
                <a:spcPts val="0"/>
              </a:spcAft>
              <a:buClr>
                <a:schemeClr val="dk1"/>
              </a:buClr>
              <a:buSzPts val="1600"/>
              <a:buChar char="•"/>
            </a:pPr>
            <a:r>
              <a:rPr lang="en-US" sz="1600"/>
              <a:t>It can have three values, which are as follows −</a:t>
            </a:r>
            <a:endParaRPr/>
          </a:p>
          <a:p>
            <a:pPr indent="-228600" lvl="0" marL="228600" rtl="0" algn="l">
              <a:lnSpc>
                <a:spcPct val="90000"/>
              </a:lnSpc>
              <a:spcBef>
                <a:spcPts val="1000"/>
              </a:spcBef>
              <a:spcAft>
                <a:spcPts val="0"/>
              </a:spcAft>
              <a:buClr>
                <a:schemeClr val="dk1"/>
              </a:buClr>
              <a:buSzPts val="1600"/>
              <a:buChar char="•"/>
            </a:pPr>
            <a:r>
              <a:rPr lang="en-US" sz="1600"/>
              <a:t>0 – Beginning of the file.</a:t>
            </a:r>
            <a:endParaRPr/>
          </a:p>
          <a:p>
            <a:pPr indent="-228600" lvl="0" marL="228600" rtl="0" algn="l">
              <a:lnSpc>
                <a:spcPct val="90000"/>
              </a:lnSpc>
              <a:spcBef>
                <a:spcPts val="1000"/>
              </a:spcBef>
              <a:spcAft>
                <a:spcPts val="0"/>
              </a:spcAft>
              <a:buClr>
                <a:schemeClr val="dk1"/>
              </a:buClr>
              <a:buSzPts val="1600"/>
              <a:buChar char="•"/>
            </a:pPr>
            <a:r>
              <a:rPr lang="en-US" sz="1600"/>
              <a:t>1 – Current position.</a:t>
            </a:r>
            <a:endParaRPr/>
          </a:p>
          <a:p>
            <a:pPr indent="-228600" lvl="0" marL="228600" rtl="0" algn="l">
              <a:lnSpc>
                <a:spcPct val="90000"/>
              </a:lnSpc>
              <a:spcBef>
                <a:spcPts val="1000"/>
              </a:spcBef>
              <a:spcAft>
                <a:spcPts val="0"/>
              </a:spcAft>
              <a:buClr>
                <a:schemeClr val="dk1"/>
              </a:buClr>
              <a:buSzPts val="1600"/>
              <a:buChar char="•"/>
            </a:pPr>
            <a:r>
              <a:rPr lang="en-US" sz="1600"/>
              <a:t>2 – End of the file.</a:t>
            </a:r>
            <a:endParaRPr/>
          </a:p>
          <a:p>
            <a:pPr indent="-127000" lvl="0" marL="228600" rtl="0" algn="l">
              <a:lnSpc>
                <a:spcPct val="90000"/>
              </a:lnSpc>
              <a:spcBef>
                <a:spcPts val="1000"/>
              </a:spcBef>
              <a:spcAft>
                <a:spcPts val="0"/>
              </a:spcAft>
              <a:buClr>
                <a:schemeClr val="dk1"/>
              </a:buClr>
              <a:buSzPts val="1600"/>
              <a:buNone/>
            </a:pPr>
            <a:r>
              <a:t/>
            </a:r>
            <a:endParaRPr sz="1600"/>
          </a:p>
        </p:txBody>
      </p:sp>
    </p:spTree>
  </p:cSld>
  <p:clrMapOvr>
    <a:masterClrMapping/>
  </p:clrMapOvr>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0" name="Shape 1070"/>
        <p:cNvGrpSpPr/>
        <p:nvPr/>
      </p:nvGrpSpPr>
      <p:grpSpPr>
        <a:xfrm>
          <a:off x="0" y="0"/>
          <a:ext cx="0" cy="0"/>
          <a:chOff x="0" y="0"/>
          <a:chExt cx="0" cy="0"/>
        </a:xfrm>
      </p:grpSpPr>
      <p:sp>
        <p:nvSpPr>
          <p:cNvPr id="1071" name="Google Shape;1071;p117"/>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rPr lang="en-US"/>
              <a:t>Example</a:t>
            </a:r>
            <a:br>
              <a:rPr lang="en-US"/>
            </a:br>
            <a:endParaRPr/>
          </a:p>
        </p:txBody>
      </p:sp>
      <p:sp>
        <p:nvSpPr>
          <p:cNvPr id="1072" name="Google Shape;1072;p117"/>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000"/>
              <a:buChar char="•"/>
            </a:pPr>
            <a:r>
              <a:rPr lang="en-US" sz="2000"/>
              <a:t>fseek (fp,0,2) - fp moved 0 bytes forward from the end of the file.</a:t>
            </a:r>
            <a:endParaRPr/>
          </a:p>
          <a:p>
            <a:pPr indent="-228600" lvl="0" marL="228600" rtl="0" algn="l">
              <a:lnSpc>
                <a:spcPct val="90000"/>
              </a:lnSpc>
              <a:spcBef>
                <a:spcPts val="1000"/>
              </a:spcBef>
              <a:spcAft>
                <a:spcPts val="0"/>
              </a:spcAft>
              <a:buClr>
                <a:schemeClr val="dk1"/>
              </a:buClr>
              <a:buSzPts val="2000"/>
              <a:buChar char="•"/>
            </a:pPr>
            <a:r>
              <a:rPr lang="en-US" sz="2000"/>
              <a:t>fseek (fp, 0, 0) – fp moved 0 bytes forward from beginning of the file</a:t>
            </a:r>
            <a:endParaRPr/>
          </a:p>
          <a:p>
            <a:pPr indent="-228600" lvl="0" marL="228600" rtl="0" algn="l">
              <a:lnSpc>
                <a:spcPct val="90000"/>
              </a:lnSpc>
              <a:spcBef>
                <a:spcPts val="1000"/>
              </a:spcBef>
              <a:spcAft>
                <a:spcPts val="0"/>
              </a:spcAft>
              <a:buClr>
                <a:schemeClr val="dk1"/>
              </a:buClr>
              <a:buSzPts val="2000"/>
              <a:buChar char="•"/>
            </a:pPr>
            <a:r>
              <a:rPr lang="en-US" sz="2000"/>
              <a:t>fseek (fp, m, 0) – fp moved m bytes forward from the beginning of the file.</a:t>
            </a:r>
            <a:endParaRPr/>
          </a:p>
          <a:p>
            <a:pPr indent="-228600" lvl="0" marL="228600" rtl="0" algn="l">
              <a:lnSpc>
                <a:spcPct val="90000"/>
              </a:lnSpc>
              <a:spcBef>
                <a:spcPts val="1000"/>
              </a:spcBef>
              <a:spcAft>
                <a:spcPts val="0"/>
              </a:spcAft>
              <a:buClr>
                <a:schemeClr val="dk1"/>
              </a:buClr>
              <a:buSzPts val="2000"/>
              <a:buChar char="•"/>
            </a:pPr>
            <a:r>
              <a:rPr lang="en-US" sz="2000"/>
              <a:t>fseek (fp, -m, 2) – fp moved m bytes backward from the end of the file.</a:t>
            </a:r>
            <a:endParaRPr/>
          </a:p>
          <a:p>
            <a:pPr indent="-228600" lvl="0" marL="228600" rtl="0" algn="l">
              <a:lnSpc>
                <a:spcPct val="90000"/>
              </a:lnSpc>
              <a:spcBef>
                <a:spcPts val="1000"/>
              </a:spcBef>
              <a:spcAft>
                <a:spcPts val="0"/>
              </a:spcAft>
              <a:buClr>
                <a:schemeClr val="dk1"/>
              </a:buClr>
              <a:buSzPts val="2000"/>
              <a:buChar char="•"/>
            </a:pPr>
            <a:r>
              <a:rPr lang="en-US" sz="2000"/>
              <a:t>Errors</a:t>
            </a:r>
            <a:endParaRPr/>
          </a:p>
          <a:p>
            <a:pPr indent="-228600" lvl="0" marL="228600" rtl="0" algn="l">
              <a:lnSpc>
                <a:spcPct val="90000"/>
              </a:lnSpc>
              <a:spcBef>
                <a:spcPts val="1000"/>
              </a:spcBef>
              <a:spcAft>
                <a:spcPts val="0"/>
              </a:spcAft>
              <a:buClr>
                <a:schemeClr val="dk1"/>
              </a:buClr>
              <a:buSzPts val="2000"/>
              <a:buChar char="•"/>
            </a:pPr>
            <a:r>
              <a:rPr lang="en-US" sz="2000"/>
              <a:t>The errors related to fseek () function are as follows −</a:t>
            </a:r>
            <a:endParaRPr/>
          </a:p>
          <a:p>
            <a:pPr indent="-228600" lvl="0" marL="228600" rtl="0" algn="l">
              <a:lnSpc>
                <a:spcPct val="90000"/>
              </a:lnSpc>
              <a:spcBef>
                <a:spcPts val="1000"/>
              </a:spcBef>
              <a:spcAft>
                <a:spcPts val="0"/>
              </a:spcAft>
              <a:buClr>
                <a:schemeClr val="dk1"/>
              </a:buClr>
              <a:buSzPts val="2000"/>
              <a:buChar char="•"/>
            </a:pPr>
            <a:r>
              <a:rPr lang="en-US" sz="2000"/>
              <a:t>fseek (fp, -m, 0);</a:t>
            </a:r>
            <a:endParaRPr/>
          </a:p>
          <a:p>
            <a:pPr indent="-228600" lvl="0" marL="228600" rtl="0" algn="l">
              <a:lnSpc>
                <a:spcPct val="90000"/>
              </a:lnSpc>
              <a:spcBef>
                <a:spcPts val="1000"/>
              </a:spcBef>
              <a:spcAft>
                <a:spcPts val="0"/>
              </a:spcAft>
              <a:buClr>
                <a:schemeClr val="dk1"/>
              </a:buClr>
              <a:buSzPts val="2000"/>
              <a:buChar char="•"/>
            </a:pPr>
            <a:r>
              <a:rPr lang="en-US" sz="2000"/>
              <a:t>fseek(fp, +m, 2);</a:t>
            </a:r>
            <a:endParaRPr/>
          </a:p>
          <a:p>
            <a:pPr indent="-101600" lvl="0" marL="228600" rtl="0" algn="l">
              <a:lnSpc>
                <a:spcPct val="90000"/>
              </a:lnSpc>
              <a:spcBef>
                <a:spcPts val="1000"/>
              </a:spcBef>
              <a:spcAft>
                <a:spcPts val="0"/>
              </a:spcAft>
              <a:buClr>
                <a:schemeClr val="dk1"/>
              </a:buClr>
              <a:buSzPts val="2000"/>
              <a:buNone/>
            </a:pPr>
            <a:r>
              <a:t/>
            </a:r>
            <a:endParaRPr sz="2000"/>
          </a:p>
        </p:txBody>
      </p:sp>
    </p:spTree>
  </p:cSld>
  <p:clrMapOvr>
    <a:masterClrMapping/>
  </p:clrMapOvr>
</p:sld>
</file>

<file path=ppt/slides/slide1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6" name="Shape 1076"/>
        <p:cNvGrpSpPr/>
        <p:nvPr/>
      </p:nvGrpSpPr>
      <p:grpSpPr>
        <a:xfrm>
          <a:off x="0" y="0"/>
          <a:ext cx="0" cy="0"/>
          <a:chOff x="0" y="0"/>
          <a:chExt cx="0" cy="0"/>
        </a:xfrm>
      </p:grpSpPr>
      <p:sp>
        <p:nvSpPr>
          <p:cNvPr id="1077" name="Google Shape;1077;p118"/>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rPr lang="en-US"/>
              <a:t>Random access to files</a:t>
            </a:r>
            <a:endParaRPr/>
          </a:p>
        </p:txBody>
      </p:sp>
      <p:sp>
        <p:nvSpPr>
          <p:cNvPr id="1078" name="Google Shape;1078;p118"/>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how to jump to a given position (byte number) in a file without reading all the previous data?</a:t>
            </a:r>
            <a:endParaRPr/>
          </a:p>
          <a:p>
            <a:pPr indent="-228600" lvl="0" marL="228600" rtl="0" algn="l">
              <a:lnSpc>
                <a:spcPct val="90000"/>
              </a:lnSpc>
              <a:spcBef>
                <a:spcPts val="1000"/>
              </a:spcBef>
              <a:spcAft>
                <a:spcPts val="0"/>
              </a:spcAft>
              <a:buClr>
                <a:schemeClr val="dk1"/>
              </a:buClr>
              <a:buSzPts val="2800"/>
              <a:buChar char="•"/>
            </a:pPr>
            <a:r>
              <a:rPr lang="en-US"/>
              <a:t>fseek (file-pointer, offset, position);</a:t>
            </a:r>
            <a:endParaRPr/>
          </a:p>
          <a:p>
            <a:pPr indent="-228600" lvl="0" marL="228600" rtl="0" algn="l">
              <a:lnSpc>
                <a:spcPct val="90000"/>
              </a:lnSpc>
              <a:spcBef>
                <a:spcPts val="1000"/>
              </a:spcBef>
              <a:spcAft>
                <a:spcPts val="0"/>
              </a:spcAft>
              <a:buClr>
                <a:schemeClr val="dk1"/>
              </a:buClr>
              <a:buSzPts val="2800"/>
              <a:buChar char="•"/>
            </a:pPr>
            <a:r>
              <a:rPr lang="en-US"/>
              <a:t>position: 0 (beginning), 1 (current), 2 (end)</a:t>
            </a:r>
            <a:endParaRPr/>
          </a:p>
          <a:p>
            <a:pPr indent="-228600" lvl="0" marL="228600" rtl="0" algn="l">
              <a:lnSpc>
                <a:spcPct val="90000"/>
              </a:lnSpc>
              <a:spcBef>
                <a:spcPts val="1000"/>
              </a:spcBef>
              <a:spcAft>
                <a:spcPts val="0"/>
              </a:spcAft>
              <a:buClr>
                <a:schemeClr val="dk1"/>
              </a:buClr>
              <a:buSzPts val="2800"/>
              <a:buChar char="•"/>
            </a:pPr>
            <a:r>
              <a:rPr lang="en-US"/>
              <a:t>offset: number of locations to move from position</a:t>
            </a:r>
            <a:endParaRPr/>
          </a:p>
          <a:p>
            <a:pPr indent="-228600" lvl="1" marL="685800" rtl="0" algn="l">
              <a:lnSpc>
                <a:spcPct val="90000"/>
              </a:lnSpc>
              <a:spcBef>
                <a:spcPts val="500"/>
              </a:spcBef>
              <a:spcAft>
                <a:spcPts val="0"/>
              </a:spcAft>
              <a:buClr>
                <a:schemeClr val="dk1"/>
              </a:buClr>
              <a:buSzPts val="2400"/>
              <a:buFont typeface="Arial"/>
              <a:buNone/>
            </a:pPr>
            <a:r>
              <a:rPr lang="en-US"/>
              <a:t>Example:   fseek(fp,-m, 1); /* move back by m bytes from current 								position */</a:t>
            </a:r>
            <a:endParaRPr/>
          </a:p>
          <a:p>
            <a:pPr indent="-228600" lvl="1" marL="685800" rtl="0" algn="l">
              <a:lnSpc>
                <a:spcPct val="90000"/>
              </a:lnSpc>
              <a:spcBef>
                <a:spcPts val="500"/>
              </a:spcBef>
              <a:spcAft>
                <a:spcPts val="0"/>
              </a:spcAft>
              <a:buClr>
                <a:schemeClr val="dk1"/>
              </a:buClr>
              <a:buSzPts val="2400"/>
              <a:buFont typeface="Arial"/>
              <a:buNone/>
            </a:pPr>
            <a:r>
              <a:rPr lang="en-US"/>
              <a:t>                  fseek(fp,m,0); /* move to (m+1)th byte in file */</a:t>
            </a:r>
            <a:endParaRPr/>
          </a:p>
          <a:p>
            <a:pPr indent="-228600" lvl="1" marL="685800" rtl="0" algn="l">
              <a:lnSpc>
                <a:spcPct val="90000"/>
              </a:lnSpc>
              <a:spcBef>
                <a:spcPts val="500"/>
              </a:spcBef>
              <a:spcAft>
                <a:spcPts val="0"/>
              </a:spcAft>
              <a:buClr>
                <a:schemeClr val="dk1"/>
              </a:buClr>
              <a:buSzPts val="2400"/>
              <a:buFont typeface="Arial"/>
              <a:buNone/>
            </a:pPr>
            <a:r>
              <a:rPr lang="en-US"/>
              <a:t>			     fseek(fp, -10, 2); /* what is this? */</a:t>
            </a:r>
            <a:endParaRPr/>
          </a:p>
          <a:p>
            <a:pPr indent="-228600" lvl="1" marL="685800" rtl="0" algn="l">
              <a:lnSpc>
                <a:spcPct val="90000"/>
              </a:lnSpc>
              <a:spcBef>
                <a:spcPts val="500"/>
              </a:spcBef>
              <a:spcAft>
                <a:spcPts val="0"/>
              </a:spcAft>
              <a:buClr>
                <a:schemeClr val="dk1"/>
              </a:buClr>
              <a:buSzPts val="2400"/>
              <a:buFont typeface="Arial"/>
              <a:buNone/>
            </a:pPr>
            <a:r>
              <a:t/>
            </a:r>
            <a:endParaRPr/>
          </a:p>
          <a:p>
            <a:pPr indent="-228600" lvl="0" marL="228600" rtl="0" algn="l">
              <a:lnSpc>
                <a:spcPct val="90000"/>
              </a:lnSpc>
              <a:spcBef>
                <a:spcPts val="1000"/>
              </a:spcBef>
              <a:spcAft>
                <a:spcPts val="0"/>
              </a:spcAft>
              <a:buClr>
                <a:schemeClr val="dk1"/>
              </a:buClr>
              <a:buSzPts val="2800"/>
              <a:buChar char="•"/>
            </a:pPr>
            <a:r>
              <a:rPr lang="en-US"/>
              <a:t>ftell(fp) returns current byte position in file</a:t>
            </a:r>
            <a:endParaRPr/>
          </a:p>
          <a:p>
            <a:pPr indent="-228600" lvl="0" marL="228600" rtl="0" algn="l">
              <a:lnSpc>
                <a:spcPct val="90000"/>
              </a:lnSpc>
              <a:spcBef>
                <a:spcPts val="1000"/>
              </a:spcBef>
              <a:spcAft>
                <a:spcPts val="0"/>
              </a:spcAft>
              <a:buClr>
                <a:schemeClr val="dk1"/>
              </a:buClr>
              <a:buSzPts val="2800"/>
              <a:buChar char="•"/>
            </a:pPr>
            <a:r>
              <a:rPr lang="en-US"/>
              <a:t>rewind(fp) resets position to start of file</a:t>
            </a:r>
            <a:endParaRPr/>
          </a:p>
        </p:txBody>
      </p:sp>
    </p:spTree>
  </p:cSld>
  <p:clrMapOvr>
    <a:masterClrMapping/>
  </p:clrMapOvr>
</p:sld>
</file>

<file path=ppt/slides/slide1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2" name="Shape 1082"/>
        <p:cNvGrpSpPr/>
        <p:nvPr/>
      </p:nvGrpSpPr>
      <p:grpSpPr>
        <a:xfrm>
          <a:off x="0" y="0"/>
          <a:ext cx="0" cy="0"/>
          <a:chOff x="0" y="0"/>
          <a:chExt cx="0" cy="0"/>
        </a:xfrm>
      </p:grpSpPr>
      <p:sp>
        <p:nvSpPr>
          <p:cNvPr id="1083" name="Google Shape;1083;p119"/>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rPr lang="en-US"/>
              <a:t>Command line arguments</a:t>
            </a:r>
            <a:endParaRPr/>
          </a:p>
        </p:txBody>
      </p:sp>
      <p:sp>
        <p:nvSpPr>
          <p:cNvPr id="1084" name="Google Shape;1084;p119"/>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400"/>
              <a:buChar char="•"/>
            </a:pPr>
            <a:r>
              <a:rPr lang="en-US" sz="2400"/>
              <a:t>can give input to C program from command line</a:t>
            </a:r>
            <a:endParaRPr/>
          </a:p>
          <a:p>
            <a:pPr indent="-228600" lvl="0" marL="228600" rtl="0" algn="l">
              <a:lnSpc>
                <a:spcPct val="90000"/>
              </a:lnSpc>
              <a:spcBef>
                <a:spcPts val="1000"/>
              </a:spcBef>
              <a:spcAft>
                <a:spcPts val="0"/>
              </a:spcAft>
              <a:buClr>
                <a:schemeClr val="dk1"/>
              </a:buClr>
              <a:buSzPts val="2400"/>
              <a:buFont typeface="Arial"/>
              <a:buNone/>
            </a:pPr>
            <a:r>
              <a:rPr lang="en-US" sz="2400"/>
              <a:t>					E.g.  &gt;  prog.c  10 name1 name2 ….</a:t>
            </a:r>
            <a:endParaRPr/>
          </a:p>
          <a:p>
            <a:pPr indent="-228600" lvl="0" marL="228600" rtl="0" algn="l">
              <a:lnSpc>
                <a:spcPct val="90000"/>
              </a:lnSpc>
              <a:spcBef>
                <a:spcPts val="1000"/>
              </a:spcBef>
              <a:spcAft>
                <a:spcPts val="0"/>
              </a:spcAft>
              <a:buClr>
                <a:schemeClr val="dk1"/>
              </a:buClr>
              <a:buSzPts val="2400"/>
              <a:buChar char="•"/>
            </a:pPr>
            <a:r>
              <a:rPr lang="en-US" sz="2400"/>
              <a:t>how to use these arguments?</a:t>
            </a:r>
            <a:endParaRPr/>
          </a:p>
          <a:p>
            <a:pPr indent="-228600" lvl="2" marL="1143000" rtl="0" algn="l">
              <a:lnSpc>
                <a:spcPct val="90000"/>
              </a:lnSpc>
              <a:spcBef>
                <a:spcPts val="500"/>
              </a:spcBef>
              <a:spcAft>
                <a:spcPts val="0"/>
              </a:spcAft>
              <a:buClr>
                <a:schemeClr val="dk1"/>
              </a:buClr>
              <a:buSzPts val="1800"/>
              <a:buFont typeface="Arial"/>
              <a:buNone/>
            </a:pPr>
            <a:r>
              <a:rPr lang="en-US" sz="1800"/>
              <a:t>     main ( int argc, char *argv[] )</a:t>
            </a:r>
            <a:endParaRPr/>
          </a:p>
          <a:p>
            <a:pPr indent="-228600" lvl="0" marL="228600" rtl="0" algn="l">
              <a:lnSpc>
                <a:spcPct val="90000"/>
              </a:lnSpc>
              <a:spcBef>
                <a:spcPts val="1000"/>
              </a:spcBef>
              <a:spcAft>
                <a:spcPts val="0"/>
              </a:spcAft>
              <a:buClr>
                <a:schemeClr val="dk1"/>
              </a:buClr>
              <a:buSzPts val="2400"/>
              <a:buChar char="•"/>
            </a:pPr>
            <a:r>
              <a:rPr lang="en-US" sz="2400"/>
              <a:t>argc – gives a count of number of arguments (including program name) </a:t>
            </a:r>
            <a:endParaRPr/>
          </a:p>
          <a:p>
            <a:pPr indent="-228600" lvl="0" marL="228600" rtl="0" algn="l">
              <a:lnSpc>
                <a:spcPct val="90000"/>
              </a:lnSpc>
              <a:spcBef>
                <a:spcPts val="1000"/>
              </a:spcBef>
              <a:spcAft>
                <a:spcPts val="0"/>
              </a:spcAft>
              <a:buClr>
                <a:schemeClr val="dk1"/>
              </a:buClr>
              <a:buSzPts val="2400"/>
              <a:buChar char="•"/>
            </a:pPr>
            <a:r>
              <a:rPr lang="en-US" sz="2400"/>
              <a:t>char *argv[] defines an array of pointers to character (or array of strings)</a:t>
            </a:r>
            <a:endParaRPr/>
          </a:p>
          <a:p>
            <a:pPr indent="-228600" lvl="0" marL="228600" rtl="0" algn="l">
              <a:lnSpc>
                <a:spcPct val="90000"/>
              </a:lnSpc>
              <a:spcBef>
                <a:spcPts val="1000"/>
              </a:spcBef>
              <a:spcAft>
                <a:spcPts val="0"/>
              </a:spcAft>
              <a:buClr>
                <a:schemeClr val="dk1"/>
              </a:buClr>
              <a:buSzPts val="2400"/>
              <a:buChar char="•"/>
            </a:pPr>
            <a:r>
              <a:rPr lang="en-US" sz="2400"/>
              <a:t>argv[0] – program name</a:t>
            </a:r>
            <a:endParaRPr/>
          </a:p>
          <a:p>
            <a:pPr indent="-228600" lvl="0" marL="228600" rtl="0" algn="l">
              <a:lnSpc>
                <a:spcPct val="90000"/>
              </a:lnSpc>
              <a:spcBef>
                <a:spcPts val="1000"/>
              </a:spcBef>
              <a:spcAft>
                <a:spcPts val="0"/>
              </a:spcAft>
              <a:buClr>
                <a:schemeClr val="dk1"/>
              </a:buClr>
              <a:buSzPts val="2400"/>
              <a:buChar char="•"/>
            </a:pPr>
            <a:r>
              <a:rPr lang="en-US" sz="2400"/>
              <a:t>argv[1] to argv[argc -1] give the other arguments as strings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2"/>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None/>
            </a:pPr>
            <a:r>
              <a:rPr lang="en-US"/>
              <a:t>calloc </a:t>
            </a:r>
            <a:endParaRPr/>
          </a:p>
        </p:txBody>
      </p:sp>
      <p:sp>
        <p:nvSpPr>
          <p:cNvPr id="172" name="Google Shape;172;p12"/>
          <p:cNvSpPr txBox="1"/>
          <p:nvPr>
            <p:ph idx="1" type="body"/>
          </p:nvPr>
        </p:nvSpPr>
        <p:spPr>
          <a:xfrm>
            <a:off x="628650" y="1825625"/>
            <a:ext cx="7886700" cy="4351338"/>
          </a:xfrm>
          <a:prstGeom prst="rect">
            <a:avLst/>
          </a:prstGeom>
          <a:blipFill rotWithShape="1">
            <a:blip r:embed="rId3">
              <a:alphaModFix/>
            </a:blip>
            <a:stretch>
              <a:fillRect b="0" l="-1313" r="0" t="-2240"/>
            </a:stretch>
          </a:blip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SzPts val="2800"/>
              <a:buChar char="•"/>
            </a:pPr>
            <a:r>
              <a:rPr lang="en-US"/>
              <a:t> </a:t>
            </a:r>
            <a:endParaRPr/>
          </a:p>
        </p:txBody>
      </p:sp>
    </p:spTree>
  </p:cSld>
  <p:clrMapOvr>
    <a:masterClrMapping/>
  </p:clrMapOvr>
</p:sld>
</file>

<file path=ppt/slides/slide1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8" name="Shape 1088"/>
        <p:cNvGrpSpPr/>
        <p:nvPr/>
      </p:nvGrpSpPr>
      <p:grpSpPr>
        <a:xfrm>
          <a:off x="0" y="0"/>
          <a:ext cx="0" cy="0"/>
          <a:chOff x="0" y="0"/>
          <a:chExt cx="0" cy="0"/>
        </a:xfrm>
      </p:grpSpPr>
      <p:sp>
        <p:nvSpPr>
          <p:cNvPr id="1089" name="Google Shape;1089;p120"/>
          <p:cNvSpPr txBox="1"/>
          <p:nvPr>
            <p:ph type="title"/>
          </p:nvPr>
        </p:nvSpPr>
        <p:spPr>
          <a:xfrm>
            <a:off x="457200" y="-152400"/>
            <a:ext cx="8229600" cy="11430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rPr lang="en-US"/>
              <a:t>Example args.c</a:t>
            </a:r>
            <a:endParaRPr/>
          </a:p>
        </p:txBody>
      </p:sp>
      <p:sp>
        <p:nvSpPr>
          <p:cNvPr id="1090" name="Google Shape;1090;p120"/>
          <p:cNvSpPr txBox="1"/>
          <p:nvPr>
            <p:ph idx="1" type="body"/>
          </p:nvPr>
        </p:nvSpPr>
        <p:spPr>
          <a:xfrm>
            <a:off x="609600" y="3657600"/>
            <a:ext cx="8229600" cy="281940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1800"/>
              <a:buFont typeface="Arial"/>
              <a:buNone/>
            </a:pPr>
            <a:r>
              <a:rPr lang="en-US" sz="1800"/>
              <a:t>$ cc args.c -o args.out</a:t>
            </a:r>
            <a:endParaRPr/>
          </a:p>
          <a:p>
            <a:pPr indent="-228600" lvl="0" marL="228600" rtl="0" algn="l">
              <a:lnSpc>
                <a:spcPct val="90000"/>
              </a:lnSpc>
              <a:spcBef>
                <a:spcPts val="1000"/>
              </a:spcBef>
              <a:spcAft>
                <a:spcPts val="0"/>
              </a:spcAft>
              <a:buClr>
                <a:schemeClr val="dk1"/>
              </a:buClr>
              <a:buSzPts val="1800"/>
              <a:buFont typeface="Arial"/>
              <a:buNone/>
            </a:pPr>
            <a:r>
              <a:rPr lang="en-US" sz="1800"/>
              <a:t>$ ./args.out 2  join leave 6</a:t>
            </a:r>
            <a:endParaRPr/>
          </a:p>
          <a:p>
            <a:pPr indent="-228600" lvl="0" marL="228600" rtl="0" algn="l">
              <a:lnSpc>
                <a:spcPct val="90000"/>
              </a:lnSpc>
              <a:spcBef>
                <a:spcPts val="1000"/>
              </a:spcBef>
              <a:spcAft>
                <a:spcPts val="0"/>
              </a:spcAft>
              <a:buClr>
                <a:schemeClr val="dk1"/>
              </a:buClr>
              <a:buSzPts val="1800"/>
              <a:buFont typeface="Arial"/>
              <a:buNone/>
            </a:pPr>
            <a:r>
              <a:rPr lang="en-US" sz="1800"/>
              <a:t>6</a:t>
            </a:r>
            <a:endParaRPr/>
          </a:p>
          <a:p>
            <a:pPr indent="-228600" lvl="0" marL="228600" rtl="0" algn="l">
              <a:lnSpc>
                <a:spcPct val="90000"/>
              </a:lnSpc>
              <a:spcBef>
                <a:spcPts val="1000"/>
              </a:spcBef>
              <a:spcAft>
                <a:spcPts val="0"/>
              </a:spcAft>
              <a:buClr>
                <a:schemeClr val="dk1"/>
              </a:buClr>
              <a:buSzPts val="1800"/>
              <a:buFont typeface="Arial"/>
              <a:buNone/>
            </a:pPr>
            <a:r>
              <a:rPr lang="en-US" sz="1800"/>
              <a:t>leave</a:t>
            </a:r>
            <a:endParaRPr/>
          </a:p>
          <a:p>
            <a:pPr indent="-228600" lvl="0" marL="228600" rtl="0" algn="l">
              <a:lnSpc>
                <a:spcPct val="90000"/>
              </a:lnSpc>
              <a:spcBef>
                <a:spcPts val="1000"/>
              </a:spcBef>
              <a:spcAft>
                <a:spcPts val="0"/>
              </a:spcAft>
              <a:buClr>
                <a:schemeClr val="dk1"/>
              </a:buClr>
              <a:buSzPts val="1800"/>
              <a:buFont typeface="Arial"/>
              <a:buNone/>
            </a:pPr>
            <a:r>
              <a:rPr lang="en-US" sz="1800"/>
              <a:t>join</a:t>
            </a:r>
            <a:endParaRPr/>
          </a:p>
          <a:p>
            <a:pPr indent="-228600" lvl="0" marL="228600" rtl="0" algn="l">
              <a:lnSpc>
                <a:spcPct val="90000"/>
              </a:lnSpc>
              <a:spcBef>
                <a:spcPts val="1000"/>
              </a:spcBef>
              <a:spcAft>
                <a:spcPts val="0"/>
              </a:spcAft>
              <a:buClr>
                <a:schemeClr val="dk1"/>
              </a:buClr>
              <a:buSzPts val="1800"/>
              <a:buFont typeface="Arial"/>
              <a:buNone/>
            </a:pPr>
            <a:r>
              <a:rPr lang="en-US" sz="1800"/>
              <a:t>2</a:t>
            </a:r>
            <a:endParaRPr/>
          </a:p>
          <a:p>
            <a:pPr indent="-228600" lvl="0" marL="228600" rtl="0" algn="l">
              <a:lnSpc>
                <a:spcPct val="90000"/>
              </a:lnSpc>
              <a:spcBef>
                <a:spcPts val="1000"/>
              </a:spcBef>
              <a:spcAft>
                <a:spcPts val="0"/>
              </a:spcAft>
              <a:buClr>
                <a:schemeClr val="dk1"/>
              </a:buClr>
              <a:buSzPts val="1800"/>
              <a:buFont typeface="Arial"/>
              <a:buNone/>
            </a:pPr>
            <a:r>
              <a:rPr lang="en-US" sz="1800"/>
              <a:t>./args.out</a:t>
            </a:r>
            <a:endParaRPr/>
          </a:p>
          <a:p>
            <a:pPr indent="-228600" lvl="0" marL="228600" rtl="0" algn="l">
              <a:lnSpc>
                <a:spcPct val="90000"/>
              </a:lnSpc>
              <a:spcBef>
                <a:spcPts val="1000"/>
              </a:spcBef>
              <a:spcAft>
                <a:spcPts val="0"/>
              </a:spcAft>
              <a:buClr>
                <a:schemeClr val="dk1"/>
              </a:buClr>
              <a:buSzPts val="1800"/>
              <a:buFont typeface="Arial"/>
              <a:buNone/>
            </a:pPr>
            <a:r>
              <a:rPr lang="en-US" sz="1800"/>
              <a:t>$</a:t>
            </a:r>
            <a:r>
              <a:rPr lang="en-US"/>
              <a:t> </a:t>
            </a:r>
            <a:endParaRPr/>
          </a:p>
          <a:p>
            <a:pPr indent="-228600" lvl="0" marL="228600" rtl="0" algn="l">
              <a:lnSpc>
                <a:spcPct val="90000"/>
              </a:lnSpc>
              <a:spcBef>
                <a:spcPts val="1000"/>
              </a:spcBef>
              <a:spcAft>
                <a:spcPts val="0"/>
              </a:spcAft>
              <a:buClr>
                <a:schemeClr val="dk1"/>
              </a:buClr>
              <a:buSzPts val="2800"/>
              <a:buFont typeface="Arial"/>
              <a:buNone/>
            </a:pPr>
            <a:r>
              <a:t/>
            </a:r>
            <a:endParaRPr/>
          </a:p>
        </p:txBody>
      </p:sp>
      <p:sp>
        <p:nvSpPr>
          <p:cNvPr id="1091" name="Google Shape;1091;p120"/>
          <p:cNvSpPr txBox="1"/>
          <p:nvPr/>
        </p:nvSpPr>
        <p:spPr>
          <a:xfrm>
            <a:off x="1524000" y="990600"/>
            <a:ext cx="6324600" cy="2554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Arial"/>
                <a:ea typeface="Arial"/>
                <a:cs typeface="Arial"/>
                <a:sym typeface="Arial"/>
              </a:rPr>
              <a:t>#include &lt;stdio.h&gt;</a:t>
            </a:r>
            <a:endParaRPr/>
          </a:p>
          <a:p>
            <a:pPr indent="0" lvl="0" marL="0" marR="0" rtl="0" algn="l">
              <a:spcBef>
                <a:spcPts val="0"/>
              </a:spcBef>
              <a:spcAft>
                <a:spcPts val="0"/>
              </a:spcAft>
              <a:buNone/>
            </a:pPr>
            <a:r>
              <a:t/>
            </a:r>
            <a:endParaRPr sz="1600">
              <a:solidFill>
                <a:schemeClr val="dk1"/>
              </a:solidFill>
              <a:latin typeface="Arial"/>
              <a:ea typeface="Arial"/>
              <a:cs typeface="Arial"/>
              <a:sym typeface="Arial"/>
            </a:endParaRPr>
          </a:p>
          <a:p>
            <a:pPr indent="0" lvl="0" marL="0" marR="0" rtl="0" algn="l">
              <a:spcBef>
                <a:spcPts val="0"/>
              </a:spcBef>
              <a:spcAft>
                <a:spcPts val="0"/>
              </a:spcAft>
              <a:buNone/>
            </a:pPr>
            <a:r>
              <a:rPr lang="en-US" sz="1600">
                <a:solidFill>
                  <a:schemeClr val="dk1"/>
                </a:solidFill>
                <a:latin typeface="Arial"/>
                <a:ea typeface="Arial"/>
                <a:cs typeface="Arial"/>
                <a:sym typeface="Arial"/>
              </a:rPr>
              <a:t>main(int argc,char *argv[])</a:t>
            </a:r>
            <a:endParaRPr/>
          </a:p>
          <a:p>
            <a:pPr indent="0" lvl="0" marL="0" marR="0" rtl="0" algn="l">
              <a:spcBef>
                <a:spcPts val="0"/>
              </a:spcBef>
              <a:spcAft>
                <a:spcPts val="0"/>
              </a:spcAft>
              <a:buNone/>
            </a:pPr>
            <a:r>
              <a:rPr lang="en-US" sz="1600">
                <a:solidFill>
                  <a:schemeClr val="dk1"/>
                </a:solidFill>
                <a:latin typeface="Arial"/>
                <a:ea typeface="Arial"/>
                <a:cs typeface="Arial"/>
                <a:sym typeface="Arial"/>
              </a:rPr>
              <a:t>{ </a:t>
            </a:r>
            <a:endParaRPr/>
          </a:p>
          <a:p>
            <a:pPr indent="0" lvl="0" marL="0" marR="0" rtl="0" algn="l">
              <a:spcBef>
                <a:spcPts val="0"/>
              </a:spcBef>
              <a:spcAft>
                <a:spcPts val="0"/>
              </a:spcAft>
              <a:buNone/>
            </a:pPr>
            <a:r>
              <a:rPr lang="en-US" sz="1600">
                <a:solidFill>
                  <a:schemeClr val="dk1"/>
                </a:solidFill>
                <a:latin typeface="Arial"/>
                <a:ea typeface="Arial"/>
                <a:cs typeface="Arial"/>
                <a:sym typeface="Arial"/>
              </a:rPr>
              <a:t>  while(argc&gt;0)      /* print out all arguments in reverse order*/</a:t>
            </a:r>
            <a:endParaRPr/>
          </a:p>
          <a:p>
            <a:pPr indent="0" lvl="0" marL="0" marR="0" rtl="0" algn="l">
              <a:spcBef>
                <a:spcPts val="0"/>
              </a:spcBef>
              <a:spcAft>
                <a:spcPts val="0"/>
              </a:spcAft>
              <a:buNone/>
            </a:pPr>
            <a:r>
              <a:rPr lang="en-US" sz="1600">
                <a:solidFill>
                  <a:schemeClr val="dk1"/>
                </a:solidFill>
                <a:latin typeface="Arial"/>
                <a:ea typeface="Arial"/>
                <a:cs typeface="Arial"/>
                <a:sym typeface="Arial"/>
              </a:rPr>
              <a:t>    {</a:t>
            </a:r>
            <a:endParaRPr/>
          </a:p>
          <a:p>
            <a:pPr indent="0" lvl="0" marL="0" marR="0" rtl="0" algn="l">
              <a:spcBef>
                <a:spcPts val="0"/>
              </a:spcBef>
              <a:spcAft>
                <a:spcPts val="0"/>
              </a:spcAft>
              <a:buNone/>
            </a:pPr>
            <a:r>
              <a:rPr lang="en-US" sz="1600">
                <a:solidFill>
                  <a:schemeClr val="dk1"/>
                </a:solidFill>
                <a:latin typeface="Arial"/>
                <a:ea typeface="Arial"/>
                <a:cs typeface="Arial"/>
                <a:sym typeface="Arial"/>
              </a:rPr>
              <a:t>      printf("%s\n",argv[argc-1]);</a:t>
            </a:r>
            <a:endParaRPr/>
          </a:p>
          <a:p>
            <a:pPr indent="0" lvl="0" marL="0" marR="0" rtl="0" algn="l">
              <a:spcBef>
                <a:spcPts val="0"/>
              </a:spcBef>
              <a:spcAft>
                <a:spcPts val="0"/>
              </a:spcAft>
              <a:buNone/>
            </a:pPr>
            <a:r>
              <a:rPr lang="en-US" sz="1600">
                <a:solidFill>
                  <a:schemeClr val="dk1"/>
                </a:solidFill>
                <a:latin typeface="Arial"/>
                <a:ea typeface="Arial"/>
                <a:cs typeface="Arial"/>
                <a:sym typeface="Arial"/>
              </a:rPr>
              <a:t>      argc--;</a:t>
            </a:r>
            <a:endParaRPr/>
          </a:p>
          <a:p>
            <a:pPr indent="0" lvl="0" marL="0" marR="0" rtl="0" algn="l">
              <a:spcBef>
                <a:spcPts val="0"/>
              </a:spcBef>
              <a:spcAft>
                <a:spcPts val="0"/>
              </a:spcAft>
              <a:buNone/>
            </a:pPr>
            <a:r>
              <a:rPr lang="en-US" sz="1600">
                <a:solidFill>
                  <a:schemeClr val="dk1"/>
                </a:solidFill>
                <a:latin typeface="Arial"/>
                <a:ea typeface="Arial"/>
                <a:cs typeface="Arial"/>
                <a:sym typeface="Arial"/>
              </a:rPr>
              <a:t>    } </a:t>
            </a:r>
            <a:endParaRPr/>
          </a:p>
          <a:p>
            <a:pPr indent="0" lvl="0" marL="0" marR="0" rtl="0" algn="l">
              <a:spcBef>
                <a:spcPts val="0"/>
              </a:spcBef>
              <a:spcAft>
                <a:spcPts val="0"/>
              </a:spcAft>
              <a:buNone/>
            </a:pPr>
            <a:r>
              <a:rPr lang="en-US" sz="1600">
                <a:solidFill>
                  <a:schemeClr val="dk1"/>
                </a:solidFill>
                <a:latin typeface="Arial"/>
                <a:ea typeface="Arial"/>
                <a:cs typeface="Arial"/>
                <a:sym typeface="Arial"/>
              </a:rPr>
              <a:t>}</a:t>
            </a:r>
            <a:endParaRPr sz="2000">
              <a:solidFill>
                <a:schemeClr val="dk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13"/>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None/>
            </a:pPr>
            <a:r>
              <a:rPr lang="en-US"/>
              <a:t>calloc </a:t>
            </a:r>
            <a:endParaRPr/>
          </a:p>
        </p:txBody>
      </p:sp>
      <p:sp>
        <p:nvSpPr>
          <p:cNvPr id="178" name="Google Shape;178;p13"/>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If calloc() could find space for array of n_items*size bytes of memory in the heap, then it returns a pointer to the block in memory.</a:t>
            </a:r>
            <a:endParaRPr/>
          </a:p>
          <a:p>
            <a:pPr indent="-228600" lvl="0" marL="228600" rtl="0" algn="l">
              <a:lnSpc>
                <a:spcPct val="90000"/>
              </a:lnSpc>
              <a:spcBef>
                <a:spcPts val="1000"/>
              </a:spcBef>
              <a:spcAft>
                <a:spcPts val="0"/>
              </a:spcAft>
              <a:buClr>
                <a:schemeClr val="dk1"/>
              </a:buClr>
              <a:buSzPts val="2800"/>
              <a:buChar char="•"/>
            </a:pPr>
            <a:r>
              <a:rPr lang="en-US"/>
              <a:t>If malloc() could not find space for n_items*size bytes of memory in the heap, then it returns a NULL.</a:t>
            </a:r>
            <a:endParaRPr/>
          </a:p>
          <a:p>
            <a:pPr indent="-228600" lvl="0" marL="228600" rtl="0" algn="l">
              <a:lnSpc>
                <a:spcPct val="90000"/>
              </a:lnSpc>
              <a:spcBef>
                <a:spcPts val="1000"/>
              </a:spcBef>
              <a:spcAft>
                <a:spcPts val="0"/>
              </a:spcAft>
              <a:buClr>
                <a:schemeClr val="dk1"/>
              </a:buClr>
              <a:buSzPts val="2800"/>
              <a:buChar char="•"/>
            </a:pPr>
            <a:r>
              <a:rPr lang="en-US"/>
              <a:t>always check for this condition when allocating memory.</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14"/>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None/>
            </a:pPr>
            <a:r>
              <a:rPr lang="en-US"/>
              <a:t>Calloc code to check error in memory allocation </a:t>
            </a:r>
            <a:endParaRPr/>
          </a:p>
        </p:txBody>
      </p:sp>
      <p:sp>
        <p:nvSpPr>
          <p:cNvPr id="184" name="Google Shape;184;p14"/>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int *i_ptr ;</a:t>
            </a:r>
            <a:endParaRPr/>
          </a:p>
          <a:p>
            <a:pPr indent="-228600" lvl="0" marL="228600" rtl="0" algn="l">
              <a:lnSpc>
                <a:spcPct val="90000"/>
              </a:lnSpc>
              <a:spcBef>
                <a:spcPts val="1000"/>
              </a:spcBef>
              <a:spcAft>
                <a:spcPts val="0"/>
              </a:spcAft>
              <a:buClr>
                <a:schemeClr val="dk1"/>
              </a:buClr>
              <a:buSzPts val="2800"/>
              <a:buChar char="•"/>
            </a:pPr>
            <a:r>
              <a:rPr lang="en-US"/>
              <a:t>/* allocate memory for 20 integers*/</a:t>
            </a:r>
            <a:endParaRPr/>
          </a:p>
          <a:p>
            <a:pPr indent="-228600" lvl="0" marL="228600" rtl="0" algn="l">
              <a:lnSpc>
                <a:spcPct val="90000"/>
              </a:lnSpc>
              <a:spcBef>
                <a:spcPts val="1000"/>
              </a:spcBef>
              <a:spcAft>
                <a:spcPts val="0"/>
              </a:spcAft>
              <a:buClr>
                <a:schemeClr val="dk1"/>
              </a:buClr>
              <a:buSzPts val="2800"/>
              <a:buChar char="•"/>
            </a:pPr>
            <a:r>
              <a:rPr lang="en-US"/>
              <a:t>i_ptr = (int *)calloc(20, sizeof(int) ) ;</a:t>
            </a:r>
            <a:endParaRPr/>
          </a:p>
          <a:p>
            <a:pPr indent="-228600" lvl="0" marL="228600" rtl="0" algn="l">
              <a:lnSpc>
                <a:spcPct val="90000"/>
              </a:lnSpc>
              <a:spcBef>
                <a:spcPts val="1000"/>
              </a:spcBef>
              <a:spcAft>
                <a:spcPts val="0"/>
              </a:spcAft>
              <a:buClr>
                <a:schemeClr val="dk1"/>
              </a:buClr>
              <a:buSzPts val="2800"/>
              <a:buChar char="•"/>
            </a:pPr>
            <a:r>
              <a:rPr lang="en-US"/>
              <a:t>if (i_ptr == NULL)</a:t>
            </a:r>
            <a:endParaRPr/>
          </a:p>
          <a:p>
            <a:pPr indent="-228600" lvl="0" marL="228600" rtl="0" algn="l">
              <a:lnSpc>
                <a:spcPct val="90000"/>
              </a:lnSpc>
              <a:spcBef>
                <a:spcPts val="1000"/>
              </a:spcBef>
              <a:spcAft>
                <a:spcPts val="0"/>
              </a:spcAft>
              <a:buClr>
                <a:schemeClr val="dk1"/>
              </a:buClr>
              <a:buSzPts val="2800"/>
              <a:buChar char="•"/>
            </a:pPr>
            <a:r>
              <a:rPr lang="en-US"/>
              <a:t>{</a:t>
            </a:r>
            <a:endParaRPr/>
          </a:p>
          <a:p>
            <a:pPr indent="-228600" lvl="0" marL="228600" rtl="0" algn="l">
              <a:lnSpc>
                <a:spcPct val="90000"/>
              </a:lnSpc>
              <a:spcBef>
                <a:spcPts val="1000"/>
              </a:spcBef>
              <a:spcAft>
                <a:spcPts val="0"/>
              </a:spcAft>
              <a:buClr>
                <a:schemeClr val="dk1"/>
              </a:buClr>
              <a:buSzPts val="2800"/>
              <a:buChar char="•"/>
            </a:pPr>
            <a:r>
              <a:rPr lang="en-US"/>
              <a:t>printf("Not enough memory to allocate integers\n");</a:t>
            </a:r>
            <a:endParaRPr/>
          </a:p>
          <a:p>
            <a:pPr indent="-228600" lvl="0" marL="228600" rtl="0" algn="l">
              <a:lnSpc>
                <a:spcPct val="90000"/>
              </a:lnSpc>
              <a:spcBef>
                <a:spcPts val="1000"/>
              </a:spcBef>
              <a:spcAft>
                <a:spcPts val="0"/>
              </a:spcAft>
              <a:buClr>
                <a:schemeClr val="dk1"/>
              </a:buClr>
              <a:buSzPts val="2800"/>
              <a:buChar char="•"/>
            </a:pPr>
            <a:r>
              <a:rPr lang="en-US"/>
              <a:t>exit(-1); </a:t>
            </a:r>
            <a:endParaRPr/>
          </a:p>
          <a:p>
            <a:pPr indent="-228600" lvl="0" marL="228600" rtl="0" algn="l">
              <a:lnSpc>
                <a:spcPct val="90000"/>
              </a:lnSpc>
              <a:spcBef>
                <a:spcPts val="1000"/>
              </a:spcBef>
              <a:spcAft>
                <a:spcPts val="0"/>
              </a:spcAft>
              <a:buClr>
                <a:schemeClr val="dk1"/>
              </a:buClr>
              <a:buSzPts val="2800"/>
              <a:buChar char="•"/>
            </a:pPr>
            <a:r>
              <a:rPr lang="en-US"/>
              <a:t>/* terminate program if out of memory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15"/>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None/>
            </a:pPr>
            <a:r>
              <a:rPr b="1" lang="en-US"/>
              <a:t>Allocate a 10 char string using calloc()</a:t>
            </a:r>
            <a:endParaRPr/>
          </a:p>
        </p:txBody>
      </p:sp>
      <p:pic>
        <p:nvPicPr>
          <p:cNvPr descr="C:\Users\nittu\Desktop\callocex.png" id="190" name="Google Shape;190;p15"/>
          <p:cNvPicPr preferRelativeResize="0"/>
          <p:nvPr>
            <p:ph idx="1" type="body"/>
          </p:nvPr>
        </p:nvPicPr>
        <p:blipFill rotWithShape="1">
          <a:blip r:embed="rId3">
            <a:alphaModFix/>
          </a:blip>
          <a:srcRect b="0" l="0" r="0" t="0"/>
          <a:stretch/>
        </p:blipFill>
        <p:spPr>
          <a:xfrm>
            <a:off x="762000" y="1752600"/>
            <a:ext cx="7620000" cy="43434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16"/>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None/>
            </a:pPr>
            <a:r>
              <a:rPr lang="en-US"/>
              <a:t>Releasing the used space </a:t>
            </a:r>
            <a:endParaRPr/>
          </a:p>
        </p:txBody>
      </p:sp>
      <p:sp>
        <p:nvSpPr>
          <p:cNvPr id="196" name="Google Shape;196;p16"/>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Autofit/>
          </a:bodyPr>
          <a:lstStyle/>
          <a:p>
            <a:pPr indent="-228600" lvl="0" marL="228600" rtl="0" algn="just">
              <a:lnSpc>
                <a:spcPct val="90000"/>
              </a:lnSpc>
              <a:spcBef>
                <a:spcPts val="0"/>
              </a:spcBef>
              <a:spcAft>
                <a:spcPts val="0"/>
              </a:spcAft>
              <a:buClr>
                <a:schemeClr val="dk1"/>
              </a:buClr>
              <a:buSzPts val="2800"/>
              <a:buChar char="•"/>
            </a:pPr>
            <a:r>
              <a:rPr lang="en-US"/>
              <a:t>When a variable is allocated space during the compile time, then the memory used by that variable is automatically released by the system in accordance with its storage classes.</a:t>
            </a:r>
            <a:endParaRPr/>
          </a:p>
          <a:p>
            <a:pPr indent="-228600" lvl="0" marL="228600" rtl="0" algn="just">
              <a:lnSpc>
                <a:spcPct val="90000"/>
              </a:lnSpc>
              <a:spcBef>
                <a:spcPts val="1000"/>
              </a:spcBef>
              <a:spcAft>
                <a:spcPts val="0"/>
              </a:spcAft>
              <a:buClr>
                <a:schemeClr val="dk1"/>
              </a:buClr>
              <a:buSzPts val="2800"/>
              <a:buChar char="•"/>
            </a:pPr>
            <a:r>
              <a:rPr lang="en-US"/>
              <a:t>But when memory is allocated dynamically programmer has to release the space when it is not required. </a:t>
            </a:r>
            <a:endParaRPr/>
          </a:p>
          <a:p>
            <a:pPr indent="-228600" lvl="0" marL="228600" rtl="0" algn="just">
              <a:lnSpc>
                <a:spcPct val="90000"/>
              </a:lnSpc>
              <a:spcBef>
                <a:spcPts val="1000"/>
              </a:spcBef>
              <a:spcAft>
                <a:spcPts val="0"/>
              </a:spcAft>
              <a:buClr>
                <a:schemeClr val="dk1"/>
              </a:buClr>
              <a:buSzPts val="2800"/>
              <a:buChar char="•"/>
            </a:pPr>
            <a:r>
              <a:rPr lang="en-US"/>
              <a:t>free() deallocates the memory block created by a previous call to malloc() or calloc().</a:t>
            </a:r>
            <a:endParaRPr/>
          </a:p>
          <a:p>
            <a:pPr indent="-228600" lvl="0" marL="228600" rtl="0" algn="just">
              <a:lnSpc>
                <a:spcPct val="90000"/>
              </a:lnSpc>
              <a:spcBef>
                <a:spcPts val="1000"/>
              </a:spcBef>
              <a:spcAft>
                <a:spcPts val="0"/>
              </a:spcAft>
              <a:buClr>
                <a:schemeClr val="dk1"/>
              </a:buClr>
              <a:buSzPts val="2800"/>
              <a:buChar char="•"/>
            </a:pPr>
            <a:r>
              <a:rPr lang="en-US"/>
              <a:t>This frees up the memory so that it can be dynamically allocated again if required.</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17"/>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None/>
            </a:pPr>
            <a:r>
              <a:rPr lang="en-US"/>
              <a:t>Releasing the used space </a:t>
            </a:r>
            <a:endParaRPr/>
          </a:p>
        </p:txBody>
      </p:sp>
      <p:sp>
        <p:nvSpPr>
          <p:cNvPr id="202" name="Google Shape;202;p17"/>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Autofit/>
          </a:bodyPr>
          <a:lstStyle/>
          <a:p>
            <a:pPr indent="-228600" lvl="0" marL="228600" rtl="0" algn="just">
              <a:lnSpc>
                <a:spcPct val="90000"/>
              </a:lnSpc>
              <a:spcBef>
                <a:spcPts val="0"/>
              </a:spcBef>
              <a:spcAft>
                <a:spcPts val="0"/>
              </a:spcAft>
              <a:buClr>
                <a:schemeClr val="dk1"/>
              </a:buClr>
              <a:buSzPts val="2800"/>
              <a:buChar char="•"/>
            </a:pPr>
            <a:r>
              <a:rPr lang="en-US"/>
              <a:t>free() can only be used with the malloc() or calloc(). The size of the memory block is not required because the heap memory manager knows the size of the memory block from the address given. When the memory is allocated the heap memory manager remembers the address and the size.</a:t>
            </a:r>
            <a:endParaRPr/>
          </a:p>
          <a:p>
            <a:pPr indent="-228600" lvl="0" marL="228600" rtl="0" algn="just">
              <a:lnSpc>
                <a:spcPct val="90000"/>
              </a:lnSpc>
              <a:spcBef>
                <a:spcPts val="1000"/>
              </a:spcBef>
              <a:spcAft>
                <a:spcPts val="0"/>
              </a:spcAft>
              <a:buClr>
                <a:schemeClr val="dk1"/>
              </a:buClr>
              <a:buSzPts val="2800"/>
              <a:buChar char="•"/>
            </a:pPr>
            <a:r>
              <a:rPr lang="en-US"/>
              <a:t>Syntax of free is given below:</a:t>
            </a:r>
            <a:endParaRPr/>
          </a:p>
          <a:p>
            <a:pPr indent="-228600" lvl="0" marL="228600" rtl="0" algn="just">
              <a:lnSpc>
                <a:spcPct val="90000"/>
              </a:lnSpc>
              <a:spcBef>
                <a:spcPts val="1000"/>
              </a:spcBef>
              <a:spcAft>
                <a:spcPts val="0"/>
              </a:spcAft>
              <a:buClr>
                <a:schemeClr val="dk1"/>
              </a:buClr>
              <a:buSzPts val="2800"/>
              <a:buChar char="•"/>
            </a:pPr>
            <a:r>
              <a:rPr lang="en-US"/>
              <a:t>free(ptr);</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18"/>
          <p:cNvSpPr txBox="1"/>
          <p:nvPr>
            <p:ph type="ctrTitle"/>
          </p:nvPr>
        </p:nvSpPr>
        <p:spPr>
          <a:xfrm>
            <a:off x="1143000" y="1122362"/>
            <a:ext cx="6858000" cy="3525837"/>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None/>
            </a:pPr>
            <a:r>
              <a:rPr b="1" lang="en-US" sz="7200"/>
              <a:t>Linked list and files </a:t>
            </a:r>
            <a:endParaRPr b="1" sz="72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19"/>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rPr lang="en-US"/>
              <a:t>CONTENTS </a:t>
            </a:r>
            <a:endParaRPr/>
          </a:p>
        </p:txBody>
      </p:sp>
      <p:sp>
        <p:nvSpPr>
          <p:cNvPr id="213" name="Google Shape;213;p19"/>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Introduction</a:t>
            </a:r>
            <a:endParaRPr/>
          </a:p>
          <a:p>
            <a:pPr indent="-228600" lvl="0" marL="228600" rtl="0" algn="l">
              <a:lnSpc>
                <a:spcPct val="90000"/>
              </a:lnSpc>
              <a:spcBef>
                <a:spcPts val="1000"/>
              </a:spcBef>
              <a:spcAft>
                <a:spcPts val="0"/>
              </a:spcAft>
              <a:buClr>
                <a:schemeClr val="dk1"/>
              </a:buClr>
              <a:buSzPts val="2800"/>
              <a:buChar char="•"/>
            </a:pPr>
            <a:r>
              <a:rPr lang="en-US"/>
              <a:t>Linked lists vs Arrays</a:t>
            </a:r>
            <a:endParaRPr/>
          </a:p>
          <a:p>
            <a:pPr indent="-228600" lvl="0" marL="228600" rtl="0" algn="l">
              <a:lnSpc>
                <a:spcPct val="90000"/>
              </a:lnSpc>
              <a:spcBef>
                <a:spcPts val="1000"/>
              </a:spcBef>
              <a:spcAft>
                <a:spcPts val="0"/>
              </a:spcAft>
              <a:buClr>
                <a:schemeClr val="dk1"/>
              </a:buClr>
              <a:buSzPts val="2800"/>
              <a:buChar char="•"/>
            </a:pPr>
            <a:r>
              <a:rPr lang="en-US"/>
              <a:t>Memory allocation and Deallocation for a linked list</a:t>
            </a:r>
            <a:endParaRPr/>
          </a:p>
          <a:p>
            <a:pPr indent="-228600" lvl="0" marL="228600" rtl="0" algn="l">
              <a:lnSpc>
                <a:spcPct val="90000"/>
              </a:lnSpc>
              <a:spcBef>
                <a:spcPts val="1000"/>
              </a:spcBef>
              <a:spcAft>
                <a:spcPts val="0"/>
              </a:spcAft>
              <a:buClr>
                <a:schemeClr val="dk1"/>
              </a:buClr>
              <a:buSzPts val="2800"/>
              <a:buChar char="•"/>
            </a:pPr>
            <a:r>
              <a:rPr lang="en-US"/>
              <a:t>Types of linked lists</a:t>
            </a:r>
            <a:endParaRPr/>
          </a:p>
          <a:p>
            <a:pPr indent="-228600" lvl="0" marL="228600" rtl="0" algn="l">
              <a:lnSpc>
                <a:spcPct val="90000"/>
              </a:lnSpc>
              <a:spcBef>
                <a:spcPts val="1000"/>
              </a:spcBef>
              <a:spcAft>
                <a:spcPts val="0"/>
              </a:spcAft>
              <a:buClr>
                <a:schemeClr val="dk1"/>
              </a:buClr>
              <a:buSzPts val="2800"/>
              <a:buChar char="•"/>
            </a:pPr>
            <a:r>
              <a:rPr lang="en-US"/>
              <a:t>Singly linked lists</a:t>
            </a:r>
            <a:endParaRPr/>
          </a:p>
          <a:p>
            <a:pPr indent="-228600" lvl="0" marL="228600" rtl="0" algn="l">
              <a:lnSpc>
                <a:spcPct val="90000"/>
              </a:lnSpc>
              <a:spcBef>
                <a:spcPts val="1000"/>
              </a:spcBef>
              <a:spcAft>
                <a:spcPts val="0"/>
              </a:spcAft>
              <a:buClr>
                <a:schemeClr val="dk1"/>
              </a:buClr>
              <a:buSzPts val="2800"/>
              <a:buChar char="•"/>
            </a:pPr>
            <a:r>
              <a:rPr lang="en-US"/>
              <a:t>Introduction to files</a:t>
            </a:r>
            <a:endParaRPr/>
          </a:p>
          <a:p>
            <a:pPr indent="-228600" lvl="0" marL="228600" rtl="0" algn="l">
              <a:lnSpc>
                <a:spcPct val="90000"/>
              </a:lnSpc>
              <a:spcBef>
                <a:spcPts val="1000"/>
              </a:spcBef>
              <a:spcAft>
                <a:spcPts val="0"/>
              </a:spcAft>
              <a:buClr>
                <a:schemeClr val="dk1"/>
              </a:buClr>
              <a:buSzPts val="2800"/>
              <a:buChar char="•"/>
            </a:pPr>
            <a:r>
              <a:rPr lang="en-US"/>
              <a:t>Using files in C</a:t>
            </a:r>
            <a:endParaRPr/>
          </a:p>
          <a:p>
            <a:pPr indent="-228600" lvl="0" marL="228600" rtl="0" algn="l">
              <a:lnSpc>
                <a:spcPct val="90000"/>
              </a:lnSpc>
              <a:spcBef>
                <a:spcPts val="1000"/>
              </a:spcBef>
              <a:spcAft>
                <a:spcPts val="0"/>
              </a:spcAft>
              <a:buClr>
                <a:schemeClr val="dk1"/>
              </a:buClr>
              <a:buSzPts val="2800"/>
              <a:buChar char="•"/>
            </a:pPr>
            <a:r>
              <a:rPr lang="en-US"/>
              <a:t>Reading data from files</a:t>
            </a:r>
            <a:endParaRPr/>
          </a:p>
          <a:p>
            <a:pPr indent="-228600" lvl="0" marL="228600" rtl="0" algn="l">
              <a:lnSpc>
                <a:spcPct val="90000"/>
              </a:lnSpc>
              <a:spcBef>
                <a:spcPts val="1000"/>
              </a:spcBef>
              <a:spcAft>
                <a:spcPts val="0"/>
              </a:spcAft>
              <a:buClr>
                <a:schemeClr val="dk1"/>
              </a:buClr>
              <a:buSzPts val="2800"/>
              <a:buChar char="•"/>
            </a:pPr>
            <a:r>
              <a:rPr lang="en-US"/>
              <a:t>Writing data to files</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None/>
            </a:pPr>
            <a:r>
              <a:rPr lang="en-US"/>
              <a:t>CONTENTS</a:t>
            </a:r>
            <a:endParaRPr/>
          </a:p>
        </p:txBody>
      </p:sp>
      <p:sp>
        <p:nvSpPr>
          <p:cNvPr id="99" name="Google Shape;99;p2"/>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Dynamic Memory Allocation:</a:t>
            </a:r>
            <a:endParaRPr/>
          </a:p>
          <a:p>
            <a:pPr indent="-228600" lvl="0" marL="228600" rtl="0" algn="l">
              <a:lnSpc>
                <a:spcPct val="90000"/>
              </a:lnSpc>
              <a:spcBef>
                <a:spcPts val="1000"/>
              </a:spcBef>
              <a:spcAft>
                <a:spcPts val="0"/>
              </a:spcAft>
              <a:buClr>
                <a:schemeClr val="dk1"/>
              </a:buClr>
              <a:buSzPts val="2800"/>
              <a:buFont typeface="Noto Sans Symbols"/>
              <a:buChar char="⮚"/>
            </a:pPr>
            <a:r>
              <a:rPr lang="en-US"/>
              <a:t>Memory allocation process</a:t>
            </a:r>
            <a:endParaRPr/>
          </a:p>
          <a:p>
            <a:pPr indent="-228600" lvl="0" marL="228600" rtl="0" algn="l">
              <a:lnSpc>
                <a:spcPct val="90000"/>
              </a:lnSpc>
              <a:spcBef>
                <a:spcPts val="1000"/>
              </a:spcBef>
              <a:spcAft>
                <a:spcPts val="0"/>
              </a:spcAft>
              <a:buClr>
                <a:schemeClr val="dk1"/>
              </a:buClr>
              <a:buSzPts val="2800"/>
              <a:buFont typeface="Noto Sans Symbols"/>
              <a:buChar char="⮚"/>
            </a:pPr>
            <a:r>
              <a:rPr lang="en-US"/>
              <a:t>Allocating a block of memory</a:t>
            </a:r>
            <a:endParaRPr/>
          </a:p>
          <a:p>
            <a:pPr indent="-228600" lvl="0" marL="228600" rtl="0" algn="l">
              <a:lnSpc>
                <a:spcPct val="90000"/>
              </a:lnSpc>
              <a:spcBef>
                <a:spcPts val="1000"/>
              </a:spcBef>
              <a:spcAft>
                <a:spcPts val="0"/>
              </a:spcAft>
              <a:buClr>
                <a:schemeClr val="dk1"/>
              </a:buClr>
              <a:buSzPts val="2800"/>
              <a:buFont typeface="Noto Sans Symbols"/>
              <a:buChar char="⮚"/>
            </a:pPr>
            <a:r>
              <a:rPr lang="en-US"/>
              <a:t>Releasing the used space</a:t>
            </a:r>
            <a:endParaRPr/>
          </a:p>
          <a:p>
            <a:pPr indent="0" lvl="0" marL="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0"/>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rPr lang="en-US"/>
              <a:t>CONTENTS</a:t>
            </a:r>
            <a:endParaRPr/>
          </a:p>
        </p:txBody>
      </p:sp>
      <p:sp>
        <p:nvSpPr>
          <p:cNvPr id="219" name="Google Shape;219;p20"/>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Detecting End-Of-File</a:t>
            </a:r>
            <a:endParaRPr/>
          </a:p>
          <a:p>
            <a:pPr indent="-228600" lvl="0" marL="228600" rtl="0" algn="l">
              <a:lnSpc>
                <a:spcPct val="90000"/>
              </a:lnSpc>
              <a:spcBef>
                <a:spcPts val="1000"/>
              </a:spcBef>
              <a:spcAft>
                <a:spcPts val="0"/>
              </a:spcAft>
              <a:buClr>
                <a:schemeClr val="dk1"/>
              </a:buClr>
              <a:buSzPts val="2800"/>
              <a:buChar char="•"/>
            </a:pPr>
            <a:r>
              <a:rPr lang="en-US"/>
              <a:t>Functions for selecting a record randomly</a:t>
            </a:r>
            <a:endParaRPr/>
          </a:p>
          <a:p>
            <a:pPr indent="-228600" lvl="0" marL="228600" rtl="0" algn="l">
              <a:lnSpc>
                <a:spcPct val="90000"/>
              </a:lnSpc>
              <a:spcBef>
                <a:spcPts val="1000"/>
              </a:spcBef>
              <a:spcAft>
                <a:spcPts val="0"/>
              </a:spcAft>
              <a:buClr>
                <a:schemeClr val="dk1"/>
              </a:buClr>
              <a:buSzPts val="2800"/>
              <a:buChar char="•"/>
            </a:pPr>
            <a:r>
              <a:rPr lang="en-US"/>
              <a:t>Remove()</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1"/>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None/>
            </a:pPr>
            <a:r>
              <a:rPr lang="en-US"/>
              <a:t>Introduction </a:t>
            </a:r>
            <a:endParaRPr/>
          </a:p>
        </p:txBody>
      </p:sp>
      <p:sp>
        <p:nvSpPr>
          <p:cNvPr id="225" name="Google Shape;225;p21"/>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Autofit/>
          </a:bodyPr>
          <a:lstStyle/>
          <a:p>
            <a:pPr indent="-228600" lvl="0" marL="228600" rtl="0" algn="just">
              <a:lnSpc>
                <a:spcPct val="90000"/>
              </a:lnSpc>
              <a:spcBef>
                <a:spcPts val="0"/>
              </a:spcBef>
              <a:spcAft>
                <a:spcPts val="0"/>
              </a:spcAft>
              <a:buClr>
                <a:schemeClr val="dk1"/>
              </a:buClr>
              <a:buSzPts val="2800"/>
              <a:buChar char="•"/>
            </a:pPr>
            <a:r>
              <a:rPr lang="en-US"/>
              <a:t>A linked list is a linear collection of data elements. These data elements are called nodes.</a:t>
            </a:r>
            <a:endParaRPr/>
          </a:p>
          <a:p>
            <a:pPr indent="-228600" lvl="0" marL="228600" rtl="0" algn="just">
              <a:lnSpc>
                <a:spcPct val="90000"/>
              </a:lnSpc>
              <a:spcBef>
                <a:spcPts val="1000"/>
              </a:spcBef>
              <a:spcAft>
                <a:spcPts val="0"/>
              </a:spcAft>
              <a:buClr>
                <a:schemeClr val="dk1"/>
              </a:buClr>
              <a:buSzPts val="2800"/>
              <a:buChar char="•"/>
            </a:pPr>
            <a:r>
              <a:rPr lang="en-US"/>
              <a:t>Linked lists are data structures which can be used to implement other data structures.</a:t>
            </a:r>
            <a:endParaRPr/>
          </a:p>
          <a:p>
            <a:pPr indent="-228600" lvl="0" marL="228600" rtl="0" algn="just">
              <a:lnSpc>
                <a:spcPct val="90000"/>
              </a:lnSpc>
              <a:spcBef>
                <a:spcPts val="1000"/>
              </a:spcBef>
              <a:spcAft>
                <a:spcPts val="0"/>
              </a:spcAft>
              <a:buClr>
                <a:schemeClr val="dk1"/>
              </a:buClr>
              <a:buSzPts val="2800"/>
              <a:buChar char="•"/>
            </a:pPr>
            <a:r>
              <a:rPr lang="en-US"/>
              <a:t>They are building blocks for other data structure like queue, stacks.</a:t>
            </a:r>
            <a:endParaRPr/>
          </a:p>
          <a:p>
            <a:pPr indent="-228600" lvl="0" marL="228600" rtl="0" algn="just">
              <a:lnSpc>
                <a:spcPct val="90000"/>
              </a:lnSpc>
              <a:spcBef>
                <a:spcPts val="1000"/>
              </a:spcBef>
              <a:spcAft>
                <a:spcPts val="0"/>
              </a:spcAft>
              <a:buClr>
                <a:schemeClr val="dk1"/>
              </a:buClr>
              <a:buSzPts val="2800"/>
              <a:buChar char="•"/>
            </a:pPr>
            <a:r>
              <a:rPr lang="en-US"/>
              <a:t>A linked list can be perceived as a train or a sequence of nodes in which each node contains one or more data fields and a pointer to the next node. </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2"/>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rPr lang="en-US"/>
              <a:t>Introduction</a:t>
            </a:r>
            <a:endParaRPr/>
          </a:p>
        </p:txBody>
      </p:sp>
      <p:sp>
        <p:nvSpPr>
          <p:cNvPr id="231" name="Google Shape;231;p22"/>
          <p:cNvSpPr txBox="1"/>
          <p:nvPr>
            <p:ph idx="1" type="body"/>
          </p:nvPr>
        </p:nvSpPr>
        <p:spPr>
          <a:xfrm>
            <a:off x="685800" y="1371600"/>
            <a:ext cx="8001000" cy="472440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sz="2800"/>
              <a:t>A linked list is a data structure which can change during execution.</a:t>
            </a:r>
            <a:endParaRPr/>
          </a:p>
          <a:p>
            <a:pPr indent="-228600" lvl="1" marL="685800" rtl="0" algn="l">
              <a:lnSpc>
                <a:spcPct val="90000"/>
              </a:lnSpc>
              <a:spcBef>
                <a:spcPts val="500"/>
              </a:spcBef>
              <a:spcAft>
                <a:spcPts val="0"/>
              </a:spcAft>
              <a:buClr>
                <a:schemeClr val="dk1"/>
              </a:buClr>
              <a:buSzPts val="2400"/>
              <a:buChar char="•"/>
            </a:pPr>
            <a:r>
              <a:rPr lang="en-US" sz="2400"/>
              <a:t>Successive elements are connected by pointers.</a:t>
            </a:r>
            <a:endParaRPr/>
          </a:p>
          <a:p>
            <a:pPr indent="-228600" lvl="1" marL="685800" rtl="0" algn="l">
              <a:lnSpc>
                <a:spcPct val="90000"/>
              </a:lnSpc>
              <a:spcBef>
                <a:spcPts val="500"/>
              </a:spcBef>
              <a:spcAft>
                <a:spcPts val="0"/>
              </a:spcAft>
              <a:buClr>
                <a:schemeClr val="dk1"/>
              </a:buClr>
              <a:buSzPts val="2400"/>
              <a:buChar char="•"/>
            </a:pPr>
            <a:r>
              <a:rPr lang="en-US" sz="2400"/>
              <a:t>Last element points to </a:t>
            </a:r>
            <a:r>
              <a:rPr lang="en-US" sz="2400">
                <a:solidFill>
                  <a:srgbClr val="0000CC"/>
                </a:solidFill>
                <a:latin typeface="Courier New"/>
                <a:ea typeface="Courier New"/>
                <a:cs typeface="Courier New"/>
                <a:sym typeface="Courier New"/>
              </a:rPr>
              <a:t>NULL</a:t>
            </a:r>
            <a:r>
              <a:rPr lang="en-US" sz="2400"/>
              <a:t>.</a:t>
            </a:r>
            <a:endParaRPr/>
          </a:p>
          <a:p>
            <a:pPr indent="-228600" lvl="1" marL="685800" rtl="0" algn="l">
              <a:lnSpc>
                <a:spcPct val="90000"/>
              </a:lnSpc>
              <a:spcBef>
                <a:spcPts val="500"/>
              </a:spcBef>
              <a:spcAft>
                <a:spcPts val="0"/>
              </a:spcAft>
              <a:buClr>
                <a:schemeClr val="dk1"/>
              </a:buClr>
              <a:buSzPts val="2400"/>
              <a:buChar char="•"/>
            </a:pPr>
            <a:r>
              <a:rPr lang="en-US" sz="2400"/>
              <a:t>It can grow or shrink in size during execution of a program.</a:t>
            </a:r>
            <a:endParaRPr/>
          </a:p>
          <a:p>
            <a:pPr indent="-228600" lvl="1" marL="685800" rtl="0" algn="l">
              <a:lnSpc>
                <a:spcPct val="90000"/>
              </a:lnSpc>
              <a:spcBef>
                <a:spcPts val="500"/>
              </a:spcBef>
              <a:spcAft>
                <a:spcPts val="0"/>
              </a:spcAft>
              <a:buClr>
                <a:schemeClr val="dk1"/>
              </a:buClr>
              <a:buSzPts val="2400"/>
              <a:buChar char="•"/>
            </a:pPr>
            <a:r>
              <a:rPr lang="en-US" sz="2400"/>
              <a:t>It can be made just as long as required.</a:t>
            </a:r>
            <a:endParaRPr/>
          </a:p>
          <a:p>
            <a:pPr indent="-228600" lvl="1" marL="685800" rtl="0" algn="l">
              <a:lnSpc>
                <a:spcPct val="90000"/>
              </a:lnSpc>
              <a:spcBef>
                <a:spcPts val="500"/>
              </a:spcBef>
              <a:spcAft>
                <a:spcPts val="0"/>
              </a:spcAft>
              <a:buClr>
                <a:schemeClr val="dk1"/>
              </a:buClr>
              <a:buSzPts val="2400"/>
              <a:buChar char="•"/>
            </a:pPr>
            <a:r>
              <a:rPr lang="en-US" sz="2400"/>
              <a:t>It does not waste memory space.</a:t>
            </a:r>
            <a:endParaRPr/>
          </a:p>
        </p:txBody>
      </p:sp>
      <p:grpSp>
        <p:nvGrpSpPr>
          <p:cNvPr id="232" name="Google Shape;232;p22"/>
          <p:cNvGrpSpPr/>
          <p:nvPr/>
        </p:nvGrpSpPr>
        <p:grpSpPr>
          <a:xfrm>
            <a:off x="1066800" y="5257800"/>
            <a:ext cx="7397750" cy="685800"/>
            <a:chOff x="768" y="2880"/>
            <a:chExt cx="4660" cy="432"/>
          </a:xfrm>
        </p:grpSpPr>
        <p:sp>
          <p:nvSpPr>
            <p:cNvPr id="233" name="Google Shape;233;p22"/>
            <p:cNvSpPr/>
            <p:nvPr/>
          </p:nvSpPr>
          <p:spPr>
            <a:xfrm>
              <a:off x="768" y="2880"/>
              <a:ext cx="864" cy="336"/>
            </a:xfrm>
            <a:prstGeom prst="rect">
              <a:avLst/>
            </a:prstGeom>
            <a:solidFill>
              <a:srgbClr val="FFCC99"/>
            </a:solidFill>
            <a:ln cap="flat" cmpd="sng" w="25400">
              <a:solidFill>
                <a:srgbClr val="9933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234" name="Google Shape;234;p22"/>
            <p:cNvSpPr/>
            <p:nvPr/>
          </p:nvSpPr>
          <p:spPr>
            <a:xfrm>
              <a:off x="2304" y="2880"/>
              <a:ext cx="864" cy="336"/>
            </a:xfrm>
            <a:prstGeom prst="rect">
              <a:avLst/>
            </a:prstGeom>
            <a:solidFill>
              <a:srgbClr val="FFCC99"/>
            </a:solidFill>
            <a:ln cap="flat" cmpd="sng" w="25400">
              <a:solidFill>
                <a:srgbClr val="9933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235" name="Google Shape;235;p22"/>
            <p:cNvSpPr/>
            <p:nvPr/>
          </p:nvSpPr>
          <p:spPr>
            <a:xfrm>
              <a:off x="3792" y="2880"/>
              <a:ext cx="864" cy="336"/>
            </a:xfrm>
            <a:prstGeom prst="rect">
              <a:avLst/>
            </a:prstGeom>
            <a:solidFill>
              <a:srgbClr val="FFCC99"/>
            </a:solidFill>
            <a:ln cap="flat" cmpd="sng" w="25400">
              <a:solidFill>
                <a:srgbClr val="9933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rgbClr val="FF0000"/>
                </a:solidFill>
                <a:latin typeface="Times New Roman"/>
                <a:ea typeface="Times New Roman"/>
                <a:cs typeface="Times New Roman"/>
                <a:sym typeface="Times New Roman"/>
              </a:endParaRPr>
            </a:p>
          </p:txBody>
        </p:sp>
        <p:cxnSp>
          <p:nvCxnSpPr>
            <p:cNvPr id="236" name="Google Shape;236;p22"/>
            <p:cNvCxnSpPr/>
            <p:nvPr/>
          </p:nvCxnSpPr>
          <p:spPr>
            <a:xfrm>
              <a:off x="1536" y="3072"/>
              <a:ext cx="768" cy="0"/>
            </a:xfrm>
            <a:prstGeom prst="straightConnector1">
              <a:avLst/>
            </a:prstGeom>
            <a:noFill/>
            <a:ln cap="flat" cmpd="sng" w="31750">
              <a:solidFill>
                <a:srgbClr val="993366"/>
              </a:solidFill>
              <a:prstDash val="solid"/>
              <a:round/>
              <a:headEnd len="med" w="med" type="oval"/>
              <a:tailEnd len="med" w="med" type="stealth"/>
            </a:ln>
          </p:spPr>
        </p:cxnSp>
        <p:cxnSp>
          <p:nvCxnSpPr>
            <p:cNvPr id="237" name="Google Shape;237;p22"/>
            <p:cNvCxnSpPr/>
            <p:nvPr/>
          </p:nvCxnSpPr>
          <p:spPr>
            <a:xfrm>
              <a:off x="3024" y="3072"/>
              <a:ext cx="768" cy="0"/>
            </a:xfrm>
            <a:prstGeom prst="straightConnector1">
              <a:avLst/>
            </a:prstGeom>
            <a:noFill/>
            <a:ln cap="flat" cmpd="sng" w="31750">
              <a:solidFill>
                <a:srgbClr val="993366"/>
              </a:solidFill>
              <a:prstDash val="solid"/>
              <a:round/>
              <a:headEnd len="med" w="med" type="oval"/>
              <a:tailEnd len="med" w="med" type="stealth"/>
            </a:ln>
          </p:spPr>
        </p:cxnSp>
        <p:cxnSp>
          <p:nvCxnSpPr>
            <p:cNvPr id="238" name="Google Shape;238;p22"/>
            <p:cNvCxnSpPr/>
            <p:nvPr/>
          </p:nvCxnSpPr>
          <p:spPr>
            <a:xfrm>
              <a:off x="4560" y="3072"/>
              <a:ext cx="768" cy="0"/>
            </a:xfrm>
            <a:prstGeom prst="straightConnector1">
              <a:avLst/>
            </a:prstGeom>
            <a:noFill/>
            <a:ln cap="flat" cmpd="sng" w="31750">
              <a:solidFill>
                <a:srgbClr val="993366"/>
              </a:solidFill>
              <a:prstDash val="solid"/>
              <a:round/>
              <a:headEnd len="med" w="med" type="oval"/>
              <a:tailEnd len="med" w="med" type="none"/>
            </a:ln>
          </p:spPr>
        </p:cxnSp>
        <p:grpSp>
          <p:nvGrpSpPr>
            <p:cNvPr id="239" name="Google Shape;239;p22"/>
            <p:cNvGrpSpPr/>
            <p:nvPr/>
          </p:nvGrpSpPr>
          <p:grpSpPr>
            <a:xfrm>
              <a:off x="960" y="2880"/>
              <a:ext cx="3456" cy="336"/>
              <a:chOff x="1008" y="1056"/>
              <a:chExt cx="3456" cy="336"/>
            </a:xfrm>
          </p:grpSpPr>
          <p:cxnSp>
            <p:nvCxnSpPr>
              <p:cNvPr id="240" name="Google Shape;240;p22"/>
              <p:cNvCxnSpPr/>
              <p:nvPr/>
            </p:nvCxnSpPr>
            <p:spPr>
              <a:xfrm>
                <a:off x="1440" y="1056"/>
                <a:ext cx="0" cy="336"/>
              </a:xfrm>
              <a:prstGeom prst="straightConnector1">
                <a:avLst/>
              </a:prstGeom>
              <a:noFill/>
              <a:ln cap="flat" cmpd="sng" w="9525">
                <a:solidFill>
                  <a:schemeClr val="dk1"/>
                </a:solidFill>
                <a:prstDash val="solid"/>
                <a:round/>
                <a:headEnd len="med" w="med" type="none"/>
                <a:tailEnd len="med" w="med" type="none"/>
              </a:ln>
            </p:spPr>
          </p:cxnSp>
          <p:cxnSp>
            <p:nvCxnSpPr>
              <p:cNvPr id="241" name="Google Shape;241;p22"/>
              <p:cNvCxnSpPr/>
              <p:nvPr/>
            </p:nvCxnSpPr>
            <p:spPr>
              <a:xfrm>
                <a:off x="2928" y="1056"/>
                <a:ext cx="0" cy="336"/>
              </a:xfrm>
              <a:prstGeom prst="straightConnector1">
                <a:avLst/>
              </a:prstGeom>
              <a:noFill/>
              <a:ln cap="flat" cmpd="sng" w="9525">
                <a:solidFill>
                  <a:schemeClr val="dk1"/>
                </a:solidFill>
                <a:prstDash val="solid"/>
                <a:round/>
                <a:headEnd len="med" w="med" type="none"/>
                <a:tailEnd len="med" w="med" type="none"/>
              </a:ln>
            </p:spPr>
          </p:cxnSp>
          <p:cxnSp>
            <p:nvCxnSpPr>
              <p:cNvPr id="242" name="Google Shape;242;p22"/>
              <p:cNvCxnSpPr/>
              <p:nvPr/>
            </p:nvCxnSpPr>
            <p:spPr>
              <a:xfrm>
                <a:off x="4464" y="1056"/>
                <a:ext cx="0" cy="336"/>
              </a:xfrm>
              <a:prstGeom prst="straightConnector1">
                <a:avLst/>
              </a:prstGeom>
              <a:noFill/>
              <a:ln cap="flat" cmpd="sng" w="9525">
                <a:solidFill>
                  <a:schemeClr val="dk1"/>
                </a:solidFill>
                <a:prstDash val="solid"/>
                <a:round/>
                <a:headEnd len="med" w="med" type="none"/>
                <a:tailEnd len="med" w="med" type="none"/>
              </a:ln>
            </p:spPr>
          </p:cxnSp>
          <p:sp>
            <p:nvSpPr>
              <p:cNvPr id="243" name="Google Shape;243;p22"/>
              <p:cNvSpPr txBox="1"/>
              <p:nvPr/>
            </p:nvSpPr>
            <p:spPr>
              <a:xfrm>
                <a:off x="1008" y="1056"/>
                <a:ext cx="384"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A</a:t>
                </a:r>
                <a:endParaRPr/>
              </a:p>
            </p:txBody>
          </p:sp>
          <p:sp>
            <p:nvSpPr>
              <p:cNvPr id="244" name="Google Shape;244;p22"/>
              <p:cNvSpPr txBox="1"/>
              <p:nvPr/>
            </p:nvSpPr>
            <p:spPr>
              <a:xfrm>
                <a:off x="2544" y="1056"/>
                <a:ext cx="384"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B</a:t>
                </a:r>
                <a:endParaRPr/>
              </a:p>
            </p:txBody>
          </p:sp>
          <p:sp>
            <p:nvSpPr>
              <p:cNvPr id="245" name="Google Shape;245;p22"/>
              <p:cNvSpPr txBox="1"/>
              <p:nvPr/>
            </p:nvSpPr>
            <p:spPr>
              <a:xfrm>
                <a:off x="4032" y="1056"/>
                <a:ext cx="384"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C</a:t>
                </a:r>
                <a:endParaRPr/>
              </a:p>
            </p:txBody>
          </p:sp>
        </p:grpSp>
        <p:cxnSp>
          <p:nvCxnSpPr>
            <p:cNvPr id="246" name="Google Shape;246;p22"/>
            <p:cNvCxnSpPr/>
            <p:nvPr/>
          </p:nvCxnSpPr>
          <p:spPr>
            <a:xfrm>
              <a:off x="5328" y="3072"/>
              <a:ext cx="0" cy="240"/>
            </a:xfrm>
            <a:prstGeom prst="straightConnector1">
              <a:avLst/>
            </a:prstGeom>
            <a:noFill/>
            <a:ln cap="flat" cmpd="sng" w="31750">
              <a:solidFill>
                <a:srgbClr val="800000"/>
              </a:solidFill>
              <a:prstDash val="solid"/>
              <a:round/>
              <a:headEnd len="med" w="med" type="none"/>
              <a:tailEnd len="med" w="med" type="none"/>
            </a:ln>
          </p:spPr>
        </p:cxnSp>
        <p:cxnSp>
          <p:nvCxnSpPr>
            <p:cNvPr id="247" name="Google Shape;247;p22"/>
            <p:cNvCxnSpPr/>
            <p:nvPr/>
          </p:nvCxnSpPr>
          <p:spPr>
            <a:xfrm>
              <a:off x="5186" y="3309"/>
              <a:ext cx="242" cy="0"/>
            </a:xfrm>
            <a:prstGeom prst="straightConnector1">
              <a:avLst/>
            </a:prstGeom>
            <a:noFill/>
            <a:ln cap="flat" cmpd="sng" w="31750">
              <a:solidFill>
                <a:srgbClr val="800000"/>
              </a:solidFill>
              <a:prstDash val="solid"/>
              <a:round/>
              <a:headEnd len="med" w="med" type="none"/>
              <a:tailEnd len="med" w="med" type="none"/>
            </a:ln>
          </p:spPr>
        </p:cxnSp>
      </p:grpSp>
      <p:grpSp>
        <p:nvGrpSpPr>
          <p:cNvPr id="248" name="Google Shape;248;p22"/>
          <p:cNvGrpSpPr/>
          <p:nvPr/>
        </p:nvGrpSpPr>
        <p:grpSpPr>
          <a:xfrm>
            <a:off x="0" y="4259263"/>
            <a:ext cx="1219200" cy="990600"/>
            <a:chOff x="0" y="2683"/>
            <a:chExt cx="768" cy="624"/>
          </a:xfrm>
        </p:grpSpPr>
        <p:sp>
          <p:nvSpPr>
            <p:cNvPr id="249" name="Google Shape;249;p22"/>
            <p:cNvSpPr/>
            <p:nvPr/>
          </p:nvSpPr>
          <p:spPr>
            <a:xfrm>
              <a:off x="0" y="2683"/>
              <a:ext cx="768" cy="240"/>
            </a:xfrm>
            <a:prstGeom prst="ellipse">
              <a:avLst/>
            </a:prstGeom>
            <a:solidFill>
              <a:srgbClr val="CCFFFF"/>
            </a:solidFill>
            <a:ln cap="flat" cmpd="sng" w="31750">
              <a:solidFill>
                <a:srgbClr val="8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rgbClr val="990033"/>
                </a:buClr>
                <a:buSzPts val="1800"/>
                <a:buFont typeface="Arial"/>
                <a:buNone/>
              </a:pPr>
              <a:r>
                <a:rPr b="0" i="0" lang="en-US" sz="1800" u="none" cap="none" strike="noStrike">
                  <a:solidFill>
                    <a:srgbClr val="990033"/>
                  </a:solidFill>
                  <a:latin typeface="Arial"/>
                  <a:ea typeface="Arial"/>
                  <a:cs typeface="Arial"/>
                  <a:sym typeface="Arial"/>
                </a:rPr>
                <a:t>head</a:t>
              </a:r>
              <a:endParaRPr/>
            </a:p>
          </p:txBody>
        </p:sp>
        <p:cxnSp>
          <p:nvCxnSpPr>
            <p:cNvPr id="250" name="Google Shape;250;p22"/>
            <p:cNvCxnSpPr/>
            <p:nvPr/>
          </p:nvCxnSpPr>
          <p:spPr>
            <a:xfrm>
              <a:off x="384" y="2923"/>
              <a:ext cx="336" cy="384"/>
            </a:xfrm>
            <a:prstGeom prst="straightConnector1">
              <a:avLst/>
            </a:prstGeom>
            <a:noFill/>
            <a:ln cap="flat" cmpd="sng" w="38100">
              <a:solidFill>
                <a:srgbClr val="000080"/>
              </a:solidFill>
              <a:prstDash val="solid"/>
              <a:round/>
              <a:headEnd len="med" w="med" type="none"/>
              <a:tailEnd len="med" w="med" type="triangle"/>
            </a:ln>
          </p:spPr>
        </p:cxn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32"/>
                                        </p:tgtEl>
                                        <p:attrNameLst>
                                          <p:attrName>style.visibility</p:attrName>
                                        </p:attrNameLst>
                                      </p:cBhvr>
                                      <p:to>
                                        <p:strVal val="visible"/>
                                      </p:to>
                                    </p:set>
                                    <p:anim calcmode="lin" valueType="num">
                                      <p:cBhvr additive="base">
                                        <p:cTn dur="500"/>
                                        <p:tgtEl>
                                          <p:spTgt spid="232"/>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48"/>
                                        </p:tgtEl>
                                        <p:attrNameLst>
                                          <p:attrName>style.visibility</p:attrName>
                                        </p:attrNameLst>
                                      </p:cBhvr>
                                      <p:to>
                                        <p:strVal val="visible"/>
                                      </p:to>
                                    </p:set>
                                    <p:anim calcmode="lin" valueType="num">
                                      <p:cBhvr additive="base">
                                        <p:cTn dur="500"/>
                                        <p:tgtEl>
                                          <p:spTgt spid="248"/>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23"/>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rPr lang="en-US"/>
              <a:t>Introduction </a:t>
            </a:r>
            <a:endParaRPr/>
          </a:p>
        </p:txBody>
      </p:sp>
      <p:sp>
        <p:nvSpPr>
          <p:cNvPr id="256" name="Google Shape;256;p23"/>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A linked list is implemented using the following code:</a:t>
            </a:r>
            <a:endParaRPr/>
          </a:p>
          <a:p>
            <a:pPr indent="-228600" lvl="0" marL="228600" rtl="0" algn="l">
              <a:lnSpc>
                <a:spcPct val="90000"/>
              </a:lnSpc>
              <a:spcBef>
                <a:spcPts val="1000"/>
              </a:spcBef>
              <a:spcAft>
                <a:spcPts val="0"/>
              </a:spcAft>
              <a:buClr>
                <a:schemeClr val="dk1"/>
              </a:buClr>
              <a:buSzPts val="2800"/>
              <a:buChar char="•"/>
            </a:pPr>
            <a:r>
              <a:rPr lang="en-US"/>
              <a:t>struct node</a:t>
            </a:r>
            <a:endParaRPr/>
          </a:p>
          <a:p>
            <a:pPr indent="-228600" lvl="0" marL="228600" rtl="0" algn="l">
              <a:lnSpc>
                <a:spcPct val="90000"/>
              </a:lnSpc>
              <a:spcBef>
                <a:spcPts val="1000"/>
              </a:spcBef>
              <a:spcAft>
                <a:spcPts val="0"/>
              </a:spcAft>
              <a:buClr>
                <a:schemeClr val="dk1"/>
              </a:buClr>
              <a:buSzPts val="2800"/>
              <a:buChar char="•"/>
            </a:pPr>
            <a:r>
              <a:rPr lang="en-US"/>
              <a:t>{</a:t>
            </a:r>
            <a:endParaRPr/>
          </a:p>
          <a:p>
            <a:pPr indent="-228600" lvl="0" marL="228600" rtl="0" algn="l">
              <a:lnSpc>
                <a:spcPct val="90000"/>
              </a:lnSpc>
              <a:spcBef>
                <a:spcPts val="1000"/>
              </a:spcBef>
              <a:spcAft>
                <a:spcPts val="0"/>
              </a:spcAft>
              <a:buClr>
                <a:schemeClr val="dk1"/>
              </a:buClr>
              <a:buSzPts val="2800"/>
              <a:buChar char="•"/>
            </a:pPr>
            <a:r>
              <a:rPr lang="en-US"/>
              <a:t>int data;</a:t>
            </a:r>
            <a:endParaRPr/>
          </a:p>
          <a:p>
            <a:pPr indent="-228600" lvl="0" marL="228600" rtl="0" algn="l">
              <a:lnSpc>
                <a:spcPct val="90000"/>
              </a:lnSpc>
              <a:spcBef>
                <a:spcPts val="1000"/>
              </a:spcBef>
              <a:spcAft>
                <a:spcPts val="0"/>
              </a:spcAft>
              <a:buClr>
                <a:schemeClr val="dk1"/>
              </a:buClr>
              <a:buSzPts val="2800"/>
              <a:buChar char="•"/>
            </a:pPr>
            <a:r>
              <a:rPr lang="en-US"/>
              <a:t>struct node *next;</a:t>
            </a:r>
            <a:endParaRPr/>
          </a:p>
          <a:p>
            <a:pPr indent="-228600" lvl="0" marL="228600" rtl="0" algn="l">
              <a:lnSpc>
                <a:spcPct val="90000"/>
              </a:lnSpc>
              <a:spcBef>
                <a:spcPts val="1000"/>
              </a:spcBef>
              <a:spcAft>
                <a:spcPts val="0"/>
              </a:spcAft>
              <a:buClr>
                <a:schemeClr val="dk1"/>
              </a:buClr>
              <a:buSzPts val="2800"/>
              <a:buChar char="•"/>
            </a:pPr>
            <a:r>
              <a:rPr lang="en-US"/>
              <a:t>};</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24"/>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rPr lang="en-US"/>
              <a:t>Introduction</a:t>
            </a:r>
            <a:endParaRPr/>
          </a:p>
        </p:txBody>
      </p:sp>
      <p:sp>
        <p:nvSpPr>
          <p:cNvPr id="262" name="Google Shape;262;p24"/>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Left part of the node which contains data may include a simple data type, an array or a structure. </a:t>
            </a:r>
            <a:endParaRPr/>
          </a:p>
          <a:p>
            <a:pPr indent="-228600" lvl="0" marL="228600" rtl="0" algn="l">
              <a:lnSpc>
                <a:spcPct val="90000"/>
              </a:lnSpc>
              <a:spcBef>
                <a:spcPts val="1000"/>
              </a:spcBef>
              <a:spcAft>
                <a:spcPts val="0"/>
              </a:spcAft>
              <a:buClr>
                <a:schemeClr val="dk1"/>
              </a:buClr>
              <a:buSzPts val="2800"/>
              <a:buChar char="•"/>
            </a:pPr>
            <a:r>
              <a:rPr lang="en-US"/>
              <a:t>Right part of the node contains a pointer to the next node.</a:t>
            </a:r>
            <a:endParaRPr/>
          </a:p>
          <a:p>
            <a:pPr indent="-228600" lvl="0" marL="228600" rtl="0" algn="l">
              <a:lnSpc>
                <a:spcPct val="90000"/>
              </a:lnSpc>
              <a:spcBef>
                <a:spcPts val="1000"/>
              </a:spcBef>
              <a:spcAft>
                <a:spcPts val="0"/>
              </a:spcAft>
              <a:buClr>
                <a:schemeClr val="dk1"/>
              </a:buClr>
              <a:buSzPts val="2800"/>
              <a:buChar char="•"/>
            </a:pPr>
            <a:r>
              <a:rPr lang="en-US"/>
              <a:t>The last node will have no next node connected to it, so it will store a value called NULL.</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25"/>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rPr lang="en-US"/>
              <a:t>Introduction</a:t>
            </a:r>
            <a:endParaRPr/>
          </a:p>
        </p:txBody>
      </p:sp>
      <p:sp>
        <p:nvSpPr>
          <p:cNvPr id="268" name="Google Shape;268;p25"/>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Keeping track of a linked list:</a:t>
            </a:r>
            <a:endParaRPr/>
          </a:p>
          <a:p>
            <a:pPr indent="-228600" lvl="1" marL="685800" rtl="0" algn="l">
              <a:lnSpc>
                <a:spcPct val="90000"/>
              </a:lnSpc>
              <a:spcBef>
                <a:spcPts val="500"/>
              </a:spcBef>
              <a:spcAft>
                <a:spcPts val="0"/>
              </a:spcAft>
              <a:buClr>
                <a:schemeClr val="dk1"/>
              </a:buClr>
              <a:buSzPts val="2400"/>
              <a:buChar char="•"/>
            </a:pPr>
            <a:r>
              <a:rPr lang="en-US"/>
              <a:t>Must know the pointer to the first element of the list (called </a:t>
            </a:r>
            <a:r>
              <a:rPr i="1" lang="en-US">
                <a:solidFill>
                  <a:srgbClr val="993300"/>
                </a:solidFill>
              </a:rPr>
              <a:t>start</a:t>
            </a:r>
            <a:r>
              <a:rPr lang="en-US"/>
              <a:t>, </a:t>
            </a:r>
            <a:r>
              <a:rPr i="1" lang="en-US">
                <a:solidFill>
                  <a:srgbClr val="993300"/>
                </a:solidFill>
              </a:rPr>
              <a:t>head</a:t>
            </a:r>
            <a:r>
              <a:rPr lang="en-US"/>
              <a:t>, etc.).</a:t>
            </a:r>
            <a:endParaRPr/>
          </a:p>
          <a:p>
            <a:pPr indent="-228600" lvl="1" marL="685800" rtl="0" algn="l">
              <a:lnSpc>
                <a:spcPct val="90000"/>
              </a:lnSpc>
              <a:spcBef>
                <a:spcPts val="500"/>
              </a:spcBef>
              <a:spcAft>
                <a:spcPts val="0"/>
              </a:spcAft>
              <a:buClr>
                <a:schemeClr val="dk1"/>
              </a:buClr>
              <a:buSzPts val="2400"/>
              <a:buFont typeface="Calibri"/>
              <a:buNone/>
            </a:pPr>
            <a:r>
              <a:t/>
            </a:r>
            <a:endParaRPr/>
          </a:p>
          <a:p>
            <a:pPr indent="-228600" lvl="0" marL="228600" rtl="0" algn="l">
              <a:lnSpc>
                <a:spcPct val="90000"/>
              </a:lnSpc>
              <a:spcBef>
                <a:spcPts val="1000"/>
              </a:spcBef>
              <a:spcAft>
                <a:spcPts val="0"/>
              </a:spcAft>
              <a:buClr>
                <a:schemeClr val="dk1"/>
              </a:buClr>
              <a:buSzPts val="2800"/>
              <a:buChar char="•"/>
            </a:pPr>
            <a:r>
              <a:rPr lang="en-US"/>
              <a:t>Linked lists provide flexibility in allowing the items to be rearranged efficiently.</a:t>
            </a:r>
            <a:endParaRPr/>
          </a:p>
          <a:p>
            <a:pPr indent="-228600" lvl="1" marL="685800" rtl="0" algn="l">
              <a:lnSpc>
                <a:spcPct val="90000"/>
              </a:lnSpc>
              <a:spcBef>
                <a:spcPts val="500"/>
              </a:spcBef>
              <a:spcAft>
                <a:spcPts val="0"/>
              </a:spcAft>
              <a:buClr>
                <a:schemeClr val="dk1"/>
              </a:buClr>
              <a:buSzPts val="2400"/>
              <a:buChar char="•"/>
            </a:pPr>
            <a:r>
              <a:rPr lang="en-US"/>
              <a:t>Insert an element.</a:t>
            </a:r>
            <a:endParaRPr/>
          </a:p>
          <a:p>
            <a:pPr indent="-228600" lvl="1" marL="685800" rtl="0" algn="l">
              <a:lnSpc>
                <a:spcPct val="90000"/>
              </a:lnSpc>
              <a:spcBef>
                <a:spcPts val="500"/>
              </a:spcBef>
              <a:spcAft>
                <a:spcPts val="0"/>
              </a:spcAft>
              <a:buClr>
                <a:schemeClr val="dk1"/>
              </a:buClr>
              <a:buSzPts val="2400"/>
              <a:buChar char="•"/>
            </a:pPr>
            <a:r>
              <a:rPr lang="en-US"/>
              <a:t>Delete an element.</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26"/>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rPr lang="en-US"/>
              <a:t>Array versus Linked Lists</a:t>
            </a:r>
            <a:endParaRPr/>
          </a:p>
        </p:txBody>
      </p:sp>
      <p:sp>
        <p:nvSpPr>
          <p:cNvPr id="274" name="Google Shape;274;p26"/>
          <p:cNvSpPr txBox="1"/>
          <p:nvPr>
            <p:ph idx="1" type="body"/>
          </p:nvPr>
        </p:nvSpPr>
        <p:spPr>
          <a:xfrm>
            <a:off x="685800" y="1371600"/>
            <a:ext cx="8153400" cy="47244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Arrays are suitable for:</a:t>
            </a:r>
            <a:endParaRPr/>
          </a:p>
          <a:p>
            <a:pPr indent="-228600" lvl="1" marL="685800" rtl="0" algn="l">
              <a:lnSpc>
                <a:spcPct val="90000"/>
              </a:lnSpc>
              <a:spcBef>
                <a:spcPts val="500"/>
              </a:spcBef>
              <a:spcAft>
                <a:spcPts val="0"/>
              </a:spcAft>
              <a:buClr>
                <a:schemeClr val="dk1"/>
              </a:buClr>
              <a:buSzPts val="2400"/>
              <a:buChar char="•"/>
            </a:pPr>
            <a:r>
              <a:rPr lang="en-US"/>
              <a:t>Inserting/deleting an element at the end.</a:t>
            </a:r>
            <a:endParaRPr/>
          </a:p>
          <a:p>
            <a:pPr indent="-228600" lvl="1" marL="685800" rtl="0" algn="l">
              <a:lnSpc>
                <a:spcPct val="90000"/>
              </a:lnSpc>
              <a:spcBef>
                <a:spcPts val="500"/>
              </a:spcBef>
              <a:spcAft>
                <a:spcPts val="0"/>
              </a:spcAft>
              <a:buClr>
                <a:schemeClr val="dk1"/>
              </a:buClr>
              <a:buSzPts val="2400"/>
              <a:buChar char="•"/>
            </a:pPr>
            <a:r>
              <a:rPr lang="en-US"/>
              <a:t>Randomly accessing any element.</a:t>
            </a:r>
            <a:endParaRPr/>
          </a:p>
          <a:p>
            <a:pPr indent="-228600" lvl="1" marL="685800" rtl="0" algn="l">
              <a:lnSpc>
                <a:spcPct val="90000"/>
              </a:lnSpc>
              <a:spcBef>
                <a:spcPts val="500"/>
              </a:spcBef>
              <a:spcAft>
                <a:spcPts val="0"/>
              </a:spcAft>
              <a:buClr>
                <a:schemeClr val="dk1"/>
              </a:buClr>
              <a:buSzPts val="2400"/>
              <a:buChar char="•"/>
            </a:pPr>
            <a:r>
              <a:rPr lang="en-US"/>
              <a:t>Searching the list for a particular value.</a:t>
            </a:r>
            <a:endParaRPr/>
          </a:p>
          <a:p>
            <a:pPr indent="-228600" lvl="0" marL="228600" rtl="0" algn="l">
              <a:lnSpc>
                <a:spcPct val="90000"/>
              </a:lnSpc>
              <a:spcBef>
                <a:spcPts val="1000"/>
              </a:spcBef>
              <a:spcAft>
                <a:spcPts val="0"/>
              </a:spcAft>
              <a:buClr>
                <a:schemeClr val="dk1"/>
              </a:buClr>
              <a:buSzPts val="2800"/>
              <a:buChar char="•"/>
            </a:pPr>
            <a:r>
              <a:rPr lang="en-US"/>
              <a:t>Linked lists are suitable for:</a:t>
            </a:r>
            <a:endParaRPr/>
          </a:p>
          <a:p>
            <a:pPr indent="-228600" lvl="1" marL="685800" rtl="0" algn="l">
              <a:lnSpc>
                <a:spcPct val="90000"/>
              </a:lnSpc>
              <a:spcBef>
                <a:spcPts val="500"/>
              </a:spcBef>
              <a:spcAft>
                <a:spcPts val="0"/>
              </a:spcAft>
              <a:buClr>
                <a:schemeClr val="dk1"/>
              </a:buClr>
              <a:buSzPts val="2400"/>
              <a:buChar char="•"/>
            </a:pPr>
            <a:r>
              <a:rPr lang="en-US"/>
              <a:t>Inserting an element.</a:t>
            </a:r>
            <a:endParaRPr/>
          </a:p>
          <a:p>
            <a:pPr indent="-228600" lvl="1" marL="685800" rtl="0" algn="l">
              <a:lnSpc>
                <a:spcPct val="90000"/>
              </a:lnSpc>
              <a:spcBef>
                <a:spcPts val="500"/>
              </a:spcBef>
              <a:spcAft>
                <a:spcPts val="0"/>
              </a:spcAft>
              <a:buClr>
                <a:schemeClr val="dk1"/>
              </a:buClr>
              <a:buSzPts val="2400"/>
              <a:buChar char="•"/>
            </a:pPr>
            <a:r>
              <a:rPr lang="en-US"/>
              <a:t>Deleting an element.</a:t>
            </a:r>
            <a:endParaRPr/>
          </a:p>
          <a:p>
            <a:pPr indent="-228600" lvl="1" marL="685800" rtl="0" algn="l">
              <a:lnSpc>
                <a:spcPct val="90000"/>
              </a:lnSpc>
              <a:spcBef>
                <a:spcPts val="500"/>
              </a:spcBef>
              <a:spcAft>
                <a:spcPts val="0"/>
              </a:spcAft>
              <a:buClr>
                <a:schemeClr val="dk1"/>
              </a:buClr>
              <a:buSzPts val="2400"/>
              <a:buChar char="•"/>
            </a:pPr>
            <a:r>
              <a:rPr lang="en-US"/>
              <a:t>Applications where sequential access is required.</a:t>
            </a:r>
            <a:endParaRPr/>
          </a:p>
          <a:p>
            <a:pPr indent="-228600" lvl="1" marL="685800" rtl="0" algn="l">
              <a:lnSpc>
                <a:spcPct val="90000"/>
              </a:lnSpc>
              <a:spcBef>
                <a:spcPts val="500"/>
              </a:spcBef>
              <a:spcAft>
                <a:spcPts val="0"/>
              </a:spcAft>
              <a:buClr>
                <a:schemeClr val="dk1"/>
              </a:buClr>
              <a:buSzPts val="2400"/>
              <a:buChar char="•"/>
            </a:pPr>
            <a:r>
              <a:rPr lang="en-US"/>
              <a:t>In situations where the number of elements cannot be predicted beforehand.</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27"/>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rPr b="1" lang="en-US"/>
              <a:t>Disadvantages of Linked Lists:</a:t>
            </a:r>
            <a:br>
              <a:rPr b="1" lang="en-US"/>
            </a:br>
            <a:endParaRPr/>
          </a:p>
        </p:txBody>
      </p:sp>
      <p:sp>
        <p:nvSpPr>
          <p:cNvPr id="280" name="Google Shape;280;p27"/>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Random access is not allowed. We have to access elements sequentially starting from the first node. So we cannot do a binary search with linked lists. </a:t>
            </a:r>
            <a:endParaRPr/>
          </a:p>
          <a:p>
            <a:pPr indent="-228600" lvl="0" marL="228600" rtl="0" algn="l">
              <a:lnSpc>
                <a:spcPct val="90000"/>
              </a:lnSpc>
              <a:spcBef>
                <a:spcPts val="1000"/>
              </a:spcBef>
              <a:spcAft>
                <a:spcPts val="0"/>
              </a:spcAft>
              <a:buClr>
                <a:schemeClr val="dk1"/>
              </a:buClr>
              <a:buSzPts val="2800"/>
              <a:buChar char="•"/>
            </a:pPr>
            <a:r>
              <a:rPr lang="en-US"/>
              <a:t>Extra memory space for a pointer is required for each element of the list. </a:t>
            </a:r>
            <a:endParaRPr/>
          </a:p>
          <a:p>
            <a:pPr indent="-228600" lvl="0" marL="228600" rtl="0" algn="l">
              <a:lnSpc>
                <a:spcPct val="90000"/>
              </a:lnSpc>
              <a:spcBef>
                <a:spcPts val="1000"/>
              </a:spcBef>
              <a:spcAft>
                <a:spcPts val="0"/>
              </a:spcAft>
              <a:buClr>
                <a:schemeClr val="dk1"/>
              </a:buClr>
              <a:buSzPts val="2800"/>
              <a:buChar char="•"/>
            </a:pPr>
            <a:r>
              <a:rPr lang="en-US"/>
              <a:t>Arrays have a better cache locality that can make a pretty big difference in performance.</a:t>
            </a:r>
            <a:endParaRPr/>
          </a:p>
          <a:p>
            <a:pPr indent="-228600" lvl="0" marL="228600" rtl="0" algn="l">
              <a:lnSpc>
                <a:spcPct val="90000"/>
              </a:lnSpc>
              <a:spcBef>
                <a:spcPts val="1000"/>
              </a:spcBef>
              <a:spcAft>
                <a:spcPts val="0"/>
              </a:spcAft>
              <a:buClr>
                <a:schemeClr val="dk1"/>
              </a:buClr>
              <a:buSzPts val="2800"/>
              <a:buChar char="•"/>
            </a:pPr>
            <a:r>
              <a:rPr lang="en-US"/>
              <a:t>It takes a lot of time in traversing and changing the pointers.</a:t>
            </a:r>
            <a:endParaRPr/>
          </a:p>
          <a:p>
            <a:pPr indent="-228600" lvl="0" marL="228600" rtl="0" algn="l">
              <a:lnSpc>
                <a:spcPct val="90000"/>
              </a:lnSpc>
              <a:spcBef>
                <a:spcPts val="1000"/>
              </a:spcBef>
              <a:spcAft>
                <a:spcPts val="0"/>
              </a:spcAft>
              <a:buClr>
                <a:schemeClr val="dk1"/>
              </a:buClr>
              <a:buSzPts val="2800"/>
              <a:buChar char="•"/>
            </a:pPr>
            <a:r>
              <a:rPr lang="en-US"/>
              <a:t>It will be confusing when we work with pointers.</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28"/>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rPr b="1" lang="en-US"/>
              <a:t>Advantages of Arrays:</a:t>
            </a:r>
            <a:br>
              <a:rPr b="1" lang="en-US"/>
            </a:br>
            <a:endParaRPr/>
          </a:p>
        </p:txBody>
      </p:sp>
      <p:sp>
        <p:nvSpPr>
          <p:cNvPr id="286" name="Google Shape;286;p28"/>
          <p:cNvSpPr txBox="1"/>
          <p:nvPr>
            <p:ph idx="1" type="body"/>
          </p:nvPr>
        </p:nvSpPr>
        <p:spPr>
          <a:xfrm>
            <a:off x="628650" y="1524000"/>
            <a:ext cx="7886700" cy="510540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Arrays store multiple data of similar types with the same name.</a:t>
            </a:r>
            <a:endParaRPr/>
          </a:p>
          <a:p>
            <a:pPr indent="-228600" lvl="0" marL="228600" rtl="0" algn="l">
              <a:lnSpc>
                <a:spcPct val="90000"/>
              </a:lnSpc>
              <a:spcBef>
                <a:spcPts val="1000"/>
              </a:spcBef>
              <a:spcAft>
                <a:spcPts val="0"/>
              </a:spcAft>
              <a:buClr>
                <a:schemeClr val="dk1"/>
              </a:buClr>
              <a:buSzPts val="2800"/>
              <a:buChar char="•"/>
            </a:pPr>
            <a:r>
              <a:rPr lang="en-US"/>
              <a:t>It allows random access to elements.</a:t>
            </a:r>
            <a:endParaRPr/>
          </a:p>
          <a:p>
            <a:pPr indent="-228600" lvl="0" marL="228600" rtl="0" algn="l">
              <a:lnSpc>
                <a:spcPct val="90000"/>
              </a:lnSpc>
              <a:spcBef>
                <a:spcPts val="1000"/>
              </a:spcBef>
              <a:spcAft>
                <a:spcPts val="0"/>
              </a:spcAft>
              <a:buClr>
                <a:schemeClr val="dk1"/>
              </a:buClr>
              <a:buSzPts val="2800"/>
              <a:buChar char="•"/>
            </a:pPr>
            <a:r>
              <a:rPr lang="en-US"/>
              <a:t>As the array is of fixed size and stored in contiguous memory locations there is no memory shortage or overflow.</a:t>
            </a:r>
            <a:endParaRPr/>
          </a:p>
          <a:p>
            <a:pPr indent="-228600" lvl="0" marL="228600" rtl="0" algn="l">
              <a:lnSpc>
                <a:spcPct val="90000"/>
              </a:lnSpc>
              <a:spcBef>
                <a:spcPts val="1000"/>
              </a:spcBef>
              <a:spcAft>
                <a:spcPts val="0"/>
              </a:spcAft>
              <a:buClr>
                <a:schemeClr val="dk1"/>
              </a:buClr>
              <a:buSzPts val="2800"/>
              <a:buChar char="•"/>
            </a:pPr>
            <a:r>
              <a:rPr lang="en-US"/>
              <a:t>It is helpful to store any type of data with a fixed size.</a:t>
            </a:r>
            <a:endParaRPr/>
          </a:p>
          <a:p>
            <a:pPr indent="-228600" lvl="0" marL="228600" rtl="0" algn="l">
              <a:lnSpc>
                <a:spcPct val="90000"/>
              </a:lnSpc>
              <a:spcBef>
                <a:spcPts val="1000"/>
              </a:spcBef>
              <a:spcAft>
                <a:spcPts val="0"/>
              </a:spcAft>
              <a:buClr>
                <a:schemeClr val="dk1"/>
              </a:buClr>
              <a:buSzPts val="2800"/>
              <a:buChar char="•"/>
            </a:pPr>
            <a:r>
              <a:rPr lang="en-US"/>
              <a:t>Since the elements in the array are stored at contiguous memory locations it is easy to iterate in this data structure and unit time is required to access an element if the index is known.</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29"/>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rPr b="1" lang="en-US"/>
              <a:t>Advantages of Arrays:</a:t>
            </a:r>
            <a:br>
              <a:rPr b="1" lang="en-US"/>
            </a:br>
            <a:endParaRPr/>
          </a:p>
        </p:txBody>
      </p:sp>
      <p:sp>
        <p:nvSpPr>
          <p:cNvPr id="292" name="Google Shape;292;p29"/>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The size of the arrays is fixed: So we must know the upper limit on the number of elements in advance. Also, generally, the allocated memory is equal to the upper limit irrespective of usage, and in practical uses, the upper limit is rarely reached. </a:t>
            </a:r>
            <a:endParaRPr/>
          </a:p>
          <a:p>
            <a:pPr indent="-228600" lvl="0" marL="228600" rtl="0" algn="l">
              <a:lnSpc>
                <a:spcPct val="90000"/>
              </a:lnSpc>
              <a:spcBef>
                <a:spcPts val="1000"/>
              </a:spcBef>
              <a:spcAft>
                <a:spcPts val="0"/>
              </a:spcAft>
              <a:buClr>
                <a:schemeClr val="dk1"/>
              </a:buClr>
              <a:buSzPts val="2800"/>
              <a:buChar char="•"/>
            </a:pPr>
            <a:r>
              <a:rPr lang="en-US"/>
              <a:t>Inserting a new element in an array of elements is expensive because a room has to be created for the new elements and to create a room existing elements have to be shifted. </a:t>
            </a:r>
            <a:endParaRPr/>
          </a:p>
          <a:p>
            <a:pPr indent="0" lvl="0" marL="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3"/>
          <p:cNvSpPr txBox="1"/>
          <p:nvPr>
            <p:ph idx="4294967295" type="title"/>
          </p:nvPr>
        </p:nvSpPr>
        <p:spPr>
          <a:xfrm>
            <a:off x="533400" y="152400"/>
            <a:ext cx="8229600" cy="13716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rPr lang="en-US"/>
              <a:t>Problem with Arrays</a:t>
            </a:r>
            <a:endParaRPr/>
          </a:p>
        </p:txBody>
      </p:sp>
      <p:sp>
        <p:nvSpPr>
          <p:cNvPr id="105" name="Google Shape;105;p3"/>
          <p:cNvSpPr txBox="1"/>
          <p:nvPr>
            <p:ph idx="4294967295" type="body"/>
          </p:nvPr>
        </p:nvSpPr>
        <p:spPr>
          <a:xfrm>
            <a:off x="381000" y="1447800"/>
            <a:ext cx="8382000" cy="388620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400"/>
              <a:buChar char="•"/>
            </a:pPr>
            <a:r>
              <a:rPr lang="en-US" sz="2400"/>
              <a:t>Sometimes</a:t>
            </a:r>
            <a:endParaRPr/>
          </a:p>
          <a:p>
            <a:pPr indent="-228600" lvl="1" marL="685800" rtl="0" algn="l">
              <a:lnSpc>
                <a:spcPct val="90000"/>
              </a:lnSpc>
              <a:spcBef>
                <a:spcPts val="0"/>
              </a:spcBef>
              <a:spcAft>
                <a:spcPts val="0"/>
              </a:spcAft>
              <a:buClr>
                <a:schemeClr val="dk1"/>
              </a:buClr>
              <a:buSzPts val="2400"/>
              <a:buChar char="•"/>
            </a:pPr>
            <a:r>
              <a:rPr lang="en-US" sz="2400"/>
              <a:t>Amount of data cannot be predicted beforehand</a:t>
            </a:r>
            <a:endParaRPr/>
          </a:p>
          <a:p>
            <a:pPr indent="-228600" lvl="1" marL="685800" rtl="0" algn="l">
              <a:lnSpc>
                <a:spcPct val="90000"/>
              </a:lnSpc>
              <a:spcBef>
                <a:spcPts val="0"/>
              </a:spcBef>
              <a:spcAft>
                <a:spcPts val="0"/>
              </a:spcAft>
              <a:buClr>
                <a:schemeClr val="dk1"/>
              </a:buClr>
              <a:buSzPts val="2400"/>
              <a:buChar char="•"/>
            </a:pPr>
            <a:r>
              <a:rPr lang="en-US" sz="2400"/>
              <a:t>Number of data items keeps changing during program execution</a:t>
            </a:r>
            <a:endParaRPr/>
          </a:p>
          <a:p>
            <a:pPr indent="-228600" lvl="0" marL="228600" rtl="0" algn="l">
              <a:lnSpc>
                <a:spcPct val="90000"/>
              </a:lnSpc>
              <a:spcBef>
                <a:spcPts val="0"/>
              </a:spcBef>
              <a:spcAft>
                <a:spcPts val="0"/>
              </a:spcAft>
              <a:buClr>
                <a:schemeClr val="dk1"/>
              </a:buClr>
              <a:buSzPts val="2400"/>
              <a:buChar char="•"/>
            </a:pPr>
            <a:r>
              <a:rPr lang="en-US" sz="2400"/>
              <a:t>Example: Search for an element in an array of N elements</a:t>
            </a:r>
            <a:endParaRPr/>
          </a:p>
          <a:p>
            <a:pPr indent="-228600" lvl="0" marL="228600" rtl="0" algn="l">
              <a:lnSpc>
                <a:spcPct val="90000"/>
              </a:lnSpc>
              <a:spcBef>
                <a:spcPts val="0"/>
              </a:spcBef>
              <a:spcAft>
                <a:spcPts val="0"/>
              </a:spcAft>
              <a:buClr>
                <a:schemeClr val="dk1"/>
              </a:buClr>
              <a:buSzPts val="2400"/>
              <a:buChar char="•"/>
            </a:pPr>
            <a:r>
              <a:rPr lang="en-US" sz="2400"/>
              <a:t>One solution: find the maximum possible value of  N and allocate an array of N elements</a:t>
            </a:r>
            <a:endParaRPr/>
          </a:p>
          <a:p>
            <a:pPr indent="-228600" lvl="1" marL="685800" rtl="0" algn="l">
              <a:lnSpc>
                <a:spcPct val="90000"/>
              </a:lnSpc>
              <a:spcBef>
                <a:spcPts val="0"/>
              </a:spcBef>
              <a:spcAft>
                <a:spcPts val="0"/>
              </a:spcAft>
              <a:buClr>
                <a:schemeClr val="dk1"/>
              </a:buClr>
              <a:buSzPts val="2400"/>
              <a:buChar char="•"/>
            </a:pPr>
            <a:r>
              <a:rPr lang="en-US" sz="2400"/>
              <a:t>Wasteful of memory space, as N may be much smaller in some executions</a:t>
            </a:r>
            <a:endParaRPr/>
          </a:p>
          <a:p>
            <a:pPr indent="-228600" lvl="1" marL="685800" rtl="0" algn="l">
              <a:lnSpc>
                <a:spcPct val="90000"/>
              </a:lnSpc>
              <a:spcBef>
                <a:spcPts val="0"/>
              </a:spcBef>
              <a:spcAft>
                <a:spcPts val="0"/>
              </a:spcAft>
              <a:buClr>
                <a:schemeClr val="dk1"/>
              </a:buClr>
              <a:buSzPts val="2400"/>
              <a:buChar char="•"/>
            </a:pPr>
            <a:r>
              <a:rPr lang="en-US" sz="2400"/>
              <a:t>Example:  maximum value of N may be 10,000, but a particular run may need to search only among 100 elements</a:t>
            </a:r>
            <a:endParaRPr/>
          </a:p>
          <a:p>
            <a:pPr indent="-228600" lvl="2" marL="1143000" rtl="0" algn="l">
              <a:lnSpc>
                <a:spcPct val="90000"/>
              </a:lnSpc>
              <a:spcBef>
                <a:spcPts val="0"/>
              </a:spcBef>
              <a:spcAft>
                <a:spcPts val="0"/>
              </a:spcAft>
              <a:buClr>
                <a:schemeClr val="dk1"/>
              </a:buClr>
              <a:buSzPts val="2000"/>
              <a:buChar char="•"/>
            </a:pPr>
            <a:r>
              <a:rPr lang="en-US"/>
              <a:t>Using array of size 10,000 always wastes memory in most cases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30"/>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rPr b="1" lang="en-US"/>
              <a:t>Disadvantages of Arrays:</a:t>
            </a:r>
            <a:br>
              <a:rPr b="1" lang="en-US"/>
            </a:br>
            <a:endParaRPr/>
          </a:p>
        </p:txBody>
      </p:sp>
      <p:sp>
        <p:nvSpPr>
          <p:cNvPr id="298" name="Google Shape;298;p30"/>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The array is static in nature. Once the size of the array is declared then we can’t modify it.</a:t>
            </a:r>
            <a:endParaRPr/>
          </a:p>
          <a:p>
            <a:pPr indent="-228600" lvl="0" marL="228600" rtl="0" algn="l">
              <a:lnSpc>
                <a:spcPct val="90000"/>
              </a:lnSpc>
              <a:spcBef>
                <a:spcPts val="1000"/>
              </a:spcBef>
              <a:spcAft>
                <a:spcPts val="0"/>
              </a:spcAft>
              <a:buClr>
                <a:schemeClr val="dk1"/>
              </a:buClr>
              <a:buSzPts val="2800"/>
              <a:buChar char="•"/>
            </a:pPr>
            <a:r>
              <a:rPr lang="en-US"/>
              <a:t>Insertion and deletion operations are difficult in an array as elements are stored in contiguous memory locations and the shifting operations are costly.</a:t>
            </a:r>
            <a:endParaRPr/>
          </a:p>
          <a:p>
            <a:pPr indent="-228600" lvl="0" marL="228600" rtl="0" algn="l">
              <a:lnSpc>
                <a:spcPct val="90000"/>
              </a:lnSpc>
              <a:spcBef>
                <a:spcPts val="1000"/>
              </a:spcBef>
              <a:spcAft>
                <a:spcPts val="0"/>
              </a:spcAft>
              <a:buClr>
                <a:schemeClr val="dk1"/>
              </a:buClr>
              <a:buSzPts val="2800"/>
              <a:buChar char="•"/>
            </a:pPr>
            <a:r>
              <a:rPr lang="en-US"/>
              <a:t>The number of elements that have to be stored in an array should be known in advance.</a:t>
            </a:r>
            <a:endParaRPr/>
          </a:p>
          <a:p>
            <a:pPr indent="-228600" lvl="0" marL="228600" rtl="0" algn="l">
              <a:lnSpc>
                <a:spcPct val="90000"/>
              </a:lnSpc>
              <a:spcBef>
                <a:spcPts val="1000"/>
              </a:spcBef>
              <a:spcAft>
                <a:spcPts val="0"/>
              </a:spcAft>
              <a:buClr>
                <a:schemeClr val="dk1"/>
              </a:buClr>
              <a:buSzPts val="2800"/>
              <a:buChar char="•"/>
            </a:pPr>
            <a:r>
              <a:rPr lang="en-US"/>
              <a:t>Wastage of memory is the main problem in the array. If the array size is big the less allocation of memory leads to wastage of memory.</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31"/>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None/>
            </a:pPr>
            <a:r>
              <a:rPr lang="en-US"/>
              <a:t>Arrays Vs Linked Lists </a:t>
            </a:r>
            <a:endParaRPr/>
          </a:p>
        </p:txBody>
      </p:sp>
      <p:sp>
        <p:nvSpPr>
          <p:cNvPr id="304" name="Google Shape;304;p31"/>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descr="https://media.geeksforgeeks.org/wp-content/uploads/20220525085238/Screenshot20220525085154.png" id="305" name="Google Shape;305;p31"/>
          <p:cNvPicPr preferRelativeResize="0"/>
          <p:nvPr/>
        </p:nvPicPr>
        <p:blipFill rotWithShape="1">
          <a:blip r:embed="rId3">
            <a:alphaModFix/>
          </a:blip>
          <a:srcRect b="0" l="0" r="0" t="0"/>
          <a:stretch/>
        </p:blipFill>
        <p:spPr>
          <a:xfrm>
            <a:off x="762000" y="1828800"/>
            <a:ext cx="7543800" cy="41148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32"/>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None/>
            </a:pPr>
            <a:r>
              <a:rPr lang="en-US"/>
              <a:t>Memory allocation and Deallocation for a linked list </a:t>
            </a:r>
            <a:endParaRPr/>
          </a:p>
        </p:txBody>
      </p:sp>
      <p:sp>
        <p:nvSpPr>
          <p:cNvPr id="311" name="Google Shape;311;p32"/>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b="1" lang="en-US"/>
              <a:t>Linked list in memory is represented in tabular form where there are two main pointers:</a:t>
            </a:r>
            <a:endParaRPr/>
          </a:p>
          <a:p>
            <a:pPr indent="-228600" lvl="0" marL="228600" rtl="0" algn="l">
              <a:lnSpc>
                <a:spcPct val="90000"/>
              </a:lnSpc>
              <a:spcBef>
                <a:spcPts val="1000"/>
              </a:spcBef>
              <a:spcAft>
                <a:spcPts val="0"/>
              </a:spcAft>
              <a:buClr>
                <a:schemeClr val="dk1"/>
              </a:buClr>
              <a:buSzPts val="2800"/>
              <a:buChar char="•"/>
            </a:pPr>
            <a:r>
              <a:rPr b="1" lang="en-US"/>
              <a:t>START</a:t>
            </a:r>
            <a:r>
              <a:rPr lang="en-US"/>
              <a:t> pointer refers to the first location of linked list as shown below:</a:t>
            </a:r>
            <a:endParaRPr/>
          </a:p>
          <a:p>
            <a:pPr indent="-50800" lvl="0" marL="228600" rtl="0" algn="l">
              <a:lnSpc>
                <a:spcPct val="90000"/>
              </a:lnSpc>
              <a:spcBef>
                <a:spcPts val="1000"/>
              </a:spcBef>
              <a:spcAft>
                <a:spcPts val="0"/>
              </a:spcAft>
              <a:buClr>
                <a:schemeClr val="dk1"/>
              </a:buClr>
              <a:buSzPts val="2800"/>
              <a:buNone/>
            </a:pPr>
            <a:r>
              <a:t/>
            </a:r>
            <a:endParaRPr/>
          </a:p>
        </p:txBody>
      </p:sp>
      <p:pic>
        <p:nvPicPr>
          <p:cNvPr id="312" name="Google Shape;312;p32"/>
          <p:cNvPicPr preferRelativeResize="0"/>
          <p:nvPr/>
        </p:nvPicPr>
        <p:blipFill rotWithShape="1">
          <a:blip r:embed="rId3">
            <a:alphaModFix/>
          </a:blip>
          <a:srcRect b="0" l="0" r="0" t="0"/>
          <a:stretch/>
        </p:blipFill>
        <p:spPr>
          <a:xfrm>
            <a:off x="914400" y="3886200"/>
            <a:ext cx="7010400" cy="22860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33"/>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None/>
            </a:pPr>
            <a:r>
              <a:rPr lang="en-US"/>
              <a:t>Memory allocation and Deallocation for a linked list </a:t>
            </a:r>
            <a:endParaRPr/>
          </a:p>
        </p:txBody>
      </p:sp>
      <p:sp>
        <p:nvSpPr>
          <p:cNvPr id="318" name="Google Shape;318;p33"/>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Autofit/>
          </a:bodyPr>
          <a:lstStyle/>
          <a:p>
            <a:pPr indent="-228600" lvl="0" marL="228600" rtl="0" algn="just">
              <a:lnSpc>
                <a:spcPct val="90000"/>
              </a:lnSpc>
              <a:spcBef>
                <a:spcPts val="0"/>
              </a:spcBef>
              <a:spcAft>
                <a:spcPts val="0"/>
              </a:spcAft>
              <a:buClr>
                <a:schemeClr val="dk1"/>
              </a:buClr>
              <a:buSzPts val="2800"/>
              <a:buChar char="•"/>
            </a:pPr>
            <a:r>
              <a:rPr lang="en-US"/>
              <a:t>The above figure shows that nodes need not to be stored in sequence and using the next pointer, we can refer to next node of linked list. </a:t>
            </a:r>
            <a:endParaRPr/>
          </a:p>
          <a:p>
            <a:pPr indent="-228600" lvl="0" marL="228600" rtl="0" algn="just">
              <a:lnSpc>
                <a:spcPct val="90000"/>
              </a:lnSpc>
              <a:spcBef>
                <a:spcPts val="1000"/>
              </a:spcBef>
              <a:spcAft>
                <a:spcPts val="0"/>
              </a:spcAft>
              <a:buClr>
                <a:schemeClr val="dk1"/>
              </a:buClr>
              <a:buSzPts val="2800"/>
              <a:buChar char="•"/>
            </a:pPr>
            <a:r>
              <a:rPr lang="en-US"/>
              <a:t>-1 represents the end of linked list that means this linked list holds two nodes.</a:t>
            </a:r>
            <a:endParaRPr/>
          </a:p>
          <a:p>
            <a:pPr indent="-228600" lvl="0" marL="228600" rtl="0" algn="just">
              <a:lnSpc>
                <a:spcPct val="90000"/>
              </a:lnSpc>
              <a:spcBef>
                <a:spcPts val="1000"/>
              </a:spcBef>
              <a:spcAft>
                <a:spcPts val="0"/>
              </a:spcAft>
              <a:buClr>
                <a:schemeClr val="dk1"/>
              </a:buClr>
              <a:buSzPts val="2800"/>
              <a:buChar char="•"/>
            </a:pPr>
            <a:r>
              <a:rPr lang="en-US"/>
              <a:t> The highlighted empty rows represents the available memory locations. </a:t>
            </a:r>
            <a:endParaRPr/>
          </a:p>
          <a:p>
            <a:pPr indent="-228600" lvl="0" marL="228600" rtl="0" algn="just">
              <a:lnSpc>
                <a:spcPct val="90000"/>
              </a:lnSpc>
              <a:spcBef>
                <a:spcPts val="1000"/>
              </a:spcBef>
              <a:spcAft>
                <a:spcPts val="0"/>
              </a:spcAft>
              <a:buClr>
                <a:schemeClr val="dk1"/>
              </a:buClr>
              <a:buSzPts val="2800"/>
              <a:buChar char="•"/>
            </a:pPr>
            <a:r>
              <a:rPr lang="en-US"/>
              <a:t>Now suppose if we want to add another node to current linked list then AVAIL pointer comes into picture.</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34"/>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None/>
            </a:pPr>
            <a:r>
              <a:rPr lang="en-US"/>
              <a:t>Memory allocation and Deallocation for a linked list </a:t>
            </a:r>
            <a:endParaRPr/>
          </a:p>
        </p:txBody>
      </p:sp>
      <p:sp>
        <p:nvSpPr>
          <p:cNvPr id="324" name="Google Shape;324;p34"/>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Autofit/>
          </a:bodyPr>
          <a:lstStyle/>
          <a:p>
            <a:pPr indent="-228600" lvl="0" marL="228600" rtl="0" algn="just">
              <a:lnSpc>
                <a:spcPct val="90000"/>
              </a:lnSpc>
              <a:spcBef>
                <a:spcPts val="0"/>
              </a:spcBef>
              <a:spcAft>
                <a:spcPts val="0"/>
              </a:spcAft>
              <a:buClr>
                <a:schemeClr val="dk1"/>
              </a:buClr>
              <a:buSzPts val="2800"/>
              <a:buChar char="•"/>
            </a:pPr>
            <a:r>
              <a:rPr b="1" lang="en-US"/>
              <a:t>AVAIL pointer:</a:t>
            </a:r>
            <a:r>
              <a:rPr lang="en-US"/>
              <a:t> The computer maintains a list of free available memory cells and this free space is called the free pool. AVAIL pointer stores the address of first free space in memory cells.</a:t>
            </a:r>
            <a:endParaRPr/>
          </a:p>
          <a:p>
            <a:pPr indent="-50800" lvl="0" marL="228600" rtl="0" algn="just">
              <a:lnSpc>
                <a:spcPct val="90000"/>
              </a:lnSpc>
              <a:spcBef>
                <a:spcPts val="1000"/>
              </a:spcBef>
              <a:spcAft>
                <a:spcPts val="0"/>
              </a:spcAft>
              <a:buClr>
                <a:schemeClr val="dk1"/>
              </a:buClr>
              <a:buSzPts val="2800"/>
              <a:buNone/>
            </a:pPr>
            <a:r>
              <a:t/>
            </a:r>
            <a:endParaRPr/>
          </a:p>
        </p:txBody>
      </p:sp>
      <p:pic>
        <p:nvPicPr>
          <p:cNvPr id="325" name="Google Shape;325;p34"/>
          <p:cNvPicPr preferRelativeResize="0"/>
          <p:nvPr/>
        </p:nvPicPr>
        <p:blipFill rotWithShape="1">
          <a:blip r:embed="rId3">
            <a:alphaModFix/>
          </a:blip>
          <a:srcRect b="0" l="0" r="0" t="0"/>
          <a:stretch/>
        </p:blipFill>
        <p:spPr>
          <a:xfrm>
            <a:off x="1219200" y="3505200"/>
            <a:ext cx="6553200" cy="22098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35"/>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None/>
            </a:pPr>
            <a:r>
              <a:rPr lang="en-US"/>
              <a:t>Memory allocation and Deallocation for a linked list </a:t>
            </a:r>
            <a:endParaRPr/>
          </a:p>
        </p:txBody>
      </p:sp>
      <p:sp>
        <p:nvSpPr>
          <p:cNvPr id="331" name="Google Shape;331;p35"/>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Autofit/>
          </a:bodyPr>
          <a:lstStyle/>
          <a:p>
            <a:pPr indent="-228600" lvl="0" marL="228600" rtl="0" algn="just">
              <a:lnSpc>
                <a:spcPct val="90000"/>
              </a:lnSpc>
              <a:spcBef>
                <a:spcPts val="0"/>
              </a:spcBef>
              <a:spcAft>
                <a:spcPts val="0"/>
              </a:spcAft>
              <a:buClr>
                <a:schemeClr val="dk1"/>
              </a:buClr>
              <a:buSzPts val="2800"/>
              <a:buChar char="•"/>
            </a:pPr>
            <a:r>
              <a:rPr lang="en-US"/>
              <a:t>For adding new node in linked, computer checks if there is free memory cell exists. If there are multiple cells free then computer checks the address of memory that AVAIL pointer holds. Now, new node is added to memory which was pointed by AVAIL previously.</a:t>
            </a:r>
            <a:endParaRPr/>
          </a:p>
        </p:txBody>
      </p:sp>
      <p:pic>
        <p:nvPicPr>
          <p:cNvPr id="332" name="Google Shape;332;p35"/>
          <p:cNvPicPr preferRelativeResize="0"/>
          <p:nvPr/>
        </p:nvPicPr>
        <p:blipFill rotWithShape="1">
          <a:blip r:embed="rId3">
            <a:alphaModFix/>
          </a:blip>
          <a:srcRect b="0" l="0" r="0" t="0"/>
          <a:stretch/>
        </p:blipFill>
        <p:spPr>
          <a:xfrm>
            <a:off x="1066800" y="4191000"/>
            <a:ext cx="7086600" cy="17145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36"/>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None/>
            </a:pPr>
            <a:r>
              <a:rPr lang="en-US"/>
              <a:t>Memory allocation and Deallocation for a linked list </a:t>
            </a:r>
            <a:endParaRPr/>
          </a:p>
        </p:txBody>
      </p:sp>
      <p:sp>
        <p:nvSpPr>
          <p:cNvPr id="338" name="Google Shape;338;p36"/>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Autofit/>
          </a:bodyPr>
          <a:lstStyle/>
          <a:p>
            <a:pPr indent="-228600" lvl="0" marL="228600" rtl="0" algn="just">
              <a:lnSpc>
                <a:spcPct val="90000"/>
              </a:lnSpc>
              <a:spcBef>
                <a:spcPts val="0"/>
              </a:spcBef>
              <a:spcAft>
                <a:spcPts val="0"/>
              </a:spcAft>
              <a:buClr>
                <a:schemeClr val="dk1"/>
              </a:buClr>
              <a:buSzPts val="2800"/>
              <a:buChar char="•"/>
            </a:pPr>
            <a:r>
              <a:rPr lang="en-US"/>
              <a:t>The above figure shows a new entry in linked list wherein AVAIL pointer holds the address of new free memory cell. This is how memory is allocated for linked lists.</a:t>
            </a:r>
            <a:endParaRPr/>
          </a:p>
          <a:p>
            <a:pPr indent="-228600" lvl="0" marL="228600" rtl="0" algn="just">
              <a:lnSpc>
                <a:spcPct val="90000"/>
              </a:lnSpc>
              <a:spcBef>
                <a:spcPts val="1000"/>
              </a:spcBef>
              <a:spcAft>
                <a:spcPts val="0"/>
              </a:spcAft>
              <a:buClr>
                <a:schemeClr val="dk1"/>
              </a:buClr>
              <a:buSzPts val="2800"/>
              <a:buChar char="•"/>
            </a:pPr>
            <a:r>
              <a:rPr lang="en-US"/>
              <a:t>Now, if we want to delete a node from linked list then that free space occupied by node must be given back to free pool so that memory can be reused by other programs that need memory space.</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37"/>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None/>
            </a:pPr>
            <a:r>
              <a:rPr lang="en-US"/>
              <a:t>Memory allocation and Deallocation for a linked list </a:t>
            </a:r>
            <a:endParaRPr/>
          </a:p>
        </p:txBody>
      </p:sp>
      <p:sp>
        <p:nvSpPr>
          <p:cNvPr id="344" name="Google Shape;344;p37"/>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The operating system does this task of adding the freed memory to the free pool. The operating system will perform this operation whenever it finds the CPU idle or whenever the programs are falling short of memory space.</a:t>
            </a:r>
            <a:endParaRPr/>
          </a:p>
          <a:p>
            <a:pPr indent="-228600" lvl="0" marL="228600" rtl="0" algn="l">
              <a:lnSpc>
                <a:spcPct val="90000"/>
              </a:lnSpc>
              <a:spcBef>
                <a:spcPts val="1000"/>
              </a:spcBef>
              <a:spcAft>
                <a:spcPts val="0"/>
              </a:spcAft>
              <a:buClr>
                <a:schemeClr val="dk1"/>
              </a:buClr>
              <a:buSzPts val="2800"/>
              <a:buChar char="•"/>
            </a:pPr>
            <a:r>
              <a:rPr lang="en-US"/>
              <a:t>The operating system scans through all the memory cells and marks those cells that are being used by some program. Then it collects all the cells which are not being used and adds their address to the free pool, so that these cells can be reused by other programs. This process is called garbage collection.</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38"/>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rPr lang="en-US"/>
              <a:t>Linked Lists and its types</a:t>
            </a:r>
            <a:endParaRPr/>
          </a:p>
        </p:txBody>
      </p:sp>
      <p:sp>
        <p:nvSpPr>
          <p:cNvPr id="350" name="Google Shape;350;p38"/>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A linked list is like a train where each bogie is connected with links. Different types of linked lists exist to make lives easier, like an image viewer, music player, or when you navigate through web pages. </a:t>
            </a:r>
            <a:endParaRPr/>
          </a:p>
          <a:p>
            <a:pPr indent="0" lvl="0" marL="0" rtl="0" algn="l">
              <a:lnSpc>
                <a:spcPct val="90000"/>
              </a:lnSpc>
              <a:spcBef>
                <a:spcPts val="1000"/>
              </a:spcBef>
              <a:spcAft>
                <a:spcPts val="0"/>
              </a:spcAft>
              <a:buClr>
                <a:schemeClr val="dk1"/>
              </a:buClr>
              <a:buSzPts val="2800"/>
              <a:buNone/>
            </a:pPr>
            <a:r>
              <a:rPr lang="en-US"/>
              <a:t>Types of linked list</a:t>
            </a:r>
            <a:endParaRPr/>
          </a:p>
          <a:p>
            <a:pPr indent="-228600" lvl="0" marL="228600" rtl="0" algn="l">
              <a:lnSpc>
                <a:spcPct val="90000"/>
              </a:lnSpc>
              <a:spcBef>
                <a:spcPts val="1000"/>
              </a:spcBef>
              <a:spcAft>
                <a:spcPts val="0"/>
              </a:spcAft>
              <a:buClr>
                <a:schemeClr val="dk1"/>
              </a:buClr>
              <a:buSzPts val="2800"/>
              <a:buChar char="•"/>
            </a:pPr>
            <a:r>
              <a:rPr lang="en-US"/>
              <a:t>Singly linked lists</a:t>
            </a:r>
            <a:endParaRPr/>
          </a:p>
          <a:p>
            <a:pPr indent="-228600" lvl="0" marL="228600" rtl="0" algn="l">
              <a:lnSpc>
                <a:spcPct val="90000"/>
              </a:lnSpc>
              <a:spcBef>
                <a:spcPts val="1000"/>
              </a:spcBef>
              <a:spcAft>
                <a:spcPts val="0"/>
              </a:spcAft>
              <a:buClr>
                <a:schemeClr val="dk1"/>
              </a:buClr>
              <a:buSzPts val="2800"/>
              <a:buChar char="•"/>
            </a:pPr>
            <a:r>
              <a:rPr lang="en-US"/>
              <a:t>Doubly linked lists</a:t>
            </a:r>
            <a:endParaRPr/>
          </a:p>
          <a:p>
            <a:pPr indent="-228600" lvl="0" marL="228600" rtl="0" algn="l">
              <a:lnSpc>
                <a:spcPct val="90000"/>
              </a:lnSpc>
              <a:spcBef>
                <a:spcPts val="1000"/>
              </a:spcBef>
              <a:spcAft>
                <a:spcPts val="0"/>
              </a:spcAft>
              <a:buClr>
                <a:schemeClr val="dk1"/>
              </a:buClr>
              <a:buSzPts val="2800"/>
              <a:buChar char="•"/>
            </a:pPr>
            <a:r>
              <a:rPr lang="en-US"/>
              <a:t>Circular linked lists</a:t>
            </a:r>
            <a:endParaRPr/>
          </a:p>
          <a:p>
            <a:pPr indent="-228600" lvl="0" marL="228600" rtl="0" algn="l">
              <a:lnSpc>
                <a:spcPct val="90000"/>
              </a:lnSpc>
              <a:spcBef>
                <a:spcPts val="1000"/>
              </a:spcBef>
              <a:spcAft>
                <a:spcPts val="0"/>
              </a:spcAft>
              <a:buClr>
                <a:schemeClr val="dk1"/>
              </a:buClr>
              <a:buSzPts val="2800"/>
              <a:buChar char="•"/>
            </a:pPr>
            <a:r>
              <a:rPr lang="en-US"/>
              <a:t>Circular doubly linked lists</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39"/>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rPr lang="en-US"/>
              <a:t>Introduction</a:t>
            </a:r>
            <a:endParaRPr/>
          </a:p>
        </p:txBody>
      </p:sp>
      <p:sp>
        <p:nvSpPr>
          <p:cNvPr id="356" name="Google Shape;356;p39"/>
          <p:cNvSpPr txBox="1"/>
          <p:nvPr>
            <p:ph idx="1" type="body"/>
          </p:nvPr>
        </p:nvSpPr>
        <p:spPr>
          <a:xfrm>
            <a:off x="685800" y="1371600"/>
            <a:ext cx="8001000" cy="472440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sz="2800"/>
              <a:t>A linked list is a data structure which can change during execution.</a:t>
            </a:r>
            <a:endParaRPr/>
          </a:p>
          <a:p>
            <a:pPr indent="-228600" lvl="1" marL="685800" rtl="0" algn="l">
              <a:lnSpc>
                <a:spcPct val="90000"/>
              </a:lnSpc>
              <a:spcBef>
                <a:spcPts val="500"/>
              </a:spcBef>
              <a:spcAft>
                <a:spcPts val="0"/>
              </a:spcAft>
              <a:buClr>
                <a:schemeClr val="dk1"/>
              </a:buClr>
              <a:buSzPts val="2400"/>
              <a:buChar char="•"/>
            </a:pPr>
            <a:r>
              <a:rPr lang="en-US" sz="2400"/>
              <a:t>Successive elements are connected by pointers.</a:t>
            </a:r>
            <a:endParaRPr/>
          </a:p>
          <a:p>
            <a:pPr indent="-228600" lvl="1" marL="685800" rtl="0" algn="l">
              <a:lnSpc>
                <a:spcPct val="90000"/>
              </a:lnSpc>
              <a:spcBef>
                <a:spcPts val="500"/>
              </a:spcBef>
              <a:spcAft>
                <a:spcPts val="0"/>
              </a:spcAft>
              <a:buClr>
                <a:schemeClr val="dk1"/>
              </a:buClr>
              <a:buSzPts val="2400"/>
              <a:buChar char="•"/>
            </a:pPr>
            <a:r>
              <a:rPr lang="en-US" sz="2400"/>
              <a:t>Last element points to </a:t>
            </a:r>
            <a:r>
              <a:rPr lang="en-US" sz="2400">
                <a:solidFill>
                  <a:srgbClr val="0000CC"/>
                </a:solidFill>
                <a:latin typeface="Courier New"/>
                <a:ea typeface="Courier New"/>
                <a:cs typeface="Courier New"/>
                <a:sym typeface="Courier New"/>
              </a:rPr>
              <a:t>NULL</a:t>
            </a:r>
            <a:r>
              <a:rPr lang="en-US" sz="2400"/>
              <a:t>.</a:t>
            </a:r>
            <a:endParaRPr/>
          </a:p>
          <a:p>
            <a:pPr indent="-228600" lvl="1" marL="685800" rtl="0" algn="l">
              <a:lnSpc>
                <a:spcPct val="90000"/>
              </a:lnSpc>
              <a:spcBef>
                <a:spcPts val="500"/>
              </a:spcBef>
              <a:spcAft>
                <a:spcPts val="0"/>
              </a:spcAft>
              <a:buClr>
                <a:schemeClr val="dk1"/>
              </a:buClr>
              <a:buSzPts val="2400"/>
              <a:buChar char="•"/>
            </a:pPr>
            <a:r>
              <a:rPr lang="en-US" sz="2400"/>
              <a:t>It can grow or shrink in size during execution of a program.</a:t>
            </a:r>
            <a:endParaRPr/>
          </a:p>
          <a:p>
            <a:pPr indent="-228600" lvl="1" marL="685800" rtl="0" algn="l">
              <a:lnSpc>
                <a:spcPct val="90000"/>
              </a:lnSpc>
              <a:spcBef>
                <a:spcPts val="500"/>
              </a:spcBef>
              <a:spcAft>
                <a:spcPts val="0"/>
              </a:spcAft>
              <a:buClr>
                <a:schemeClr val="dk1"/>
              </a:buClr>
              <a:buSzPts val="2400"/>
              <a:buChar char="•"/>
            </a:pPr>
            <a:r>
              <a:rPr lang="en-US" sz="2400"/>
              <a:t>It can be made just as long as required.</a:t>
            </a:r>
            <a:endParaRPr/>
          </a:p>
          <a:p>
            <a:pPr indent="-228600" lvl="1" marL="685800" rtl="0" algn="l">
              <a:lnSpc>
                <a:spcPct val="90000"/>
              </a:lnSpc>
              <a:spcBef>
                <a:spcPts val="500"/>
              </a:spcBef>
              <a:spcAft>
                <a:spcPts val="0"/>
              </a:spcAft>
              <a:buClr>
                <a:schemeClr val="dk1"/>
              </a:buClr>
              <a:buSzPts val="2400"/>
              <a:buChar char="•"/>
            </a:pPr>
            <a:r>
              <a:rPr lang="en-US" sz="2400"/>
              <a:t>It does not waste memory space.</a:t>
            </a:r>
            <a:endParaRPr/>
          </a:p>
        </p:txBody>
      </p:sp>
      <p:sp>
        <p:nvSpPr>
          <p:cNvPr id="357" name="Google Shape;357;p39"/>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200" u="none" cap="none" strike="noStrike">
                <a:solidFill>
                  <a:srgbClr val="898989"/>
                </a:solidFill>
                <a:latin typeface="Times New Roman"/>
                <a:ea typeface="Times New Roman"/>
                <a:cs typeface="Times New Roman"/>
                <a:sym typeface="Times New Roman"/>
              </a:rPr>
              <a:t>‹#›</a:t>
            </a:fld>
            <a:endParaRPr b="0" i="0" sz="1200" u="none" cap="none" strike="noStrike">
              <a:solidFill>
                <a:srgbClr val="898989"/>
              </a:solidFill>
              <a:latin typeface="Times New Roman"/>
              <a:ea typeface="Times New Roman"/>
              <a:cs typeface="Times New Roman"/>
              <a:sym typeface="Times New Roman"/>
            </a:endParaRPr>
          </a:p>
        </p:txBody>
      </p:sp>
      <p:grpSp>
        <p:nvGrpSpPr>
          <p:cNvPr id="358" name="Google Shape;358;p39"/>
          <p:cNvGrpSpPr/>
          <p:nvPr/>
        </p:nvGrpSpPr>
        <p:grpSpPr>
          <a:xfrm>
            <a:off x="1066800" y="5257800"/>
            <a:ext cx="7397750" cy="685800"/>
            <a:chOff x="768" y="2880"/>
            <a:chExt cx="4660" cy="432"/>
          </a:xfrm>
        </p:grpSpPr>
        <p:sp>
          <p:nvSpPr>
            <p:cNvPr id="359" name="Google Shape;359;p39"/>
            <p:cNvSpPr/>
            <p:nvPr/>
          </p:nvSpPr>
          <p:spPr>
            <a:xfrm>
              <a:off x="768" y="2880"/>
              <a:ext cx="864" cy="336"/>
            </a:xfrm>
            <a:prstGeom prst="rect">
              <a:avLst/>
            </a:prstGeom>
            <a:solidFill>
              <a:srgbClr val="FFCC99"/>
            </a:solidFill>
            <a:ln cap="flat" cmpd="sng" w="25400">
              <a:solidFill>
                <a:srgbClr val="9933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360" name="Google Shape;360;p39"/>
            <p:cNvSpPr/>
            <p:nvPr/>
          </p:nvSpPr>
          <p:spPr>
            <a:xfrm>
              <a:off x="2304" y="2880"/>
              <a:ext cx="864" cy="336"/>
            </a:xfrm>
            <a:prstGeom prst="rect">
              <a:avLst/>
            </a:prstGeom>
            <a:solidFill>
              <a:srgbClr val="FFCC99"/>
            </a:solidFill>
            <a:ln cap="flat" cmpd="sng" w="25400">
              <a:solidFill>
                <a:srgbClr val="9933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361" name="Google Shape;361;p39"/>
            <p:cNvSpPr/>
            <p:nvPr/>
          </p:nvSpPr>
          <p:spPr>
            <a:xfrm>
              <a:off x="3792" y="2880"/>
              <a:ext cx="864" cy="336"/>
            </a:xfrm>
            <a:prstGeom prst="rect">
              <a:avLst/>
            </a:prstGeom>
            <a:solidFill>
              <a:srgbClr val="FFCC99"/>
            </a:solidFill>
            <a:ln cap="flat" cmpd="sng" w="25400">
              <a:solidFill>
                <a:srgbClr val="9933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cxnSp>
          <p:nvCxnSpPr>
            <p:cNvPr id="362" name="Google Shape;362;p39"/>
            <p:cNvCxnSpPr/>
            <p:nvPr/>
          </p:nvCxnSpPr>
          <p:spPr>
            <a:xfrm>
              <a:off x="1536" y="3072"/>
              <a:ext cx="768" cy="0"/>
            </a:xfrm>
            <a:prstGeom prst="straightConnector1">
              <a:avLst/>
            </a:prstGeom>
            <a:noFill/>
            <a:ln cap="flat" cmpd="sng" w="31750">
              <a:solidFill>
                <a:srgbClr val="993366"/>
              </a:solidFill>
              <a:prstDash val="solid"/>
              <a:round/>
              <a:headEnd len="med" w="med" type="oval"/>
              <a:tailEnd len="med" w="med" type="stealth"/>
            </a:ln>
          </p:spPr>
        </p:cxnSp>
        <p:cxnSp>
          <p:nvCxnSpPr>
            <p:cNvPr id="363" name="Google Shape;363;p39"/>
            <p:cNvCxnSpPr/>
            <p:nvPr/>
          </p:nvCxnSpPr>
          <p:spPr>
            <a:xfrm>
              <a:off x="3024" y="3072"/>
              <a:ext cx="768" cy="0"/>
            </a:xfrm>
            <a:prstGeom prst="straightConnector1">
              <a:avLst/>
            </a:prstGeom>
            <a:noFill/>
            <a:ln cap="flat" cmpd="sng" w="31750">
              <a:solidFill>
                <a:srgbClr val="993366"/>
              </a:solidFill>
              <a:prstDash val="solid"/>
              <a:round/>
              <a:headEnd len="med" w="med" type="oval"/>
              <a:tailEnd len="med" w="med" type="stealth"/>
            </a:ln>
          </p:spPr>
        </p:cxnSp>
        <p:cxnSp>
          <p:nvCxnSpPr>
            <p:cNvPr id="364" name="Google Shape;364;p39"/>
            <p:cNvCxnSpPr/>
            <p:nvPr/>
          </p:nvCxnSpPr>
          <p:spPr>
            <a:xfrm>
              <a:off x="4560" y="3072"/>
              <a:ext cx="768" cy="0"/>
            </a:xfrm>
            <a:prstGeom prst="straightConnector1">
              <a:avLst/>
            </a:prstGeom>
            <a:noFill/>
            <a:ln cap="flat" cmpd="sng" w="31750">
              <a:solidFill>
                <a:srgbClr val="993366"/>
              </a:solidFill>
              <a:prstDash val="solid"/>
              <a:round/>
              <a:headEnd len="med" w="med" type="oval"/>
              <a:tailEnd len="med" w="med" type="none"/>
            </a:ln>
          </p:spPr>
        </p:cxnSp>
        <p:grpSp>
          <p:nvGrpSpPr>
            <p:cNvPr id="365" name="Google Shape;365;p39"/>
            <p:cNvGrpSpPr/>
            <p:nvPr/>
          </p:nvGrpSpPr>
          <p:grpSpPr>
            <a:xfrm>
              <a:off x="960" y="2880"/>
              <a:ext cx="3456" cy="336"/>
              <a:chOff x="1008" y="1056"/>
              <a:chExt cx="3456" cy="336"/>
            </a:xfrm>
          </p:grpSpPr>
          <p:cxnSp>
            <p:nvCxnSpPr>
              <p:cNvPr id="366" name="Google Shape;366;p39"/>
              <p:cNvCxnSpPr/>
              <p:nvPr/>
            </p:nvCxnSpPr>
            <p:spPr>
              <a:xfrm>
                <a:off x="1440" y="1056"/>
                <a:ext cx="0" cy="336"/>
              </a:xfrm>
              <a:prstGeom prst="straightConnector1">
                <a:avLst/>
              </a:prstGeom>
              <a:noFill/>
              <a:ln cap="flat" cmpd="sng" w="9525">
                <a:solidFill>
                  <a:schemeClr val="dk1"/>
                </a:solidFill>
                <a:prstDash val="solid"/>
                <a:round/>
                <a:headEnd len="med" w="med" type="none"/>
                <a:tailEnd len="med" w="med" type="none"/>
              </a:ln>
            </p:spPr>
          </p:cxnSp>
          <p:cxnSp>
            <p:nvCxnSpPr>
              <p:cNvPr id="367" name="Google Shape;367;p39"/>
              <p:cNvCxnSpPr/>
              <p:nvPr/>
            </p:nvCxnSpPr>
            <p:spPr>
              <a:xfrm>
                <a:off x="2928" y="1056"/>
                <a:ext cx="0" cy="336"/>
              </a:xfrm>
              <a:prstGeom prst="straightConnector1">
                <a:avLst/>
              </a:prstGeom>
              <a:noFill/>
              <a:ln cap="flat" cmpd="sng" w="9525">
                <a:solidFill>
                  <a:schemeClr val="dk1"/>
                </a:solidFill>
                <a:prstDash val="solid"/>
                <a:round/>
                <a:headEnd len="med" w="med" type="none"/>
                <a:tailEnd len="med" w="med" type="none"/>
              </a:ln>
            </p:spPr>
          </p:cxnSp>
          <p:cxnSp>
            <p:nvCxnSpPr>
              <p:cNvPr id="368" name="Google Shape;368;p39"/>
              <p:cNvCxnSpPr/>
              <p:nvPr/>
            </p:nvCxnSpPr>
            <p:spPr>
              <a:xfrm>
                <a:off x="4464" y="1056"/>
                <a:ext cx="0" cy="336"/>
              </a:xfrm>
              <a:prstGeom prst="straightConnector1">
                <a:avLst/>
              </a:prstGeom>
              <a:noFill/>
              <a:ln cap="flat" cmpd="sng" w="9525">
                <a:solidFill>
                  <a:schemeClr val="dk1"/>
                </a:solidFill>
                <a:prstDash val="solid"/>
                <a:round/>
                <a:headEnd len="med" w="med" type="none"/>
                <a:tailEnd len="med" w="med" type="none"/>
              </a:ln>
            </p:spPr>
          </p:cxnSp>
          <p:sp>
            <p:nvSpPr>
              <p:cNvPr id="369" name="Google Shape;369;p39"/>
              <p:cNvSpPr txBox="1"/>
              <p:nvPr/>
            </p:nvSpPr>
            <p:spPr>
              <a:xfrm>
                <a:off x="1008" y="1056"/>
                <a:ext cx="384"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400" u="none" cap="none" strike="noStrike">
                    <a:solidFill>
                      <a:schemeClr val="dk1"/>
                    </a:solidFill>
                    <a:latin typeface="Arial"/>
                    <a:ea typeface="Arial"/>
                    <a:cs typeface="Arial"/>
                    <a:sym typeface="Arial"/>
                  </a:rPr>
                  <a:t>A</a:t>
                </a:r>
                <a:endParaRPr/>
              </a:p>
            </p:txBody>
          </p:sp>
          <p:sp>
            <p:nvSpPr>
              <p:cNvPr id="370" name="Google Shape;370;p39"/>
              <p:cNvSpPr txBox="1"/>
              <p:nvPr/>
            </p:nvSpPr>
            <p:spPr>
              <a:xfrm>
                <a:off x="2544" y="1056"/>
                <a:ext cx="384"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400" u="none" cap="none" strike="noStrike">
                    <a:solidFill>
                      <a:schemeClr val="dk1"/>
                    </a:solidFill>
                    <a:latin typeface="Arial"/>
                    <a:ea typeface="Arial"/>
                    <a:cs typeface="Arial"/>
                    <a:sym typeface="Arial"/>
                  </a:rPr>
                  <a:t>B</a:t>
                </a:r>
                <a:endParaRPr/>
              </a:p>
            </p:txBody>
          </p:sp>
          <p:sp>
            <p:nvSpPr>
              <p:cNvPr id="371" name="Google Shape;371;p39"/>
              <p:cNvSpPr txBox="1"/>
              <p:nvPr/>
            </p:nvSpPr>
            <p:spPr>
              <a:xfrm>
                <a:off x="4032" y="1056"/>
                <a:ext cx="384"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400" u="none" cap="none" strike="noStrike">
                    <a:solidFill>
                      <a:schemeClr val="dk1"/>
                    </a:solidFill>
                    <a:latin typeface="Arial"/>
                    <a:ea typeface="Arial"/>
                    <a:cs typeface="Arial"/>
                    <a:sym typeface="Arial"/>
                  </a:rPr>
                  <a:t>C</a:t>
                </a:r>
                <a:endParaRPr/>
              </a:p>
            </p:txBody>
          </p:sp>
        </p:grpSp>
        <p:cxnSp>
          <p:nvCxnSpPr>
            <p:cNvPr id="372" name="Google Shape;372;p39"/>
            <p:cNvCxnSpPr/>
            <p:nvPr/>
          </p:nvCxnSpPr>
          <p:spPr>
            <a:xfrm>
              <a:off x="5328" y="3072"/>
              <a:ext cx="0" cy="240"/>
            </a:xfrm>
            <a:prstGeom prst="straightConnector1">
              <a:avLst/>
            </a:prstGeom>
            <a:noFill/>
            <a:ln cap="flat" cmpd="sng" w="31750">
              <a:solidFill>
                <a:srgbClr val="800000"/>
              </a:solidFill>
              <a:prstDash val="solid"/>
              <a:round/>
              <a:headEnd len="med" w="med" type="none"/>
              <a:tailEnd len="med" w="med" type="none"/>
            </a:ln>
          </p:spPr>
        </p:cxnSp>
        <p:cxnSp>
          <p:nvCxnSpPr>
            <p:cNvPr id="373" name="Google Shape;373;p39"/>
            <p:cNvCxnSpPr/>
            <p:nvPr/>
          </p:nvCxnSpPr>
          <p:spPr>
            <a:xfrm>
              <a:off x="5186" y="3309"/>
              <a:ext cx="242" cy="0"/>
            </a:xfrm>
            <a:prstGeom prst="straightConnector1">
              <a:avLst/>
            </a:prstGeom>
            <a:noFill/>
            <a:ln cap="flat" cmpd="sng" w="31750">
              <a:solidFill>
                <a:srgbClr val="800000"/>
              </a:solidFill>
              <a:prstDash val="solid"/>
              <a:round/>
              <a:headEnd len="med" w="med" type="none"/>
              <a:tailEnd len="med" w="med" type="none"/>
            </a:ln>
          </p:spPr>
        </p:cxnSp>
      </p:grpSp>
      <p:grpSp>
        <p:nvGrpSpPr>
          <p:cNvPr id="374" name="Google Shape;374;p39"/>
          <p:cNvGrpSpPr/>
          <p:nvPr/>
        </p:nvGrpSpPr>
        <p:grpSpPr>
          <a:xfrm>
            <a:off x="0" y="4259263"/>
            <a:ext cx="1219200" cy="990600"/>
            <a:chOff x="0" y="2683"/>
            <a:chExt cx="768" cy="624"/>
          </a:xfrm>
        </p:grpSpPr>
        <p:sp>
          <p:nvSpPr>
            <p:cNvPr id="375" name="Google Shape;375;p39"/>
            <p:cNvSpPr/>
            <p:nvPr/>
          </p:nvSpPr>
          <p:spPr>
            <a:xfrm>
              <a:off x="0" y="2683"/>
              <a:ext cx="768" cy="240"/>
            </a:xfrm>
            <a:prstGeom prst="ellipse">
              <a:avLst/>
            </a:prstGeom>
            <a:solidFill>
              <a:srgbClr val="CCFFFF"/>
            </a:solidFill>
            <a:ln cap="flat" cmpd="sng" w="31750">
              <a:solidFill>
                <a:srgbClr val="8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rgbClr val="990033"/>
                  </a:solidFill>
                  <a:latin typeface="Arial"/>
                  <a:ea typeface="Arial"/>
                  <a:cs typeface="Arial"/>
                  <a:sym typeface="Arial"/>
                </a:rPr>
                <a:t>head</a:t>
              </a:r>
              <a:endParaRPr/>
            </a:p>
          </p:txBody>
        </p:sp>
        <p:cxnSp>
          <p:nvCxnSpPr>
            <p:cNvPr id="376" name="Google Shape;376;p39"/>
            <p:cNvCxnSpPr/>
            <p:nvPr/>
          </p:nvCxnSpPr>
          <p:spPr>
            <a:xfrm>
              <a:off x="384" y="2923"/>
              <a:ext cx="336" cy="384"/>
            </a:xfrm>
            <a:prstGeom prst="straightConnector1">
              <a:avLst/>
            </a:prstGeom>
            <a:noFill/>
            <a:ln cap="flat" cmpd="sng" w="38100">
              <a:solidFill>
                <a:srgbClr val="000080"/>
              </a:solidFill>
              <a:prstDash val="solid"/>
              <a:round/>
              <a:headEnd len="med" w="med" type="none"/>
              <a:tailEnd len="med" w="med" type="triangle"/>
            </a:ln>
          </p:spPr>
        </p:cxn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58"/>
                                        </p:tgtEl>
                                        <p:attrNameLst>
                                          <p:attrName>style.visibility</p:attrName>
                                        </p:attrNameLst>
                                      </p:cBhvr>
                                      <p:to>
                                        <p:strVal val="visible"/>
                                      </p:to>
                                    </p:set>
                                    <p:anim calcmode="lin" valueType="num">
                                      <p:cBhvr additive="base">
                                        <p:cTn dur="500"/>
                                        <p:tgtEl>
                                          <p:spTgt spid="358"/>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74"/>
                                        </p:tgtEl>
                                        <p:attrNameLst>
                                          <p:attrName>style.visibility</p:attrName>
                                        </p:attrNameLst>
                                      </p:cBhvr>
                                      <p:to>
                                        <p:strVal val="visible"/>
                                      </p:to>
                                    </p:set>
                                    <p:anim calcmode="lin" valueType="num">
                                      <p:cBhvr additive="base">
                                        <p:cTn dur="500"/>
                                        <p:tgtEl>
                                          <p:spTgt spid="374"/>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4"/>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rPr lang="en-US"/>
              <a:t>Better Solution</a:t>
            </a:r>
            <a:endParaRPr/>
          </a:p>
        </p:txBody>
      </p:sp>
      <p:sp>
        <p:nvSpPr>
          <p:cNvPr id="111" name="Google Shape;111;p4"/>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Autofit/>
          </a:bodyPr>
          <a:lstStyle/>
          <a:p>
            <a:pPr indent="-228600" lvl="1" marL="685800" rtl="0" algn="l">
              <a:lnSpc>
                <a:spcPct val="90000"/>
              </a:lnSpc>
              <a:spcBef>
                <a:spcPts val="0"/>
              </a:spcBef>
              <a:spcAft>
                <a:spcPts val="0"/>
              </a:spcAft>
              <a:buClr>
                <a:schemeClr val="dk1"/>
              </a:buClr>
              <a:buSzPts val="2400"/>
              <a:buChar char="•"/>
            </a:pPr>
            <a:r>
              <a:rPr lang="en-US" sz="2400"/>
              <a:t>Dynamic memory allocation</a:t>
            </a:r>
            <a:endParaRPr/>
          </a:p>
          <a:p>
            <a:pPr indent="-228600" lvl="2" marL="1143000" rtl="0" algn="l">
              <a:lnSpc>
                <a:spcPct val="90000"/>
              </a:lnSpc>
              <a:spcBef>
                <a:spcPts val="500"/>
              </a:spcBef>
              <a:spcAft>
                <a:spcPts val="0"/>
              </a:spcAft>
              <a:buClr>
                <a:schemeClr val="dk1"/>
              </a:buClr>
              <a:buSzPts val="2000"/>
              <a:buChar char="•"/>
            </a:pPr>
            <a:r>
              <a:rPr lang="en-US" sz="2000"/>
              <a:t>Know how much memory is needed after the program is run</a:t>
            </a:r>
            <a:endParaRPr/>
          </a:p>
          <a:p>
            <a:pPr indent="-228600" lvl="3" marL="1600200" rtl="0" algn="l">
              <a:lnSpc>
                <a:spcPct val="90000"/>
              </a:lnSpc>
              <a:spcBef>
                <a:spcPts val="500"/>
              </a:spcBef>
              <a:spcAft>
                <a:spcPts val="0"/>
              </a:spcAft>
              <a:buClr>
                <a:schemeClr val="dk1"/>
              </a:buClr>
              <a:buSzPts val="1600"/>
              <a:buChar char="•"/>
            </a:pPr>
            <a:r>
              <a:rPr lang="en-US" sz="1600"/>
              <a:t>Example: ask the user to enter from keyboard</a:t>
            </a:r>
            <a:endParaRPr/>
          </a:p>
          <a:p>
            <a:pPr indent="-228600" lvl="1" marL="685800" rtl="0" algn="l">
              <a:lnSpc>
                <a:spcPct val="90000"/>
              </a:lnSpc>
              <a:spcBef>
                <a:spcPts val="500"/>
              </a:spcBef>
              <a:spcAft>
                <a:spcPts val="0"/>
              </a:spcAft>
              <a:buClr>
                <a:schemeClr val="dk1"/>
              </a:buClr>
              <a:buSzPts val="2400"/>
              <a:buChar char="•"/>
            </a:pPr>
            <a:r>
              <a:rPr lang="en-US" sz="2400"/>
              <a:t>Dynamically allocate only the amount of memory needed</a:t>
            </a:r>
            <a:endParaRPr/>
          </a:p>
          <a:p>
            <a:pPr indent="-228600" lvl="0" marL="228600" rtl="0" algn="l">
              <a:lnSpc>
                <a:spcPct val="90000"/>
              </a:lnSpc>
              <a:spcBef>
                <a:spcPts val="1000"/>
              </a:spcBef>
              <a:spcAft>
                <a:spcPts val="0"/>
              </a:spcAft>
              <a:buClr>
                <a:schemeClr val="dk1"/>
              </a:buClr>
              <a:buSzPts val="2800"/>
              <a:buChar char="•"/>
            </a:pPr>
            <a:r>
              <a:rPr lang="en-US" sz="2800"/>
              <a:t>C provides functions to dynamically allocate memory</a:t>
            </a:r>
            <a:endParaRPr/>
          </a:p>
          <a:p>
            <a:pPr indent="-228600" lvl="1" marL="685800" rtl="0" algn="l">
              <a:lnSpc>
                <a:spcPct val="90000"/>
              </a:lnSpc>
              <a:spcBef>
                <a:spcPts val="500"/>
              </a:spcBef>
              <a:spcAft>
                <a:spcPts val="0"/>
              </a:spcAft>
              <a:buClr>
                <a:srgbClr val="0000FF"/>
              </a:buClr>
              <a:buSzPts val="2400"/>
              <a:buChar char="•"/>
            </a:pPr>
            <a:r>
              <a:rPr lang="en-US" sz="2400">
                <a:solidFill>
                  <a:srgbClr val="0000FF"/>
                </a:solidFill>
              </a:rPr>
              <a:t>malloc, calloc, realloc,free()</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40"/>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t/>
            </a:r>
            <a:endParaRPr/>
          </a:p>
        </p:txBody>
      </p:sp>
      <p:sp>
        <p:nvSpPr>
          <p:cNvPr id="382" name="Google Shape;382;p40"/>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Keeping track of a linked list:</a:t>
            </a:r>
            <a:endParaRPr/>
          </a:p>
          <a:p>
            <a:pPr indent="-228600" lvl="1" marL="685800" rtl="0" algn="l">
              <a:lnSpc>
                <a:spcPct val="90000"/>
              </a:lnSpc>
              <a:spcBef>
                <a:spcPts val="500"/>
              </a:spcBef>
              <a:spcAft>
                <a:spcPts val="0"/>
              </a:spcAft>
              <a:buClr>
                <a:schemeClr val="dk1"/>
              </a:buClr>
              <a:buSzPts val="2400"/>
              <a:buChar char="•"/>
            </a:pPr>
            <a:r>
              <a:rPr lang="en-US"/>
              <a:t>Must know the pointer to the first element of the list (called </a:t>
            </a:r>
            <a:r>
              <a:rPr i="1" lang="en-US">
                <a:solidFill>
                  <a:srgbClr val="993300"/>
                </a:solidFill>
              </a:rPr>
              <a:t>start</a:t>
            </a:r>
            <a:r>
              <a:rPr lang="en-US"/>
              <a:t>, </a:t>
            </a:r>
            <a:r>
              <a:rPr i="1" lang="en-US">
                <a:solidFill>
                  <a:srgbClr val="993300"/>
                </a:solidFill>
              </a:rPr>
              <a:t>head</a:t>
            </a:r>
            <a:r>
              <a:rPr lang="en-US"/>
              <a:t>, etc.).</a:t>
            </a:r>
            <a:endParaRPr/>
          </a:p>
          <a:p>
            <a:pPr indent="-228600" lvl="1" marL="685800" rtl="0" algn="l">
              <a:lnSpc>
                <a:spcPct val="90000"/>
              </a:lnSpc>
              <a:spcBef>
                <a:spcPts val="500"/>
              </a:spcBef>
              <a:spcAft>
                <a:spcPts val="0"/>
              </a:spcAft>
              <a:buClr>
                <a:schemeClr val="dk1"/>
              </a:buClr>
              <a:buSzPts val="2400"/>
              <a:buFont typeface="Calibri"/>
              <a:buNone/>
            </a:pPr>
            <a:r>
              <a:t/>
            </a:r>
            <a:endParaRPr/>
          </a:p>
          <a:p>
            <a:pPr indent="-228600" lvl="0" marL="228600" rtl="0" algn="l">
              <a:lnSpc>
                <a:spcPct val="90000"/>
              </a:lnSpc>
              <a:spcBef>
                <a:spcPts val="1000"/>
              </a:spcBef>
              <a:spcAft>
                <a:spcPts val="0"/>
              </a:spcAft>
              <a:buClr>
                <a:schemeClr val="dk1"/>
              </a:buClr>
              <a:buSzPts val="2800"/>
              <a:buChar char="•"/>
            </a:pPr>
            <a:r>
              <a:rPr lang="en-US"/>
              <a:t>Linked lists provide flexibility in allowing the items to be rearranged efficiently.</a:t>
            </a:r>
            <a:endParaRPr/>
          </a:p>
          <a:p>
            <a:pPr indent="-228600" lvl="1" marL="685800" rtl="0" algn="l">
              <a:lnSpc>
                <a:spcPct val="90000"/>
              </a:lnSpc>
              <a:spcBef>
                <a:spcPts val="500"/>
              </a:spcBef>
              <a:spcAft>
                <a:spcPts val="0"/>
              </a:spcAft>
              <a:buClr>
                <a:schemeClr val="dk1"/>
              </a:buClr>
              <a:buSzPts val="2400"/>
              <a:buChar char="•"/>
            </a:pPr>
            <a:r>
              <a:rPr lang="en-US"/>
              <a:t>Insert an element.</a:t>
            </a:r>
            <a:endParaRPr/>
          </a:p>
          <a:p>
            <a:pPr indent="-228600" lvl="1" marL="685800" rtl="0" algn="l">
              <a:lnSpc>
                <a:spcPct val="90000"/>
              </a:lnSpc>
              <a:spcBef>
                <a:spcPts val="500"/>
              </a:spcBef>
              <a:spcAft>
                <a:spcPts val="0"/>
              </a:spcAft>
              <a:buClr>
                <a:schemeClr val="dk1"/>
              </a:buClr>
              <a:buSzPts val="2400"/>
              <a:buChar char="•"/>
            </a:pPr>
            <a:r>
              <a:rPr lang="en-US"/>
              <a:t>Delete an element.</a:t>
            </a:r>
            <a:endParaRPr/>
          </a:p>
          <a:p>
            <a:pPr indent="-50800" lvl="0" marL="228600" rtl="0" algn="l">
              <a:lnSpc>
                <a:spcPct val="90000"/>
              </a:lnSpc>
              <a:spcBef>
                <a:spcPts val="1000"/>
              </a:spcBef>
              <a:spcAft>
                <a:spcPts val="0"/>
              </a:spcAft>
              <a:buClr>
                <a:schemeClr val="dk1"/>
              </a:buClr>
              <a:buSzPts val="2800"/>
              <a:buNone/>
            </a:pPr>
            <a:r>
              <a:t/>
            </a:r>
            <a:endParaRPr/>
          </a:p>
        </p:txBody>
      </p:sp>
      <p:sp>
        <p:nvSpPr>
          <p:cNvPr id="383" name="Google Shape;383;p40"/>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200" u="none" cap="none" strike="noStrike">
                <a:solidFill>
                  <a:srgbClr val="898989"/>
                </a:solidFill>
                <a:latin typeface="Times New Roman"/>
                <a:ea typeface="Times New Roman"/>
                <a:cs typeface="Times New Roman"/>
                <a:sym typeface="Times New Roman"/>
              </a:rPr>
              <a:t>‹#›</a:t>
            </a:fld>
            <a:endParaRPr b="0" i="0" sz="1200" u="none" cap="none" strike="noStrike">
              <a:solidFill>
                <a:srgbClr val="898989"/>
              </a:solidFill>
              <a:latin typeface="Times New Roman"/>
              <a:ea typeface="Times New Roman"/>
              <a:cs typeface="Times New Roman"/>
              <a:sym typeface="Times New Roman"/>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41"/>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rPr lang="en-US"/>
              <a:t>Illustration: Insertion</a:t>
            </a:r>
            <a:endParaRPr/>
          </a:p>
        </p:txBody>
      </p:sp>
      <p:sp>
        <p:nvSpPr>
          <p:cNvPr id="389" name="Google Shape;389;p41"/>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200" u="none" cap="none" strike="noStrike">
                <a:solidFill>
                  <a:srgbClr val="898989"/>
                </a:solidFill>
                <a:latin typeface="Times New Roman"/>
                <a:ea typeface="Times New Roman"/>
                <a:cs typeface="Times New Roman"/>
                <a:sym typeface="Times New Roman"/>
              </a:rPr>
              <a:t>‹#›</a:t>
            </a:fld>
            <a:endParaRPr b="0" i="0" sz="1200" u="none" cap="none" strike="noStrike">
              <a:solidFill>
                <a:srgbClr val="898989"/>
              </a:solidFill>
              <a:latin typeface="Times New Roman"/>
              <a:ea typeface="Times New Roman"/>
              <a:cs typeface="Times New Roman"/>
              <a:sym typeface="Times New Roman"/>
            </a:endParaRPr>
          </a:p>
        </p:txBody>
      </p:sp>
      <p:grpSp>
        <p:nvGrpSpPr>
          <p:cNvPr id="390" name="Google Shape;390;p41"/>
          <p:cNvGrpSpPr/>
          <p:nvPr/>
        </p:nvGrpSpPr>
        <p:grpSpPr>
          <a:xfrm>
            <a:off x="1143000" y="4191000"/>
            <a:ext cx="1371600" cy="533400"/>
            <a:chOff x="720" y="2640"/>
            <a:chExt cx="864" cy="336"/>
          </a:xfrm>
        </p:grpSpPr>
        <p:sp>
          <p:nvSpPr>
            <p:cNvPr id="391" name="Google Shape;391;p41"/>
            <p:cNvSpPr/>
            <p:nvPr/>
          </p:nvSpPr>
          <p:spPr>
            <a:xfrm>
              <a:off x="720" y="2640"/>
              <a:ext cx="864" cy="336"/>
            </a:xfrm>
            <a:prstGeom prst="rect">
              <a:avLst/>
            </a:prstGeom>
            <a:solidFill>
              <a:srgbClr val="FFCC99"/>
            </a:solidFill>
            <a:ln cap="flat" cmpd="sng" w="25400">
              <a:solidFill>
                <a:srgbClr val="9933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cxnSp>
          <p:nvCxnSpPr>
            <p:cNvPr id="392" name="Google Shape;392;p41"/>
            <p:cNvCxnSpPr/>
            <p:nvPr/>
          </p:nvCxnSpPr>
          <p:spPr>
            <a:xfrm>
              <a:off x="1344" y="2640"/>
              <a:ext cx="0" cy="336"/>
            </a:xfrm>
            <a:prstGeom prst="straightConnector1">
              <a:avLst/>
            </a:prstGeom>
            <a:noFill/>
            <a:ln cap="flat" cmpd="sng" w="9525">
              <a:solidFill>
                <a:schemeClr val="dk1"/>
              </a:solidFill>
              <a:prstDash val="solid"/>
              <a:round/>
              <a:headEnd len="med" w="med" type="none"/>
              <a:tailEnd len="med" w="med" type="none"/>
            </a:ln>
          </p:spPr>
        </p:cxnSp>
        <p:sp>
          <p:nvSpPr>
            <p:cNvPr id="393" name="Google Shape;393;p41"/>
            <p:cNvSpPr txBox="1"/>
            <p:nvPr/>
          </p:nvSpPr>
          <p:spPr>
            <a:xfrm>
              <a:off x="912" y="2640"/>
              <a:ext cx="384"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400" u="none" cap="none" strike="noStrike">
                  <a:solidFill>
                    <a:schemeClr val="dk1"/>
                  </a:solidFill>
                  <a:latin typeface="Arial"/>
                  <a:ea typeface="Arial"/>
                  <a:cs typeface="Arial"/>
                  <a:sym typeface="Arial"/>
                </a:rPr>
                <a:t>A</a:t>
              </a:r>
              <a:endParaRPr/>
            </a:p>
          </p:txBody>
        </p:sp>
      </p:grpSp>
      <p:grpSp>
        <p:nvGrpSpPr>
          <p:cNvPr id="394" name="Google Shape;394;p41"/>
          <p:cNvGrpSpPr/>
          <p:nvPr/>
        </p:nvGrpSpPr>
        <p:grpSpPr>
          <a:xfrm>
            <a:off x="1143000" y="4191000"/>
            <a:ext cx="1371600" cy="533400"/>
            <a:chOff x="720" y="2640"/>
            <a:chExt cx="864" cy="336"/>
          </a:xfrm>
        </p:grpSpPr>
        <p:sp>
          <p:nvSpPr>
            <p:cNvPr id="395" name="Google Shape;395;p41"/>
            <p:cNvSpPr/>
            <p:nvPr/>
          </p:nvSpPr>
          <p:spPr>
            <a:xfrm>
              <a:off x="720" y="2640"/>
              <a:ext cx="864" cy="336"/>
            </a:xfrm>
            <a:prstGeom prst="rect">
              <a:avLst/>
            </a:prstGeom>
            <a:solidFill>
              <a:srgbClr val="FFCC99"/>
            </a:solidFill>
            <a:ln cap="flat" cmpd="sng" w="25400">
              <a:solidFill>
                <a:srgbClr val="9933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cxnSp>
          <p:nvCxnSpPr>
            <p:cNvPr id="396" name="Google Shape;396;p41"/>
            <p:cNvCxnSpPr/>
            <p:nvPr/>
          </p:nvCxnSpPr>
          <p:spPr>
            <a:xfrm>
              <a:off x="1344" y="2640"/>
              <a:ext cx="0" cy="336"/>
            </a:xfrm>
            <a:prstGeom prst="straightConnector1">
              <a:avLst/>
            </a:prstGeom>
            <a:noFill/>
            <a:ln cap="flat" cmpd="sng" w="9525">
              <a:solidFill>
                <a:schemeClr val="dk1"/>
              </a:solidFill>
              <a:prstDash val="solid"/>
              <a:round/>
              <a:headEnd len="med" w="med" type="none"/>
              <a:tailEnd len="med" w="med" type="none"/>
            </a:ln>
          </p:spPr>
        </p:cxnSp>
        <p:sp>
          <p:nvSpPr>
            <p:cNvPr id="397" name="Google Shape;397;p41"/>
            <p:cNvSpPr txBox="1"/>
            <p:nvPr/>
          </p:nvSpPr>
          <p:spPr>
            <a:xfrm>
              <a:off x="912" y="2640"/>
              <a:ext cx="384"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400" u="none" cap="none" strike="noStrike">
                  <a:solidFill>
                    <a:schemeClr val="dk1"/>
                  </a:solidFill>
                  <a:latin typeface="Arial"/>
                  <a:ea typeface="Arial"/>
                  <a:cs typeface="Arial"/>
                  <a:sym typeface="Arial"/>
                </a:rPr>
                <a:t>A</a:t>
              </a:r>
              <a:endParaRPr/>
            </a:p>
          </p:txBody>
        </p:sp>
      </p:grpSp>
      <p:cxnSp>
        <p:nvCxnSpPr>
          <p:cNvPr id="398" name="Google Shape;398;p41"/>
          <p:cNvCxnSpPr/>
          <p:nvPr/>
        </p:nvCxnSpPr>
        <p:spPr>
          <a:xfrm>
            <a:off x="3124200" y="4495800"/>
            <a:ext cx="457200" cy="0"/>
          </a:xfrm>
          <a:prstGeom prst="straightConnector1">
            <a:avLst/>
          </a:prstGeom>
          <a:noFill/>
          <a:ln cap="flat" cmpd="sng" w="31750">
            <a:solidFill>
              <a:srgbClr val="993366"/>
            </a:solidFill>
            <a:prstDash val="solid"/>
            <a:round/>
            <a:headEnd len="med" w="med" type="none"/>
            <a:tailEnd len="med" w="med" type="stealth"/>
          </a:ln>
        </p:spPr>
      </p:cxnSp>
      <p:sp>
        <p:nvSpPr>
          <p:cNvPr id="399" name="Google Shape;399;p41"/>
          <p:cNvSpPr txBox="1"/>
          <p:nvPr/>
        </p:nvSpPr>
        <p:spPr>
          <a:xfrm>
            <a:off x="3657600" y="2819400"/>
            <a:ext cx="1676400" cy="6413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dk1"/>
                </a:solidFill>
                <a:latin typeface="Arial"/>
                <a:ea typeface="Arial"/>
                <a:cs typeface="Arial"/>
                <a:sym typeface="Arial"/>
              </a:rPr>
              <a:t>Item to be inserted</a:t>
            </a:r>
            <a:endParaRPr/>
          </a:p>
        </p:txBody>
      </p:sp>
      <p:grpSp>
        <p:nvGrpSpPr>
          <p:cNvPr id="400" name="Google Shape;400;p41"/>
          <p:cNvGrpSpPr/>
          <p:nvPr/>
        </p:nvGrpSpPr>
        <p:grpSpPr>
          <a:xfrm>
            <a:off x="1981200" y="4419600"/>
            <a:ext cx="1371600" cy="1524000"/>
            <a:chOff x="1248" y="2784"/>
            <a:chExt cx="864" cy="960"/>
          </a:xfrm>
        </p:grpSpPr>
        <p:sp>
          <p:nvSpPr>
            <p:cNvPr id="401" name="Google Shape;401;p41"/>
            <p:cNvSpPr/>
            <p:nvPr/>
          </p:nvSpPr>
          <p:spPr>
            <a:xfrm>
              <a:off x="1248" y="3408"/>
              <a:ext cx="864" cy="336"/>
            </a:xfrm>
            <a:prstGeom prst="rect">
              <a:avLst/>
            </a:prstGeom>
            <a:solidFill>
              <a:srgbClr val="99CCFF"/>
            </a:solidFill>
            <a:ln cap="flat" cmpd="sng" w="25400">
              <a:solidFill>
                <a:srgbClr val="9933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cxnSp>
          <p:nvCxnSpPr>
            <p:cNvPr id="402" name="Google Shape;402;p41"/>
            <p:cNvCxnSpPr/>
            <p:nvPr/>
          </p:nvCxnSpPr>
          <p:spPr>
            <a:xfrm>
              <a:off x="1488" y="2784"/>
              <a:ext cx="0" cy="624"/>
            </a:xfrm>
            <a:prstGeom prst="straightConnector1">
              <a:avLst/>
            </a:prstGeom>
            <a:noFill/>
            <a:ln cap="flat" cmpd="sng" w="31750">
              <a:solidFill>
                <a:srgbClr val="993366"/>
              </a:solidFill>
              <a:prstDash val="solid"/>
              <a:round/>
              <a:headEnd len="med" w="med" type="oval"/>
              <a:tailEnd len="med" w="med" type="stealth"/>
            </a:ln>
          </p:spPr>
        </p:cxnSp>
        <p:cxnSp>
          <p:nvCxnSpPr>
            <p:cNvPr id="403" name="Google Shape;403;p41"/>
            <p:cNvCxnSpPr/>
            <p:nvPr/>
          </p:nvCxnSpPr>
          <p:spPr>
            <a:xfrm rot="10800000">
              <a:off x="1968" y="2832"/>
              <a:ext cx="0" cy="720"/>
            </a:xfrm>
            <a:prstGeom prst="straightConnector1">
              <a:avLst/>
            </a:prstGeom>
            <a:noFill/>
            <a:ln cap="flat" cmpd="sng" w="31750">
              <a:solidFill>
                <a:srgbClr val="993366"/>
              </a:solidFill>
              <a:prstDash val="solid"/>
              <a:round/>
              <a:headEnd len="med" w="med" type="oval"/>
              <a:tailEnd len="med" w="med" type="none"/>
            </a:ln>
          </p:spPr>
        </p:cxnSp>
        <p:cxnSp>
          <p:nvCxnSpPr>
            <p:cNvPr id="404" name="Google Shape;404;p41"/>
            <p:cNvCxnSpPr/>
            <p:nvPr/>
          </p:nvCxnSpPr>
          <p:spPr>
            <a:xfrm>
              <a:off x="1872" y="3408"/>
              <a:ext cx="0" cy="336"/>
            </a:xfrm>
            <a:prstGeom prst="straightConnector1">
              <a:avLst/>
            </a:prstGeom>
            <a:noFill/>
            <a:ln cap="flat" cmpd="sng" w="9525">
              <a:solidFill>
                <a:schemeClr val="dk1"/>
              </a:solidFill>
              <a:prstDash val="solid"/>
              <a:round/>
              <a:headEnd len="med" w="med" type="none"/>
              <a:tailEnd len="med" w="med" type="none"/>
            </a:ln>
          </p:spPr>
        </p:cxnSp>
        <p:sp>
          <p:nvSpPr>
            <p:cNvPr id="405" name="Google Shape;405;p41"/>
            <p:cNvSpPr txBox="1"/>
            <p:nvPr/>
          </p:nvSpPr>
          <p:spPr>
            <a:xfrm>
              <a:off x="1440" y="3408"/>
              <a:ext cx="384"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400" u="none" cap="none" strike="noStrike">
                  <a:solidFill>
                    <a:schemeClr val="dk1"/>
                  </a:solidFill>
                  <a:latin typeface="Arial"/>
                  <a:ea typeface="Arial"/>
                  <a:cs typeface="Arial"/>
                  <a:sym typeface="Arial"/>
                </a:rPr>
                <a:t>X</a:t>
              </a:r>
              <a:endParaRPr/>
            </a:p>
          </p:txBody>
        </p:sp>
      </p:grpSp>
      <p:grpSp>
        <p:nvGrpSpPr>
          <p:cNvPr id="406" name="Google Shape;406;p41"/>
          <p:cNvGrpSpPr/>
          <p:nvPr/>
        </p:nvGrpSpPr>
        <p:grpSpPr>
          <a:xfrm>
            <a:off x="2133600" y="2895600"/>
            <a:ext cx="1371600" cy="533400"/>
            <a:chOff x="1344" y="1824"/>
            <a:chExt cx="864" cy="336"/>
          </a:xfrm>
        </p:grpSpPr>
        <p:sp>
          <p:nvSpPr>
            <p:cNvPr id="407" name="Google Shape;407;p41"/>
            <p:cNvSpPr/>
            <p:nvPr/>
          </p:nvSpPr>
          <p:spPr>
            <a:xfrm>
              <a:off x="1344" y="1824"/>
              <a:ext cx="864" cy="336"/>
            </a:xfrm>
            <a:prstGeom prst="rect">
              <a:avLst/>
            </a:prstGeom>
            <a:solidFill>
              <a:srgbClr val="99CCFF"/>
            </a:solidFill>
            <a:ln cap="flat" cmpd="sng" w="25400">
              <a:solidFill>
                <a:srgbClr val="9933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cxnSp>
          <p:nvCxnSpPr>
            <p:cNvPr id="408" name="Google Shape;408;p41"/>
            <p:cNvCxnSpPr/>
            <p:nvPr/>
          </p:nvCxnSpPr>
          <p:spPr>
            <a:xfrm>
              <a:off x="1968" y="1824"/>
              <a:ext cx="0" cy="336"/>
            </a:xfrm>
            <a:prstGeom prst="straightConnector1">
              <a:avLst/>
            </a:prstGeom>
            <a:noFill/>
            <a:ln cap="flat" cmpd="sng" w="9525">
              <a:solidFill>
                <a:schemeClr val="dk1"/>
              </a:solidFill>
              <a:prstDash val="solid"/>
              <a:round/>
              <a:headEnd len="med" w="med" type="none"/>
              <a:tailEnd len="med" w="med" type="none"/>
            </a:ln>
          </p:spPr>
        </p:cxnSp>
        <p:sp>
          <p:nvSpPr>
            <p:cNvPr id="409" name="Google Shape;409;p41"/>
            <p:cNvSpPr txBox="1"/>
            <p:nvPr/>
          </p:nvSpPr>
          <p:spPr>
            <a:xfrm>
              <a:off x="1536" y="1824"/>
              <a:ext cx="384"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400" u="none" cap="none" strike="noStrike">
                  <a:solidFill>
                    <a:schemeClr val="dk1"/>
                  </a:solidFill>
                  <a:latin typeface="Arial"/>
                  <a:ea typeface="Arial"/>
                  <a:cs typeface="Arial"/>
                  <a:sym typeface="Arial"/>
                </a:rPr>
                <a:t>X</a:t>
              </a:r>
              <a:endParaRPr/>
            </a:p>
          </p:txBody>
        </p:sp>
      </p:grpSp>
      <p:grpSp>
        <p:nvGrpSpPr>
          <p:cNvPr id="410" name="Google Shape;410;p41"/>
          <p:cNvGrpSpPr/>
          <p:nvPr/>
        </p:nvGrpSpPr>
        <p:grpSpPr>
          <a:xfrm>
            <a:off x="1295400" y="1676400"/>
            <a:ext cx="7397750" cy="685800"/>
            <a:chOff x="816" y="1056"/>
            <a:chExt cx="4660" cy="432"/>
          </a:xfrm>
        </p:grpSpPr>
        <p:sp>
          <p:nvSpPr>
            <p:cNvPr id="411" name="Google Shape;411;p41"/>
            <p:cNvSpPr/>
            <p:nvPr/>
          </p:nvSpPr>
          <p:spPr>
            <a:xfrm>
              <a:off x="816" y="1056"/>
              <a:ext cx="864" cy="336"/>
            </a:xfrm>
            <a:prstGeom prst="rect">
              <a:avLst/>
            </a:prstGeom>
            <a:solidFill>
              <a:srgbClr val="FFCC99"/>
            </a:solidFill>
            <a:ln cap="flat" cmpd="sng" w="25400">
              <a:solidFill>
                <a:srgbClr val="9933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412" name="Google Shape;412;p41"/>
            <p:cNvSpPr/>
            <p:nvPr/>
          </p:nvSpPr>
          <p:spPr>
            <a:xfrm>
              <a:off x="2352" y="1056"/>
              <a:ext cx="864" cy="336"/>
            </a:xfrm>
            <a:prstGeom prst="rect">
              <a:avLst/>
            </a:prstGeom>
            <a:solidFill>
              <a:srgbClr val="FFCC99"/>
            </a:solidFill>
            <a:ln cap="flat" cmpd="sng" w="25400">
              <a:solidFill>
                <a:srgbClr val="9933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413" name="Google Shape;413;p41"/>
            <p:cNvSpPr/>
            <p:nvPr/>
          </p:nvSpPr>
          <p:spPr>
            <a:xfrm>
              <a:off x="3840" y="1056"/>
              <a:ext cx="864" cy="336"/>
            </a:xfrm>
            <a:prstGeom prst="rect">
              <a:avLst/>
            </a:prstGeom>
            <a:solidFill>
              <a:srgbClr val="FFCC99"/>
            </a:solidFill>
            <a:ln cap="flat" cmpd="sng" w="25400">
              <a:solidFill>
                <a:srgbClr val="9933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cxnSp>
          <p:nvCxnSpPr>
            <p:cNvPr id="414" name="Google Shape;414;p41"/>
            <p:cNvCxnSpPr/>
            <p:nvPr/>
          </p:nvCxnSpPr>
          <p:spPr>
            <a:xfrm>
              <a:off x="1584" y="1248"/>
              <a:ext cx="768" cy="0"/>
            </a:xfrm>
            <a:prstGeom prst="straightConnector1">
              <a:avLst/>
            </a:prstGeom>
            <a:noFill/>
            <a:ln cap="flat" cmpd="sng" w="31750">
              <a:solidFill>
                <a:srgbClr val="993366"/>
              </a:solidFill>
              <a:prstDash val="solid"/>
              <a:round/>
              <a:headEnd len="med" w="med" type="oval"/>
              <a:tailEnd len="med" w="med" type="stealth"/>
            </a:ln>
          </p:spPr>
        </p:cxnSp>
        <p:cxnSp>
          <p:nvCxnSpPr>
            <p:cNvPr id="415" name="Google Shape;415;p41"/>
            <p:cNvCxnSpPr/>
            <p:nvPr/>
          </p:nvCxnSpPr>
          <p:spPr>
            <a:xfrm>
              <a:off x="3072" y="1248"/>
              <a:ext cx="768" cy="0"/>
            </a:xfrm>
            <a:prstGeom prst="straightConnector1">
              <a:avLst/>
            </a:prstGeom>
            <a:noFill/>
            <a:ln cap="flat" cmpd="sng" w="31750">
              <a:solidFill>
                <a:srgbClr val="993366"/>
              </a:solidFill>
              <a:prstDash val="solid"/>
              <a:round/>
              <a:headEnd len="med" w="med" type="oval"/>
              <a:tailEnd len="med" w="med" type="stealth"/>
            </a:ln>
          </p:spPr>
        </p:cxnSp>
        <p:cxnSp>
          <p:nvCxnSpPr>
            <p:cNvPr id="416" name="Google Shape;416;p41"/>
            <p:cNvCxnSpPr/>
            <p:nvPr/>
          </p:nvCxnSpPr>
          <p:spPr>
            <a:xfrm>
              <a:off x="4608" y="1248"/>
              <a:ext cx="768" cy="0"/>
            </a:xfrm>
            <a:prstGeom prst="straightConnector1">
              <a:avLst/>
            </a:prstGeom>
            <a:noFill/>
            <a:ln cap="flat" cmpd="sng" w="31750">
              <a:solidFill>
                <a:srgbClr val="993366"/>
              </a:solidFill>
              <a:prstDash val="solid"/>
              <a:round/>
              <a:headEnd len="med" w="med" type="oval"/>
              <a:tailEnd len="med" w="med" type="none"/>
            </a:ln>
          </p:spPr>
        </p:cxnSp>
        <p:grpSp>
          <p:nvGrpSpPr>
            <p:cNvPr id="417" name="Google Shape;417;p41"/>
            <p:cNvGrpSpPr/>
            <p:nvPr/>
          </p:nvGrpSpPr>
          <p:grpSpPr>
            <a:xfrm>
              <a:off x="1008" y="1056"/>
              <a:ext cx="3456" cy="336"/>
              <a:chOff x="1008" y="1056"/>
              <a:chExt cx="3456" cy="336"/>
            </a:xfrm>
          </p:grpSpPr>
          <p:cxnSp>
            <p:nvCxnSpPr>
              <p:cNvPr id="418" name="Google Shape;418;p41"/>
              <p:cNvCxnSpPr/>
              <p:nvPr/>
            </p:nvCxnSpPr>
            <p:spPr>
              <a:xfrm>
                <a:off x="1440" y="1056"/>
                <a:ext cx="0" cy="336"/>
              </a:xfrm>
              <a:prstGeom prst="straightConnector1">
                <a:avLst/>
              </a:prstGeom>
              <a:noFill/>
              <a:ln cap="flat" cmpd="sng" w="9525">
                <a:solidFill>
                  <a:schemeClr val="dk1"/>
                </a:solidFill>
                <a:prstDash val="solid"/>
                <a:round/>
                <a:headEnd len="med" w="med" type="none"/>
                <a:tailEnd len="med" w="med" type="none"/>
              </a:ln>
            </p:spPr>
          </p:cxnSp>
          <p:cxnSp>
            <p:nvCxnSpPr>
              <p:cNvPr id="419" name="Google Shape;419;p41"/>
              <p:cNvCxnSpPr/>
              <p:nvPr/>
            </p:nvCxnSpPr>
            <p:spPr>
              <a:xfrm>
                <a:off x="2928" y="1056"/>
                <a:ext cx="0" cy="336"/>
              </a:xfrm>
              <a:prstGeom prst="straightConnector1">
                <a:avLst/>
              </a:prstGeom>
              <a:noFill/>
              <a:ln cap="flat" cmpd="sng" w="9525">
                <a:solidFill>
                  <a:schemeClr val="dk1"/>
                </a:solidFill>
                <a:prstDash val="solid"/>
                <a:round/>
                <a:headEnd len="med" w="med" type="none"/>
                <a:tailEnd len="med" w="med" type="none"/>
              </a:ln>
            </p:spPr>
          </p:cxnSp>
          <p:cxnSp>
            <p:nvCxnSpPr>
              <p:cNvPr id="420" name="Google Shape;420;p41"/>
              <p:cNvCxnSpPr/>
              <p:nvPr/>
            </p:nvCxnSpPr>
            <p:spPr>
              <a:xfrm>
                <a:off x="4464" y="1056"/>
                <a:ext cx="0" cy="336"/>
              </a:xfrm>
              <a:prstGeom prst="straightConnector1">
                <a:avLst/>
              </a:prstGeom>
              <a:noFill/>
              <a:ln cap="flat" cmpd="sng" w="9525">
                <a:solidFill>
                  <a:schemeClr val="dk1"/>
                </a:solidFill>
                <a:prstDash val="solid"/>
                <a:round/>
                <a:headEnd len="med" w="med" type="none"/>
                <a:tailEnd len="med" w="med" type="none"/>
              </a:ln>
            </p:spPr>
          </p:cxnSp>
          <p:sp>
            <p:nvSpPr>
              <p:cNvPr id="421" name="Google Shape;421;p41"/>
              <p:cNvSpPr txBox="1"/>
              <p:nvPr/>
            </p:nvSpPr>
            <p:spPr>
              <a:xfrm>
                <a:off x="1008" y="1056"/>
                <a:ext cx="384"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400" u="none" cap="none" strike="noStrike">
                    <a:solidFill>
                      <a:schemeClr val="dk1"/>
                    </a:solidFill>
                    <a:latin typeface="Arial"/>
                    <a:ea typeface="Arial"/>
                    <a:cs typeface="Arial"/>
                    <a:sym typeface="Arial"/>
                  </a:rPr>
                  <a:t>A</a:t>
                </a:r>
                <a:endParaRPr/>
              </a:p>
            </p:txBody>
          </p:sp>
          <p:sp>
            <p:nvSpPr>
              <p:cNvPr id="422" name="Google Shape;422;p41"/>
              <p:cNvSpPr txBox="1"/>
              <p:nvPr/>
            </p:nvSpPr>
            <p:spPr>
              <a:xfrm>
                <a:off x="2544" y="1056"/>
                <a:ext cx="384"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400" u="none" cap="none" strike="noStrike">
                    <a:solidFill>
                      <a:schemeClr val="dk1"/>
                    </a:solidFill>
                    <a:latin typeface="Arial"/>
                    <a:ea typeface="Arial"/>
                    <a:cs typeface="Arial"/>
                    <a:sym typeface="Arial"/>
                  </a:rPr>
                  <a:t>B</a:t>
                </a:r>
                <a:endParaRPr/>
              </a:p>
            </p:txBody>
          </p:sp>
          <p:sp>
            <p:nvSpPr>
              <p:cNvPr id="423" name="Google Shape;423;p41"/>
              <p:cNvSpPr txBox="1"/>
              <p:nvPr/>
            </p:nvSpPr>
            <p:spPr>
              <a:xfrm>
                <a:off x="4032" y="1056"/>
                <a:ext cx="384"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400" u="none" cap="none" strike="noStrike">
                    <a:solidFill>
                      <a:schemeClr val="dk1"/>
                    </a:solidFill>
                    <a:latin typeface="Arial"/>
                    <a:ea typeface="Arial"/>
                    <a:cs typeface="Arial"/>
                    <a:sym typeface="Arial"/>
                  </a:rPr>
                  <a:t>C</a:t>
                </a:r>
                <a:endParaRPr/>
              </a:p>
            </p:txBody>
          </p:sp>
        </p:grpSp>
        <p:cxnSp>
          <p:nvCxnSpPr>
            <p:cNvPr id="424" name="Google Shape;424;p41"/>
            <p:cNvCxnSpPr/>
            <p:nvPr/>
          </p:nvCxnSpPr>
          <p:spPr>
            <a:xfrm>
              <a:off x="5376" y="1248"/>
              <a:ext cx="0" cy="240"/>
            </a:xfrm>
            <a:prstGeom prst="straightConnector1">
              <a:avLst/>
            </a:prstGeom>
            <a:noFill/>
            <a:ln cap="flat" cmpd="sng" w="31750">
              <a:solidFill>
                <a:srgbClr val="800000"/>
              </a:solidFill>
              <a:prstDash val="solid"/>
              <a:round/>
              <a:headEnd len="med" w="med" type="none"/>
              <a:tailEnd len="med" w="med" type="none"/>
            </a:ln>
          </p:spPr>
        </p:cxnSp>
        <p:cxnSp>
          <p:nvCxnSpPr>
            <p:cNvPr id="425" name="Google Shape;425;p41"/>
            <p:cNvCxnSpPr/>
            <p:nvPr/>
          </p:nvCxnSpPr>
          <p:spPr>
            <a:xfrm>
              <a:off x="5234" y="1485"/>
              <a:ext cx="242" cy="0"/>
            </a:xfrm>
            <a:prstGeom prst="straightConnector1">
              <a:avLst/>
            </a:prstGeom>
            <a:noFill/>
            <a:ln cap="flat" cmpd="sng" w="31750">
              <a:solidFill>
                <a:srgbClr val="800000"/>
              </a:solidFill>
              <a:prstDash val="solid"/>
              <a:round/>
              <a:headEnd len="med" w="med" type="none"/>
              <a:tailEnd len="med" w="med" type="none"/>
            </a:ln>
          </p:spPr>
        </p:cxnSp>
      </p:grpSp>
      <p:grpSp>
        <p:nvGrpSpPr>
          <p:cNvPr id="426" name="Google Shape;426;p41"/>
          <p:cNvGrpSpPr/>
          <p:nvPr/>
        </p:nvGrpSpPr>
        <p:grpSpPr>
          <a:xfrm>
            <a:off x="3581400" y="4191000"/>
            <a:ext cx="4954588" cy="676275"/>
            <a:chOff x="2256" y="2640"/>
            <a:chExt cx="3121" cy="426"/>
          </a:xfrm>
        </p:grpSpPr>
        <p:sp>
          <p:nvSpPr>
            <p:cNvPr id="427" name="Google Shape;427;p41"/>
            <p:cNvSpPr/>
            <p:nvPr/>
          </p:nvSpPr>
          <p:spPr>
            <a:xfrm>
              <a:off x="2256" y="2640"/>
              <a:ext cx="864" cy="336"/>
            </a:xfrm>
            <a:prstGeom prst="rect">
              <a:avLst/>
            </a:prstGeom>
            <a:solidFill>
              <a:srgbClr val="FFCC99"/>
            </a:solidFill>
            <a:ln cap="flat" cmpd="sng" w="25400">
              <a:solidFill>
                <a:srgbClr val="9933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428" name="Google Shape;428;p41"/>
            <p:cNvSpPr/>
            <p:nvPr/>
          </p:nvSpPr>
          <p:spPr>
            <a:xfrm>
              <a:off x="3744" y="2640"/>
              <a:ext cx="864" cy="336"/>
            </a:xfrm>
            <a:prstGeom prst="rect">
              <a:avLst/>
            </a:prstGeom>
            <a:solidFill>
              <a:srgbClr val="FFCC99"/>
            </a:solidFill>
            <a:ln cap="flat" cmpd="sng" w="25400">
              <a:solidFill>
                <a:srgbClr val="9933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cxnSp>
          <p:nvCxnSpPr>
            <p:cNvPr id="429" name="Google Shape;429;p41"/>
            <p:cNvCxnSpPr/>
            <p:nvPr/>
          </p:nvCxnSpPr>
          <p:spPr>
            <a:xfrm>
              <a:off x="2976" y="2832"/>
              <a:ext cx="768" cy="0"/>
            </a:xfrm>
            <a:prstGeom prst="straightConnector1">
              <a:avLst/>
            </a:prstGeom>
            <a:noFill/>
            <a:ln cap="flat" cmpd="sng" w="31750">
              <a:solidFill>
                <a:srgbClr val="993366"/>
              </a:solidFill>
              <a:prstDash val="solid"/>
              <a:round/>
              <a:headEnd len="med" w="med" type="oval"/>
              <a:tailEnd len="med" w="med" type="stealth"/>
            </a:ln>
          </p:spPr>
        </p:cxnSp>
        <p:cxnSp>
          <p:nvCxnSpPr>
            <p:cNvPr id="430" name="Google Shape;430;p41"/>
            <p:cNvCxnSpPr/>
            <p:nvPr/>
          </p:nvCxnSpPr>
          <p:spPr>
            <a:xfrm>
              <a:off x="4512" y="2832"/>
              <a:ext cx="768" cy="0"/>
            </a:xfrm>
            <a:prstGeom prst="straightConnector1">
              <a:avLst/>
            </a:prstGeom>
            <a:noFill/>
            <a:ln cap="flat" cmpd="sng" w="31750">
              <a:solidFill>
                <a:srgbClr val="993366"/>
              </a:solidFill>
              <a:prstDash val="solid"/>
              <a:round/>
              <a:headEnd len="med" w="med" type="oval"/>
              <a:tailEnd len="med" w="med" type="none"/>
            </a:ln>
          </p:spPr>
        </p:cxnSp>
        <p:cxnSp>
          <p:nvCxnSpPr>
            <p:cNvPr id="431" name="Google Shape;431;p41"/>
            <p:cNvCxnSpPr/>
            <p:nvPr/>
          </p:nvCxnSpPr>
          <p:spPr>
            <a:xfrm>
              <a:off x="2832" y="2640"/>
              <a:ext cx="0" cy="336"/>
            </a:xfrm>
            <a:prstGeom prst="straightConnector1">
              <a:avLst/>
            </a:prstGeom>
            <a:noFill/>
            <a:ln cap="flat" cmpd="sng" w="9525">
              <a:solidFill>
                <a:schemeClr val="dk1"/>
              </a:solidFill>
              <a:prstDash val="solid"/>
              <a:round/>
              <a:headEnd len="med" w="med" type="none"/>
              <a:tailEnd len="med" w="med" type="none"/>
            </a:ln>
          </p:spPr>
        </p:cxnSp>
        <p:cxnSp>
          <p:nvCxnSpPr>
            <p:cNvPr id="432" name="Google Shape;432;p41"/>
            <p:cNvCxnSpPr/>
            <p:nvPr/>
          </p:nvCxnSpPr>
          <p:spPr>
            <a:xfrm>
              <a:off x="4368" y="2640"/>
              <a:ext cx="0" cy="336"/>
            </a:xfrm>
            <a:prstGeom prst="straightConnector1">
              <a:avLst/>
            </a:prstGeom>
            <a:noFill/>
            <a:ln cap="flat" cmpd="sng" w="9525">
              <a:solidFill>
                <a:schemeClr val="dk1"/>
              </a:solidFill>
              <a:prstDash val="solid"/>
              <a:round/>
              <a:headEnd len="med" w="med" type="none"/>
              <a:tailEnd len="med" w="med" type="none"/>
            </a:ln>
          </p:spPr>
        </p:cxnSp>
        <p:sp>
          <p:nvSpPr>
            <p:cNvPr id="433" name="Google Shape;433;p41"/>
            <p:cNvSpPr txBox="1"/>
            <p:nvPr/>
          </p:nvSpPr>
          <p:spPr>
            <a:xfrm>
              <a:off x="2400" y="2640"/>
              <a:ext cx="384"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400" u="none" cap="none" strike="noStrike">
                  <a:solidFill>
                    <a:schemeClr val="dk1"/>
                  </a:solidFill>
                  <a:latin typeface="Arial"/>
                  <a:ea typeface="Arial"/>
                  <a:cs typeface="Arial"/>
                  <a:sym typeface="Arial"/>
                </a:rPr>
                <a:t>B</a:t>
              </a:r>
              <a:endParaRPr/>
            </a:p>
          </p:txBody>
        </p:sp>
        <p:sp>
          <p:nvSpPr>
            <p:cNvPr id="434" name="Google Shape;434;p41"/>
            <p:cNvSpPr txBox="1"/>
            <p:nvPr/>
          </p:nvSpPr>
          <p:spPr>
            <a:xfrm>
              <a:off x="3936" y="2640"/>
              <a:ext cx="384"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400" u="none" cap="none" strike="noStrike">
                  <a:solidFill>
                    <a:schemeClr val="dk1"/>
                  </a:solidFill>
                  <a:latin typeface="Arial"/>
                  <a:ea typeface="Arial"/>
                  <a:cs typeface="Arial"/>
                  <a:sym typeface="Arial"/>
                </a:rPr>
                <a:t>C</a:t>
              </a:r>
              <a:endParaRPr/>
            </a:p>
          </p:txBody>
        </p:sp>
        <p:cxnSp>
          <p:nvCxnSpPr>
            <p:cNvPr id="435" name="Google Shape;435;p41"/>
            <p:cNvCxnSpPr/>
            <p:nvPr/>
          </p:nvCxnSpPr>
          <p:spPr>
            <a:xfrm>
              <a:off x="5277" y="2826"/>
              <a:ext cx="0" cy="240"/>
            </a:xfrm>
            <a:prstGeom prst="straightConnector1">
              <a:avLst/>
            </a:prstGeom>
            <a:noFill/>
            <a:ln cap="flat" cmpd="sng" w="31750">
              <a:solidFill>
                <a:srgbClr val="800000"/>
              </a:solidFill>
              <a:prstDash val="solid"/>
              <a:round/>
              <a:headEnd len="med" w="med" type="none"/>
              <a:tailEnd len="med" w="med" type="none"/>
            </a:ln>
          </p:spPr>
        </p:cxnSp>
        <p:cxnSp>
          <p:nvCxnSpPr>
            <p:cNvPr id="436" name="Google Shape;436;p41"/>
            <p:cNvCxnSpPr/>
            <p:nvPr/>
          </p:nvCxnSpPr>
          <p:spPr>
            <a:xfrm>
              <a:off x="5135" y="3063"/>
              <a:ext cx="242" cy="0"/>
            </a:xfrm>
            <a:prstGeom prst="straightConnector1">
              <a:avLst/>
            </a:prstGeom>
            <a:noFill/>
            <a:ln cap="flat" cmpd="sng" w="31750">
              <a:solidFill>
                <a:srgbClr val="800000"/>
              </a:solidFill>
              <a:prstDash val="solid"/>
              <a:round/>
              <a:headEnd len="med" w="med" type="none"/>
              <a:tailEnd len="med" w="med" type="none"/>
            </a:ln>
          </p:spPr>
        </p:cxnSp>
      </p:grpSp>
      <p:grpSp>
        <p:nvGrpSpPr>
          <p:cNvPr id="437" name="Google Shape;437;p41"/>
          <p:cNvGrpSpPr/>
          <p:nvPr/>
        </p:nvGrpSpPr>
        <p:grpSpPr>
          <a:xfrm>
            <a:off x="304800" y="4706938"/>
            <a:ext cx="838200" cy="703262"/>
            <a:chOff x="304801" y="4707582"/>
            <a:chExt cx="837461" cy="702618"/>
          </a:xfrm>
        </p:grpSpPr>
        <p:sp>
          <p:nvSpPr>
            <p:cNvPr id="438" name="Google Shape;438;p41"/>
            <p:cNvSpPr txBox="1"/>
            <p:nvPr/>
          </p:nvSpPr>
          <p:spPr>
            <a:xfrm>
              <a:off x="304801" y="4948535"/>
              <a:ext cx="764953"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400" u="none" cap="none" strike="noStrike">
                  <a:solidFill>
                    <a:srgbClr val="FF0000"/>
                  </a:solidFill>
                  <a:latin typeface="Times New Roman"/>
                  <a:ea typeface="Times New Roman"/>
                  <a:cs typeface="Times New Roman"/>
                  <a:sym typeface="Times New Roman"/>
                </a:rPr>
                <a:t>curr</a:t>
              </a:r>
              <a:endParaRPr/>
            </a:p>
          </p:txBody>
        </p:sp>
        <p:cxnSp>
          <p:nvCxnSpPr>
            <p:cNvPr id="439" name="Google Shape;439;p41"/>
            <p:cNvCxnSpPr/>
            <p:nvPr/>
          </p:nvCxnSpPr>
          <p:spPr>
            <a:xfrm flipH="1" rot="10800000">
              <a:off x="687052" y="4707582"/>
              <a:ext cx="455210" cy="490088"/>
            </a:xfrm>
            <a:prstGeom prst="straightConnector1">
              <a:avLst/>
            </a:prstGeom>
            <a:noFill/>
            <a:ln cap="flat" cmpd="sng" w="9525">
              <a:solidFill>
                <a:schemeClr val="accent1"/>
              </a:solidFill>
              <a:prstDash val="solid"/>
              <a:miter lim="800000"/>
              <a:headEnd len="sm" w="sm" type="none"/>
              <a:tailEnd len="med" w="med" type="triangle"/>
            </a:ln>
          </p:spPr>
        </p:cxnSp>
      </p:grpSp>
      <p:grpSp>
        <p:nvGrpSpPr>
          <p:cNvPr id="440" name="Google Shape;440;p41"/>
          <p:cNvGrpSpPr/>
          <p:nvPr/>
        </p:nvGrpSpPr>
        <p:grpSpPr>
          <a:xfrm>
            <a:off x="908050" y="2919413"/>
            <a:ext cx="1225520" cy="461962"/>
            <a:chOff x="908310" y="2919536"/>
            <a:chExt cx="1225260" cy="461665"/>
          </a:xfrm>
        </p:grpSpPr>
        <p:sp>
          <p:nvSpPr>
            <p:cNvPr id="441" name="Google Shape;441;p41"/>
            <p:cNvSpPr txBox="1"/>
            <p:nvPr/>
          </p:nvSpPr>
          <p:spPr>
            <a:xfrm>
              <a:off x="908310" y="2919536"/>
              <a:ext cx="71526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400" u="none" cap="none" strike="noStrike">
                  <a:solidFill>
                    <a:srgbClr val="FF0000"/>
                  </a:solidFill>
                  <a:latin typeface="Times New Roman"/>
                  <a:ea typeface="Times New Roman"/>
                  <a:cs typeface="Times New Roman"/>
                  <a:sym typeface="Times New Roman"/>
                </a:rPr>
                <a:t>tmp</a:t>
              </a:r>
              <a:endParaRPr/>
            </a:p>
          </p:txBody>
        </p:sp>
        <p:cxnSp>
          <p:nvCxnSpPr>
            <p:cNvPr id="442" name="Google Shape;442;p41"/>
            <p:cNvCxnSpPr>
              <a:stCxn id="441" idx="3"/>
              <a:endCxn id="407" idx="1"/>
            </p:cNvCxnSpPr>
            <p:nvPr/>
          </p:nvCxnSpPr>
          <p:spPr>
            <a:xfrm>
              <a:off x="1623570" y="3150369"/>
              <a:ext cx="510000" cy="12000"/>
            </a:xfrm>
            <a:prstGeom prst="straightConnector1">
              <a:avLst/>
            </a:prstGeom>
            <a:noFill/>
            <a:ln cap="flat" cmpd="sng" w="9525">
              <a:solidFill>
                <a:schemeClr val="accent1"/>
              </a:solidFill>
              <a:prstDash val="solid"/>
              <a:miter lim="800000"/>
              <a:headEnd len="sm" w="sm" type="none"/>
              <a:tailEnd len="med" w="med" type="triangle"/>
            </a:ln>
          </p:spPr>
        </p:cxn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0"/>
                                        </p:tgtEl>
                                        <p:attrNameLst>
                                          <p:attrName>style.visibility</p:attrName>
                                        </p:attrNameLst>
                                      </p:cBhvr>
                                      <p:to>
                                        <p:strVal val="visible"/>
                                      </p:to>
                                    </p:set>
                                    <p:animEffect filter="fade" transition="in">
                                      <p:cBhvr>
                                        <p:cTn dur="500"/>
                                        <p:tgtEl>
                                          <p:spTgt spid="41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06"/>
                                        </p:tgtEl>
                                        <p:attrNameLst>
                                          <p:attrName>style.visibility</p:attrName>
                                        </p:attrNameLst>
                                      </p:cBhvr>
                                      <p:to>
                                        <p:strVal val="visible"/>
                                      </p:to>
                                    </p:set>
                                    <p:anim calcmode="lin" valueType="num">
                                      <p:cBhvr additive="base">
                                        <p:cTn dur="500"/>
                                        <p:tgtEl>
                                          <p:spTgt spid="406"/>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9"/>
                                        </p:tgtEl>
                                        <p:attrNameLst>
                                          <p:attrName>style.visibility</p:attrName>
                                        </p:attrNameLst>
                                      </p:cBhvr>
                                      <p:to>
                                        <p:strVal val="visible"/>
                                      </p:to>
                                    </p:set>
                                    <p:animEffect filter="fade" transition="in">
                                      <p:cBhvr>
                                        <p:cTn dur="500"/>
                                        <p:tgtEl>
                                          <p:spTgt spid="39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0"/>
                                        </p:tgtEl>
                                        <p:attrNameLst>
                                          <p:attrName>style.visibility</p:attrName>
                                        </p:attrNameLst>
                                      </p:cBhvr>
                                      <p:to>
                                        <p:strVal val="visible"/>
                                      </p:to>
                                    </p:set>
                                    <p:animEffect filter="fade" transition="in">
                                      <p:cBhvr>
                                        <p:cTn dur="500"/>
                                        <p:tgtEl>
                                          <p:spTgt spid="39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6"/>
                                        </p:tgtEl>
                                        <p:attrNameLst>
                                          <p:attrName>style.visibility</p:attrName>
                                        </p:attrNameLst>
                                      </p:cBhvr>
                                      <p:to>
                                        <p:strVal val="visible"/>
                                      </p:to>
                                    </p:set>
                                    <p:animEffect filter="fade" transition="in">
                                      <p:cBhvr>
                                        <p:cTn dur="500"/>
                                        <p:tgtEl>
                                          <p:spTgt spid="42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4"/>
                                        </p:tgtEl>
                                        <p:attrNameLst>
                                          <p:attrName>style.visibility</p:attrName>
                                        </p:attrNameLst>
                                      </p:cBhvr>
                                      <p:to>
                                        <p:strVal val="visible"/>
                                      </p:to>
                                    </p:set>
                                    <p:animEffect filter="fade" transition="in">
                                      <p:cBhvr>
                                        <p:cTn dur="500"/>
                                        <p:tgtEl>
                                          <p:spTgt spid="39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00"/>
                                        </p:tgtEl>
                                        <p:attrNameLst>
                                          <p:attrName>style.visibility</p:attrName>
                                        </p:attrNameLst>
                                      </p:cBhvr>
                                      <p:to>
                                        <p:strVal val="visible"/>
                                      </p:to>
                                    </p:set>
                                    <p:anim calcmode="lin" valueType="num">
                                      <p:cBhvr additive="base">
                                        <p:cTn dur="500"/>
                                        <p:tgtEl>
                                          <p:spTgt spid="400"/>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8"/>
                                        </p:tgtEl>
                                        <p:attrNameLst>
                                          <p:attrName>style.visibility</p:attrName>
                                        </p:attrNameLst>
                                      </p:cBhvr>
                                      <p:to>
                                        <p:strVal val="visible"/>
                                      </p:to>
                                    </p:set>
                                    <p:animEffect filter="fade" transition="in">
                                      <p:cBhvr>
                                        <p:cTn dur="500"/>
                                        <p:tgtEl>
                                          <p:spTgt spid="39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42"/>
          <p:cNvSpPr txBox="1"/>
          <p:nvPr>
            <p:ph type="title"/>
          </p:nvPr>
        </p:nvSpPr>
        <p:spPr>
          <a:xfrm>
            <a:off x="609600" y="133350"/>
            <a:ext cx="8229600" cy="11430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rPr lang="en-US"/>
              <a:t>Pseudo-code for insertion</a:t>
            </a:r>
            <a:endParaRPr/>
          </a:p>
        </p:txBody>
      </p:sp>
      <p:sp>
        <p:nvSpPr>
          <p:cNvPr id="448" name="Google Shape;448;p42"/>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200" u="none" cap="none" strike="noStrike">
                <a:solidFill>
                  <a:srgbClr val="898989"/>
                </a:solidFill>
                <a:latin typeface="Times New Roman"/>
                <a:ea typeface="Times New Roman"/>
                <a:cs typeface="Times New Roman"/>
                <a:sym typeface="Times New Roman"/>
              </a:rPr>
              <a:t>‹#›</a:t>
            </a:fld>
            <a:endParaRPr b="0" i="0" sz="1200" u="none" cap="none" strike="noStrike">
              <a:solidFill>
                <a:srgbClr val="898989"/>
              </a:solidFill>
              <a:latin typeface="Times New Roman"/>
              <a:ea typeface="Times New Roman"/>
              <a:cs typeface="Times New Roman"/>
              <a:sym typeface="Times New Roman"/>
            </a:endParaRPr>
          </a:p>
        </p:txBody>
      </p:sp>
      <p:sp>
        <p:nvSpPr>
          <p:cNvPr id="449" name="Google Shape;449;p42"/>
          <p:cNvSpPr txBox="1"/>
          <p:nvPr/>
        </p:nvSpPr>
        <p:spPr>
          <a:xfrm>
            <a:off x="2095500" y="1370013"/>
            <a:ext cx="4953000" cy="4892675"/>
          </a:xfrm>
          <a:prstGeom prst="rect">
            <a:avLst/>
          </a:prstGeom>
          <a:solidFill>
            <a:srgbClr val="99CCFF"/>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400" u="none" cap="none" strike="noStrike">
                <a:solidFill>
                  <a:schemeClr val="dk1"/>
                </a:solidFill>
                <a:latin typeface="Times New Roman"/>
                <a:ea typeface="Times New Roman"/>
                <a:cs typeface="Times New Roman"/>
                <a:sym typeface="Times New Roman"/>
              </a:rPr>
              <a:t>typedef struct nd {</a:t>
            </a:r>
            <a:endParaRPr/>
          </a:p>
          <a:p>
            <a:pPr indent="0" lvl="0" marL="0" marR="0" rtl="0" algn="l">
              <a:spcBef>
                <a:spcPts val="0"/>
              </a:spcBef>
              <a:spcAft>
                <a:spcPts val="0"/>
              </a:spcAft>
              <a:buNone/>
            </a:pPr>
            <a:r>
              <a:rPr b="0" i="0" lang="en-US" sz="2400" u="none" cap="none" strike="noStrike">
                <a:solidFill>
                  <a:schemeClr val="dk1"/>
                </a:solidFill>
                <a:latin typeface="Times New Roman"/>
                <a:ea typeface="Times New Roman"/>
                <a:cs typeface="Times New Roman"/>
                <a:sym typeface="Times New Roman"/>
              </a:rPr>
              <a:t>   struct item data;</a:t>
            </a:r>
            <a:endParaRPr/>
          </a:p>
          <a:p>
            <a:pPr indent="0" lvl="0" marL="0" marR="0" rtl="0" algn="l">
              <a:spcBef>
                <a:spcPts val="0"/>
              </a:spcBef>
              <a:spcAft>
                <a:spcPts val="0"/>
              </a:spcAft>
              <a:buNone/>
            </a:pPr>
            <a:r>
              <a:rPr b="0" i="0" lang="en-US" sz="2400" u="none" cap="none" strike="noStrike">
                <a:solidFill>
                  <a:schemeClr val="dk1"/>
                </a:solidFill>
                <a:latin typeface="Times New Roman"/>
                <a:ea typeface="Times New Roman"/>
                <a:cs typeface="Times New Roman"/>
                <a:sym typeface="Times New Roman"/>
              </a:rPr>
              <a:t>   struct nd * next;</a:t>
            </a:r>
            <a:endParaRPr/>
          </a:p>
          <a:p>
            <a:pPr indent="0" lvl="0" marL="0" marR="0" rtl="0" algn="l">
              <a:spcBef>
                <a:spcPts val="0"/>
              </a:spcBef>
              <a:spcAft>
                <a:spcPts val="0"/>
              </a:spcAft>
              <a:buNone/>
            </a:pPr>
            <a:r>
              <a:rPr b="0" i="0" lang="en-US" sz="2400" u="none" cap="none" strike="noStrike">
                <a:solidFill>
                  <a:schemeClr val="dk1"/>
                </a:solidFill>
                <a:latin typeface="Times New Roman"/>
                <a:ea typeface="Times New Roman"/>
                <a:cs typeface="Times New Roman"/>
                <a:sym typeface="Times New Roman"/>
              </a:rPr>
              <a:t>   } node;</a:t>
            </a:r>
            <a:endParaRPr/>
          </a:p>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b="0" i="0" lang="en-US" sz="2400" u="none" cap="none" strike="noStrike">
                <a:solidFill>
                  <a:schemeClr val="dk1"/>
                </a:solidFill>
                <a:latin typeface="Times New Roman"/>
                <a:ea typeface="Times New Roman"/>
                <a:cs typeface="Times New Roman"/>
                <a:sym typeface="Times New Roman"/>
              </a:rPr>
              <a:t>void insert(node *curr)</a:t>
            </a:r>
            <a:endParaRPr/>
          </a:p>
          <a:p>
            <a:pPr indent="0" lvl="0" marL="0" marR="0" rtl="0" algn="l">
              <a:spcBef>
                <a:spcPts val="0"/>
              </a:spcBef>
              <a:spcAft>
                <a:spcPts val="0"/>
              </a:spcAft>
              <a:buNone/>
            </a:pPr>
            <a:r>
              <a:rPr b="0" i="0" lang="en-US" sz="2400" u="none" cap="none" strike="noStrike">
                <a:solidFill>
                  <a:schemeClr val="dk1"/>
                </a:solidFill>
                <a:latin typeface="Times New Roman"/>
                <a:ea typeface="Times New Roman"/>
                <a:cs typeface="Times New Roman"/>
                <a:sym typeface="Times New Roman"/>
              </a:rPr>
              <a:t>{</a:t>
            </a:r>
            <a:endParaRPr/>
          </a:p>
          <a:p>
            <a:pPr indent="0" lvl="0" marL="0" marR="0" rtl="0" algn="l">
              <a:spcBef>
                <a:spcPts val="0"/>
              </a:spcBef>
              <a:spcAft>
                <a:spcPts val="0"/>
              </a:spcAft>
              <a:buNone/>
            </a:pPr>
            <a:r>
              <a:rPr b="0" i="0" lang="en-US" sz="2400" u="none" cap="none" strike="noStrike">
                <a:solidFill>
                  <a:schemeClr val="dk1"/>
                </a:solidFill>
                <a:latin typeface="Times New Roman"/>
                <a:ea typeface="Times New Roman"/>
                <a:cs typeface="Times New Roman"/>
                <a:sym typeface="Times New Roman"/>
              </a:rPr>
              <a:t>node * tmp;</a:t>
            </a:r>
            <a:endParaRPr/>
          </a:p>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b="0" i="0" lang="en-US" sz="2400" u="none" cap="none" strike="noStrike">
                <a:solidFill>
                  <a:schemeClr val="dk1"/>
                </a:solidFill>
                <a:latin typeface="Times New Roman"/>
                <a:ea typeface="Times New Roman"/>
                <a:cs typeface="Times New Roman"/>
                <a:sym typeface="Times New Roman"/>
              </a:rPr>
              <a:t>tmp=(node *) malloc(sizeof(node));</a:t>
            </a:r>
            <a:endParaRPr/>
          </a:p>
          <a:p>
            <a:pPr indent="0" lvl="0" marL="0" marR="0" rtl="0" algn="l">
              <a:spcBef>
                <a:spcPts val="0"/>
              </a:spcBef>
              <a:spcAft>
                <a:spcPts val="0"/>
              </a:spcAft>
              <a:buNone/>
            </a:pPr>
            <a:r>
              <a:rPr b="0" i="0" lang="en-US" sz="2400" u="none" cap="none" strike="noStrike">
                <a:solidFill>
                  <a:schemeClr val="dk1"/>
                </a:solidFill>
                <a:latin typeface="Times New Roman"/>
                <a:ea typeface="Times New Roman"/>
                <a:cs typeface="Times New Roman"/>
                <a:sym typeface="Times New Roman"/>
              </a:rPr>
              <a:t>tmp-&gt;next=curr-&gt;next;</a:t>
            </a:r>
            <a:endParaRPr/>
          </a:p>
          <a:p>
            <a:pPr indent="0" lvl="0" marL="0" marR="0" rtl="0" algn="l">
              <a:spcBef>
                <a:spcPts val="0"/>
              </a:spcBef>
              <a:spcAft>
                <a:spcPts val="0"/>
              </a:spcAft>
              <a:buNone/>
            </a:pPr>
            <a:r>
              <a:rPr b="0" i="0" lang="en-US" sz="2400" u="none" cap="none" strike="noStrike">
                <a:solidFill>
                  <a:schemeClr val="dk1"/>
                </a:solidFill>
                <a:latin typeface="Times New Roman"/>
                <a:ea typeface="Times New Roman"/>
                <a:cs typeface="Times New Roman"/>
                <a:sym typeface="Times New Roman"/>
              </a:rPr>
              <a:t>curr-&gt;next=tmp;</a:t>
            </a:r>
            <a:endParaRPr/>
          </a:p>
          <a:p>
            <a:pPr indent="0" lvl="0" marL="0" marR="0" rtl="0" algn="l">
              <a:spcBef>
                <a:spcPts val="0"/>
              </a:spcBef>
              <a:spcAft>
                <a:spcPts val="0"/>
              </a:spcAft>
              <a:buNone/>
            </a:pPr>
            <a:r>
              <a:rPr b="0" i="0" lang="en-US" sz="2400" u="none" cap="none" strike="noStrike">
                <a:solidFill>
                  <a:schemeClr val="dk1"/>
                </a:solidFill>
                <a:latin typeface="Times New Roman"/>
                <a:ea typeface="Times New Roman"/>
                <a:cs typeface="Times New Roman"/>
                <a:sym typeface="Times New Roman"/>
              </a:rPr>
              <a:t>}</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p43"/>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rPr lang="en-US"/>
              <a:t>Illustration: Deletion</a:t>
            </a:r>
            <a:endParaRPr/>
          </a:p>
        </p:txBody>
      </p:sp>
      <p:sp>
        <p:nvSpPr>
          <p:cNvPr id="455" name="Google Shape;455;p43"/>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200" u="none" cap="none" strike="noStrike">
                <a:solidFill>
                  <a:srgbClr val="898989"/>
                </a:solidFill>
                <a:latin typeface="Times New Roman"/>
                <a:ea typeface="Times New Roman"/>
                <a:cs typeface="Times New Roman"/>
                <a:sym typeface="Times New Roman"/>
              </a:rPr>
              <a:t>‹#›</a:t>
            </a:fld>
            <a:endParaRPr b="0" i="0" sz="1200" u="none" cap="none" strike="noStrike">
              <a:solidFill>
                <a:srgbClr val="898989"/>
              </a:solidFill>
              <a:latin typeface="Times New Roman"/>
              <a:ea typeface="Times New Roman"/>
              <a:cs typeface="Times New Roman"/>
              <a:sym typeface="Times New Roman"/>
            </a:endParaRPr>
          </a:p>
        </p:txBody>
      </p:sp>
      <p:grpSp>
        <p:nvGrpSpPr>
          <p:cNvPr id="456" name="Google Shape;456;p43"/>
          <p:cNvGrpSpPr/>
          <p:nvPr/>
        </p:nvGrpSpPr>
        <p:grpSpPr>
          <a:xfrm>
            <a:off x="1295400" y="3962400"/>
            <a:ext cx="1371600" cy="533400"/>
            <a:chOff x="816" y="2496"/>
            <a:chExt cx="864" cy="336"/>
          </a:xfrm>
        </p:grpSpPr>
        <p:sp>
          <p:nvSpPr>
            <p:cNvPr id="457" name="Google Shape;457;p43"/>
            <p:cNvSpPr/>
            <p:nvPr/>
          </p:nvSpPr>
          <p:spPr>
            <a:xfrm>
              <a:off x="816" y="2496"/>
              <a:ext cx="864" cy="336"/>
            </a:xfrm>
            <a:prstGeom prst="rect">
              <a:avLst/>
            </a:prstGeom>
            <a:solidFill>
              <a:srgbClr val="FFCC99"/>
            </a:solidFill>
            <a:ln cap="flat" cmpd="sng" w="25400">
              <a:solidFill>
                <a:srgbClr val="9933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cxnSp>
          <p:nvCxnSpPr>
            <p:cNvPr id="458" name="Google Shape;458;p43"/>
            <p:cNvCxnSpPr/>
            <p:nvPr/>
          </p:nvCxnSpPr>
          <p:spPr>
            <a:xfrm>
              <a:off x="1488" y="2496"/>
              <a:ext cx="0" cy="336"/>
            </a:xfrm>
            <a:prstGeom prst="straightConnector1">
              <a:avLst/>
            </a:prstGeom>
            <a:noFill/>
            <a:ln cap="flat" cmpd="sng" w="9525">
              <a:solidFill>
                <a:schemeClr val="dk1"/>
              </a:solidFill>
              <a:prstDash val="solid"/>
              <a:round/>
              <a:headEnd len="med" w="med" type="none"/>
              <a:tailEnd len="med" w="med" type="none"/>
            </a:ln>
          </p:spPr>
        </p:cxnSp>
        <p:sp>
          <p:nvSpPr>
            <p:cNvPr id="459" name="Google Shape;459;p43"/>
            <p:cNvSpPr txBox="1"/>
            <p:nvPr/>
          </p:nvSpPr>
          <p:spPr>
            <a:xfrm>
              <a:off x="1056" y="2496"/>
              <a:ext cx="384"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400" u="none" cap="none" strike="noStrike">
                  <a:solidFill>
                    <a:schemeClr val="dk1"/>
                  </a:solidFill>
                  <a:latin typeface="Arial"/>
                  <a:ea typeface="Arial"/>
                  <a:cs typeface="Arial"/>
                  <a:sym typeface="Arial"/>
                </a:rPr>
                <a:t>A</a:t>
              </a:r>
              <a:endParaRPr/>
            </a:p>
          </p:txBody>
        </p:sp>
      </p:grpSp>
      <p:grpSp>
        <p:nvGrpSpPr>
          <p:cNvPr id="460" name="Google Shape;460;p43"/>
          <p:cNvGrpSpPr/>
          <p:nvPr/>
        </p:nvGrpSpPr>
        <p:grpSpPr>
          <a:xfrm>
            <a:off x="2514600" y="4267200"/>
            <a:ext cx="3048000" cy="990600"/>
            <a:chOff x="1584" y="2688"/>
            <a:chExt cx="1920" cy="624"/>
          </a:xfrm>
        </p:grpSpPr>
        <p:cxnSp>
          <p:nvCxnSpPr>
            <p:cNvPr id="461" name="Google Shape;461;p43"/>
            <p:cNvCxnSpPr/>
            <p:nvPr/>
          </p:nvCxnSpPr>
          <p:spPr>
            <a:xfrm>
              <a:off x="1584" y="2688"/>
              <a:ext cx="336" cy="0"/>
            </a:xfrm>
            <a:prstGeom prst="straightConnector1">
              <a:avLst/>
            </a:prstGeom>
            <a:noFill/>
            <a:ln cap="flat" cmpd="sng" w="31750">
              <a:solidFill>
                <a:srgbClr val="993366"/>
              </a:solidFill>
              <a:prstDash val="solid"/>
              <a:round/>
              <a:headEnd len="med" w="med" type="oval"/>
              <a:tailEnd len="med" w="med" type="none"/>
            </a:ln>
          </p:spPr>
        </p:cxnSp>
        <p:cxnSp>
          <p:nvCxnSpPr>
            <p:cNvPr id="462" name="Google Shape;462;p43"/>
            <p:cNvCxnSpPr/>
            <p:nvPr/>
          </p:nvCxnSpPr>
          <p:spPr>
            <a:xfrm>
              <a:off x="1920" y="2688"/>
              <a:ext cx="0" cy="624"/>
            </a:xfrm>
            <a:prstGeom prst="straightConnector1">
              <a:avLst/>
            </a:prstGeom>
            <a:noFill/>
            <a:ln cap="flat" cmpd="sng" w="31750">
              <a:solidFill>
                <a:srgbClr val="993366"/>
              </a:solidFill>
              <a:prstDash val="solid"/>
              <a:round/>
              <a:headEnd len="med" w="med" type="none"/>
              <a:tailEnd len="med" w="med" type="none"/>
            </a:ln>
          </p:spPr>
        </p:cxnSp>
        <p:cxnSp>
          <p:nvCxnSpPr>
            <p:cNvPr id="463" name="Google Shape;463;p43"/>
            <p:cNvCxnSpPr/>
            <p:nvPr/>
          </p:nvCxnSpPr>
          <p:spPr>
            <a:xfrm>
              <a:off x="1920" y="3312"/>
              <a:ext cx="1584" cy="0"/>
            </a:xfrm>
            <a:prstGeom prst="straightConnector1">
              <a:avLst/>
            </a:prstGeom>
            <a:noFill/>
            <a:ln cap="flat" cmpd="sng" w="31750">
              <a:solidFill>
                <a:srgbClr val="993366"/>
              </a:solidFill>
              <a:prstDash val="solid"/>
              <a:round/>
              <a:headEnd len="med" w="med" type="none"/>
              <a:tailEnd len="med" w="med" type="none"/>
            </a:ln>
          </p:spPr>
        </p:cxnSp>
        <p:cxnSp>
          <p:nvCxnSpPr>
            <p:cNvPr id="464" name="Google Shape;464;p43"/>
            <p:cNvCxnSpPr/>
            <p:nvPr/>
          </p:nvCxnSpPr>
          <p:spPr>
            <a:xfrm rot="10800000">
              <a:off x="3504" y="2688"/>
              <a:ext cx="0" cy="624"/>
            </a:xfrm>
            <a:prstGeom prst="straightConnector1">
              <a:avLst/>
            </a:prstGeom>
            <a:noFill/>
            <a:ln cap="flat" cmpd="sng" w="31750">
              <a:solidFill>
                <a:srgbClr val="993366"/>
              </a:solidFill>
              <a:prstDash val="solid"/>
              <a:round/>
              <a:headEnd len="med" w="med" type="none"/>
              <a:tailEnd len="med" w="med" type="none"/>
            </a:ln>
          </p:spPr>
        </p:cxnSp>
      </p:grpSp>
      <p:cxnSp>
        <p:nvCxnSpPr>
          <p:cNvPr id="465" name="Google Shape;465;p43"/>
          <p:cNvCxnSpPr/>
          <p:nvPr/>
        </p:nvCxnSpPr>
        <p:spPr>
          <a:xfrm>
            <a:off x="5562600" y="4267200"/>
            <a:ext cx="533400" cy="0"/>
          </a:xfrm>
          <a:prstGeom prst="straightConnector1">
            <a:avLst/>
          </a:prstGeom>
          <a:noFill/>
          <a:ln cap="flat" cmpd="sng" w="31750">
            <a:solidFill>
              <a:srgbClr val="993366"/>
            </a:solidFill>
            <a:prstDash val="solid"/>
            <a:round/>
            <a:headEnd len="med" w="med" type="none"/>
            <a:tailEnd len="med" w="med" type="stealth"/>
          </a:ln>
        </p:spPr>
      </p:cxnSp>
      <p:grpSp>
        <p:nvGrpSpPr>
          <p:cNvPr id="466" name="Google Shape;466;p43"/>
          <p:cNvGrpSpPr/>
          <p:nvPr/>
        </p:nvGrpSpPr>
        <p:grpSpPr>
          <a:xfrm>
            <a:off x="3733800" y="3962400"/>
            <a:ext cx="1676400" cy="533400"/>
            <a:chOff x="2352" y="2496"/>
            <a:chExt cx="1056" cy="336"/>
          </a:xfrm>
        </p:grpSpPr>
        <p:sp>
          <p:nvSpPr>
            <p:cNvPr id="467" name="Google Shape;467;p43"/>
            <p:cNvSpPr/>
            <p:nvPr/>
          </p:nvSpPr>
          <p:spPr>
            <a:xfrm>
              <a:off x="2352" y="2496"/>
              <a:ext cx="864" cy="336"/>
            </a:xfrm>
            <a:prstGeom prst="rect">
              <a:avLst/>
            </a:prstGeom>
            <a:solidFill>
              <a:srgbClr val="99CCFF"/>
            </a:solidFill>
            <a:ln cap="flat" cmpd="sng" w="25400">
              <a:solidFill>
                <a:srgbClr val="9933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cxnSp>
          <p:nvCxnSpPr>
            <p:cNvPr id="468" name="Google Shape;468;p43"/>
            <p:cNvCxnSpPr/>
            <p:nvPr/>
          </p:nvCxnSpPr>
          <p:spPr>
            <a:xfrm>
              <a:off x="3120" y="2688"/>
              <a:ext cx="288" cy="0"/>
            </a:xfrm>
            <a:prstGeom prst="straightConnector1">
              <a:avLst/>
            </a:prstGeom>
            <a:noFill/>
            <a:ln cap="flat" cmpd="sng" w="31750">
              <a:solidFill>
                <a:srgbClr val="993366"/>
              </a:solidFill>
              <a:prstDash val="solid"/>
              <a:round/>
              <a:headEnd len="med" w="med" type="oval"/>
              <a:tailEnd len="med" w="med" type="stealth"/>
            </a:ln>
          </p:spPr>
        </p:cxnSp>
        <p:cxnSp>
          <p:nvCxnSpPr>
            <p:cNvPr id="469" name="Google Shape;469;p43"/>
            <p:cNvCxnSpPr/>
            <p:nvPr/>
          </p:nvCxnSpPr>
          <p:spPr>
            <a:xfrm>
              <a:off x="2976" y="2496"/>
              <a:ext cx="0" cy="336"/>
            </a:xfrm>
            <a:prstGeom prst="straightConnector1">
              <a:avLst/>
            </a:prstGeom>
            <a:noFill/>
            <a:ln cap="flat" cmpd="sng" w="9525">
              <a:solidFill>
                <a:schemeClr val="dk1"/>
              </a:solidFill>
              <a:prstDash val="solid"/>
              <a:round/>
              <a:headEnd len="med" w="med" type="none"/>
              <a:tailEnd len="med" w="med" type="none"/>
            </a:ln>
          </p:spPr>
        </p:cxnSp>
        <p:sp>
          <p:nvSpPr>
            <p:cNvPr id="470" name="Google Shape;470;p43"/>
            <p:cNvSpPr txBox="1"/>
            <p:nvPr/>
          </p:nvSpPr>
          <p:spPr>
            <a:xfrm>
              <a:off x="2544" y="2496"/>
              <a:ext cx="384"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400" u="none" cap="none" strike="noStrike">
                  <a:solidFill>
                    <a:schemeClr val="dk1"/>
                  </a:solidFill>
                  <a:latin typeface="Arial"/>
                  <a:ea typeface="Arial"/>
                  <a:cs typeface="Arial"/>
                  <a:sym typeface="Arial"/>
                </a:rPr>
                <a:t>B</a:t>
              </a:r>
              <a:endParaRPr/>
            </a:p>
          </p:txBody>
        </p:sp>
      </p:grpSp>
      <p:grpSp>
        <p:nvGrpSpPr>
          <p:cNvPr id="471" name="Google Shape;471;p43"/>
          <p:cNvGrpSpPr/>
          <p:nvPr/>
        </p:nvGrpSpPr>
        <p:grpSpPr>
          <a:xfrm>
            <a:off x="1295400" y="1676400"/>
            <a:ext cx="7397750" cy="685800"/>
            <a:chOff x="816" y="1056"/>
            <a:chExt cx="4660" cy="432"/>
          </a:xfrm>
        </p:grpSpPr>
        <p:grpSp>
          <p:nvGrpSpPr>
            <p:cNvPr id="472" name="Google Shape;472;p43"/>
            <p:cNvGrpSpPr/>
            <p:nvPr/>
          </p:nvGrpSpPr>
          <p:grpSpPr>
            <a:xfrm>
              <a:off x="816" y="1056"/>
              <a:ext cx="4560" cy="432"/>
              <a:chOff x="816" y="1056"/>
              <a:chExt cx="4560" cy="432"/>
            </a:xfrm>
          </p:grpSpPr>
          <p:sp>
            <p:nvSpPr>
              <p:cNvPr id="473" name="Google Shape;473;p43"/>
              <p:cNvSpPr/>
              <p:nvPr/>
            </p:nvSpPr>
            <p:spPr>
              <a:xfrm>
                <a:off x="816" y="1056"/>
                <a:ext cx="864" cy="336"/>
              </a:xfrm>
              <a:prstGeom prst="rect">
                <a:avLst/>
              </a:prstGeom>
              <a:solidFill>
                <a:srgbClr val="FFCC99"/>
              </a:solidFill>
              <a:ln cap="flat" cmpd="sng" w="25400">
                <a:solidFill>
                  <a:srgbClr val="9933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474" name="Google Shape;474;p43"/>
              <p:cNvSpPr/>
              <p:nvPr/>
            </p:nvSpPr>
            <p:spPr>
              <a:xfrm>
                <a:off x="2352" y="1056"/>
                <a:ext cx="864" cy="336"/>
              </a:xfrm>
              <a:prstGeom prst="rect">
                <a:avLst/>
              </a:prstGeom>
              <a:solidFill>
                <a:srgbClr val="FFCC99"/>
              </a:solidFill>
              <a:ln cap="flat" cmpd="sng" w="25400">
                <a:solidFill>
                  <a:srgbClr val="9933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475" name="Google Shape;475;p43"/>
              <p:cNvSpPr/>
              <p:nvPr/>
            </p:nvSpPr>
            <p:spPr>
              <a:xfrm>
                <a:off x="3840" y="1056"/>
                <a:ext cx="864" cy="336"/>
              </a:xfrm>
              <a:prstGeom prst="rect">
                <a:avLst/>
              </a:prstGeom>
              <a:solidFill>
                <a:srgbClr val="FFCC99"/>
              </a:solidFill>
              <a:ln cap="flat" cmpd="sng" w="25400">
                <a:solidFill>
                  <a:srgbClr val="9933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cxnSp>
            <p:nvCxnSpPr>
              <p:cNvPr id="476" name="Google Shape;476;p43"/>
              <p:cNvCxnSpPr/>
              <p:nvPr/>
            </p:nvCxnSpPr>
            <p:spPr>
              <a:xfrm>
                <a:off x="1584" y="1248"/>
                <a:ext cx="768" cy="0"/>
              </a:xfrm>
              <a:prstGeom prst="straightConnector1">
                <a:avLst/>
              </a:prstGeom>
              <a:noFill/>
              <a:ln cap="flat" cmpd="sng" w="31750">
                <a:solidFill>
                  <a:srgbClr val="993366"/>
                </a:solidFill>
                <a:prstDash val="solid"/>
                <a:round/>
                <a:headEnd len="med" w="med" type="oval"/>
                <a:tailEnd len="med" w="med" type="stealth"/>
              </a:ln>
            </p:spPr>
          </p:cxnSp>
          <p:cxnSp>
            <p:nvCxnSpPr>
              <p:cNvPr id="477" name="Google Shape;477;p43"/>
              <p:cNvCxnSpPr/>
              <p:nvPr/>
            </p:nvCxnSpPr>
            <p:spPr>
              <a:xfrm>
                <a:off x="3072" y="1248"/>
                <a:ext cx="768" cy="0"/>
              </a:xfrm>
              <a:prstGeom prst="straightConnector1">
                <a:avLst/>
              </a:prstGeom>
              <a:noFill/>
              <a:ln cap="flat" cmpd="sng" w="31750">
                <a:solidFill>
                  <a:srgbClr val="993366"/>
                </a:solidFill>
                <a:prstDash val="solid"/>
                <a:round/>
                <a:headEnd len="med" w="med" type="oval"/>
                <a:tailEnd len="med" w="med" type="stealth"/>
              </a:ln>
            </p:spPr>
          </p:cxnSp>
          <p:cxnSp>
            <p:nvCxnSpPr>
              <p:cNvPr id="478" name="Google Shape;478;p43"/>
              <p:cNvCxnSpPr/>
              <p:nvPr/>
            </p:nvCxnSpPr>
            <p:spPr>
              <a:xfrm>
                <a:off x="4608" y="1248"/>
                <a:ext cx="768" cy="0"/>
              </a:xfrm>
              <a:prstGeom prst="straightConnector1">
                <a:avLst/>
              </a:prstGeom>
              <a:noFill/>
              <a:ln cap="flat" cmpd="sng" w="31750">
                <a:solidFill>
                  <a:srgbClr val="993366"/>
                </a:solidFill>
                <a:prstDash val="solid"/>
                <a:round/>
                <a:headEnd len="med" w="med" type="oval"/>
                <a:tailEnd len="med" w="med" type="none"/>
              </a:ln>
            </p:spPr>
          </p:cxnSp>
          <p:cxnSp>
            <p:nvCxnSpPr>
              <p:cNvPr id="479" name="Google Shape;479;p43"/>
              <p:cNvCxnSpPr/>
              <p:nvPr/>
            </p:nvCxnSpPr>
            <p:spPr>
              <a:xfrm>
                <a:off x="1488" y="1056"/>
                <a:ext cx="0" cy="336"/>
              </a:xfrm>
              <a:prstGeom prst="straightConnector1">
                <a:avLst/>
              </a:prstGeom>
              <a:noFill/>
              <a:ln cap="flat" cmpd="sng" w="9525">
                <a:solidFill>
                  <a:schemeClr val="dk1"/>
                </a:solidFill>
                <a:prstDash val="solid"/>
                <a:round/>
                <a:headEnd len="med" w="med" type="none"/>
                <a:tailEnd len="med" w="med" type="none"/>
              </a:ln>
            </p:spPr>
          </p:cxnSp>
          <p:cxnSp>
            <p:nvCxnSpPr>
              <p:cNvPr id="480" name="Google Shape;480;p43"/>
              <p:cNvCxnSpPr/>
              <p:nvPr/>
            </p:nvCxnSpPr>
            <p:spPr>
              <a:xfrm>
                <a:off x="2976" y="1056"/>
                <a:ext cx="0" cy="336"/>
              </a:xfrm>
              <a:prstGeom prst="straightConnector1">
                <a:avLst/>
              </a:prstGeom>
              <a:noFill/>
              <a:ln cap="flat" cmpd="sng" w="9525">
                <a:solidFill>
                  <a:schemeClr val="dk1"/>
                </a:solidFill>
                <a:prstDash val="solid"/>
                <a:round/>
                <a:headEnd len="med" w="med" type="none"/>
                <a:tailEnd len="med" w="med" type="none"/>
              </a:ln>
            </p:spPr>
          </p:cxnSp>
          <p:cxnSp>
            <p:nvCxnSpPr>
              <p:cNvPr id="481" name="Google Shape;481;p43"/>
              <p:cNvCxnSpPr/>
              <p:nvPr/>
            </p:nvCxnSpPr>
            <p:spPr>
              <a:xfrm>
                <a:off x="4464" y="1056"/>
                <a:ext cx="0" cy="336"/>
              </a:xfrm>
              <a:prstGeom prst="straightConnector1">
                <a:avLst/>
              </a:prstGeom>
              <a:noFill/>
              <a:ln cap="flat" cmpd="sng" w="9525">
                <a:solidFill>
                  <a:schemeClr val="dk1"/>
                </a:solidFill>
                <a:prstDash val="solid"/>
                <a:round/>
                <a:headEnd len="med" w="med" type="none"/>
                <a:tailEnd len="med" w="med" type="none"/>
              </a:ln>
            </p:spPr>
          </p:cxnSp>
          <p:sp>
            <p:nvSpPr>
              <p:cNvPr id="482" name="Google Shape;482;p43"/>
              <p:cNvSpPr txBox="1"/>
              <p:nvPr/>
            </p:nvSpPr>
            <p:spPr>
              <a:xfrm>
                <a:off x="1056" y="1056"/>
                <a:ext cx="384"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400" u="none" cap="none" strike="noStrike">
                    <a:solidFill>
                      <a:schemeClr val="dk1"/>
                    </a:solidFill>
                    <a:latin typeface="Arial"/>
                    <a:ea typeface="Arial"/>
                    <a:cs typeface="Arial"/>
                    <a:sym typeface="Arial"/>
                  </a:rPr>
                  <a:t>A</a:t>
                </a:r>
                <a:endParaRPr/>
              </a:p>
            </p:txBody>
          </p:sp>
          <p:sp>
            <p:nvSpPr>
              <p:cNvPr id="483" name="Google Shape;483;p43"/>
              <p:cNvSpPr txBox="1"/>
              <p:nvPr/>
            </p:nvSpPr>
            <p:spPr>
              <a:xfrm>
                <a:off x="2544" y="1056"/>
                <a:ext cx="384"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400" u="none" cap="none" strike="noStrike">
                    <a:solidFill>
                      <a:schemeClr val="dk1"/>
                    </a:solidFill>
                    <a:latin typeface="Arial"/>
                    <a:ea typeface="Arial"/>
                    <a:cs typeface="Arial"/>
                    <a:sym typeface="Arial"/>
                  </a:rPr>
                  <a:t>B</a:t>
                </a:r>
                <a:endParaRPr/>
              </a:p>
            </p:txBody>
          </p:sp>
          <p:sp>
            <p:nvSpPr>
              <p:cNvPr id="484" name="Google Shape;484;p43"/>
              <p:cNvSpPr txBox="1"/>
              <p:nvPr/>
            </p:nvSpPr>
            <p:spPr>
              <a:xfrm>
                <a:off x="4032" y="1056"/>
                <a:ext cx="384"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400" u="none" cap="none" strike="noStrike">
                    <a:solidFill>
                      <a:schemeClr val="dk1"/>
                    </a:solidFill>
                    <a:latin typeface="Arial"/>
                    <a:ea typeface="Arial"/>
                    <a:cs typeface="Arial"/>
                    <a:sym typeface="Arial"/>
                  </a:rPr>
                  <a:t>C</a:t>
                </a:r>
                <a:endParaRPr/>
              </a:p>
            </p:txBody>
          </p:sp>
          <p:cxnSp>
            <p:nvCxnSpPr>
              <p:cNvPr id="485" name="Google Shape;485;p43"/>
              <p:cNvCxnSpPr/>
              <p:nvPr/>
            </p:nvCxnSpPr>
            <p:spPr>
              <a:xfrm>
                <a:off x="5376" y="1248"/>
                <a:ext cx="0" cy="240"/>
              </a:xfrm>
              <a:prstGeom prst="straightConnector1">
                <a:avLst/>
              </a:prstGeom>
              <a:noFill/>
              <a:ln cap="flat" cmpd="sng" w="31750">
                <a:solidFill>
                  <a:srgbClr val="800000"/>
                </a:solidFill>
                <a:prstDash val="solid"/>
                <a:round/>
                <a:headEnd len="med" w="med" type="none"/>
                <a:tailEnd len="med" w="med" type="none"/>
              </a:ln>
            </p:spPr>
          </p:cxnSp>
        </p:grpSp>
        <p:cxnSp>
          <p:nvCxnSpPr>
            <p:cNvPr id="486" name="Google Shape;486;p43"/>
            <p:cNvCxnSpPr/>
            <p:nvPr/>
          </p:nvCxnSpPr>
          <p:spPr>
            <a:xfrm>
              <a:off x="5234" y="1485"/>
              <a:ext cx="242" cy="0"/>
            </a:xfrm>
            <a:prstGeom prst="straightConnector1">
              <a:avLst/>
            </a:prstGeom>
            <a:noFill/>
            <a:ln cap="flat" cmpd="sng" w="31750">
              <a:solidFill>
                <a:srgbClr val="800000"/>
              </a:solidFill>
              <a:prstDash val="solid"/>
              <a:round/>
              <a:headEnd len="med" w="med" type="none"/>
              <a:tailEnd len="med" w="med" type="none"/>
            </a:ln>
          </p:spPr>
        </p:cxnSp>
      </p:grpSp>
      <p:grpSp>
        <p:nvGrpSpPr>
          <p:cNvPr id="487" name="Google Shape;487;p43"/>
          <p:cNvGrpSpPr/>
          <p:nvPr/>
        </p:nvGrpSpPr>
        <p:grpSpPr>
          <a:xfrm>
            <a:off x="6096000" y="3962400"/>
            <a:ext cx="2597150" cy="684213"/>
            <a:chOff x="3840" y="2496"/>
            <a:chExt cx="1636" cy="431"/>
          </a:xfrm>
        </p:grpSpPr>
        <p:sp>
          <p:nvSpPr>
            <p:cNvPr id="488" name="Google Shape;488;p43"/>
            <p:cNvSpPr/>
            <p:nvPr/>
          </p:nvSpPr>
          <p:spPr>
            <a:xfrm>
              <a:off x="3840" y="2496"/>
              <a:ext cx="864" cy="336"/>
            </a:xfrm>
            <a:prstGeom prst="rect">
              <a:avLst/>
            </a:prstGeom>
            <a:solidFill>
              <a:srgbClr val="FFCC99"/>
            </a:solidFill>
            <a:ln cap="flat" cmpd="sng" w="25400">
              <a:solidFill>
                <a:srgbClr val="9933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cxnSp>
          <p:nvCxnSpPr>
            <p:cNvPr id="489" name="Google Shape;489;p43"/>
            <p:cNvCxnSpPr/>
            <p:nvPr/>
          </p:nvCxnSpPr>
          <p:spPr>
            <a:xfrm>
              <a:off x="4608" y="2688"/>
              <a:ext cx="768" cy="0"/>
            </a:xfrm>
            <a:prstGeom prst="straightConnector1">
              <a:avLst/>
            </a:prstGeom>
            <a:noFill/>
            <a:ln cap="flat" cmpd="sng" w="31750">
              <a:solidFill>
                <a:srgbClr val="993366"/>
              </a:solidFill>
              <a:prstDash val="solid"/>
              <a:round/>
              <a:headEnd len="med" w="med" type="oval"/>
              <a:tailEnd len="med" w="med" type="none"/>
            </a:ln>
          </p:spPr>
        </p:cxnSp>
        <p:cxnSp>
          <p:nvCxnSpPr>
            <p:cNvPr id="490" name="Google Shape;490;p43"/>
            <p:cNvCxnSpPr/>
            <p:nvPr/>
          </p:nvCxnSpPr>
          <p:spPr>
            <a:xfrm>
              <a:off x="4464" y="2496"/>
              <a:ext cx="0" cy="336"/>
            </a:xfrm>
            <a:prstGeom prst="straightConnector1">
              <a:avLst/>
            </a:prstGeom>
            <a:noFill/>
            <a:ln cap="flat" cmpd="sng" w="9525">
              <a:solidFill>
                <a:schemeClr val="dk1"/>
              </a:solidFill>
              <a:prstDash val="solid"/>
              <a:round/>
              <a:headEnd len="med" w="med" type="none"/>
              <a:tailEnd len="med" w="med" type="none"/>
            </a:ln>
          </p:spPr>
        </p:cxnSp>
        <p:sp>
          <p:nvSpPr>
            <p:cNvPr id="491" name="Google Shape;491;p43"/>
            <p:cNvSpPr txBox="1"/>
            <p:nvPr/>
          </p:nvSpPr>
          <p:spPr>
            <a:xfrm>
              <a:off x="4032" y="2496"/>
              <a:ext cx="384"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400" u="none" cap="none" strike="noStrike">
                  <a:solidFill>
                    <a:schemeClr val="dk1"/>
                  </a:solidFill>
                  <a:latin typeface="Arial"/>
                  <a:ea typeface="Arial"/>
                  <a:cs typeface="Arial"/>
                  <a:sym typeface="Arial"/>
                </a:rPr>
                <a:t>C</a:t>
              </a:r>
              <a:endParaRPr/>
            </a:p>
          </p:txBody>
        </p:sp>
        <p:cxnSp>
          <p:nvCxnSpPr>
            <p:cNvPr id="492" name="Google Shape;492;p43"/>
            <p:cNvCxnSpPr/>
            <p:nvPr/>
          </p:nvCxnSpPr>
          <p:spPr>
            <a:xfrm>
              <a:off x="5367" y="2681"/>
              <a:ext cx="0" cy="240"/>
            </a:xfrm>
            <a:prstGeom prst="straightConnector1">
              <a:avLst/>
            </a:prstGeom>
            <a:noFill/>
            <a:ln cap="flat" cmpd="sng" w="31750">
              <a:solidFill>
                <a:srgbClr val="800000"/>
              </a:solidFill>
              <a:prstDash val="solid"/>
              <a:round/>
              <a:headEnd len="med" w="med" type="none"/>
              <a:tailEnd len="med" w="med" type="none"/>
            </a:ln>
          </p:spPr>
        </p:cxnSp>
        <p:cxnSp>
          <p:nvCxnSpPr>
            <p:cNvPr id="493" name="Google Shape;493;p43"/>
            <p:cNvCxnSpPr/>
            <p:nvPr/>
          </p:nvCxnSpPr>
          <p:spPr>
            <a:xfrm>
              <a:off x="5234" y="2927"/>
              <a:ext cx="242" cy="0"/>
            </a:xfrm>
            <a:prstGeom prst="straightConnector1">
              <a:avLst/>
            </a:prstGeom>
            <a:noFill/>
            <a:ln cap="flat" cmpd="sng" w="31750">
              <a:solidFill>
                <a:srgbClr val="800000"/>
              </a:solidFill>
              <a:prstDash val="solid"/>
              <a:round/>
              <a:headEnd len="med" w="med" type="none"/>
              <a:tailEnd len="med" w="med" type="none"/>
            </a:ln>
          </p:spPr>
        </p:cxnSp>
      </p:grpSp>
      <p:sp>
        <p:nvSpPr>
          <p:cNvPr id="494" name="Google Shape;494;p43"/>
          <p:cNvSpPr txBox="1"/>
          <p:nvPr/>
        </p:nvSpPr>
        <p:spPr>
          <a:xfrm>
            <a:off x="3505200" y="1295400"/>
            <a:ext cx="2514600" cy="3667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dk1"/>
                </a:solidFill>
                <a:latin typeface="Arial"/>
                <a:ea typeface="Arial"/>
                <a:cs typeface="Arial"/>
                <a:sym typeface="Arial"/>
              </a:rPr>
              <a:t>Item to be deleted</a:t>
            </a:r>
            <a:endParaRPr/>
          </a:p>
        </p:txBody>
      </p:sp>
      <p:grpSp>
        <p:nvGrpSpPr>
          <p:cNvPr id="495" name="Google Shape;495;p43"/>
          <p:cNvGrpSpPr/>
          <p:nvPr/>
        </p:nvGrpSpPr>
        <p:grpSpPr>
          <a:xfrm>
            <a:off x="1293813" y="3136900"/>
            <a:ext cx="765175" cy="825265"/>
            <a:chOff x="1293923" y="3136900"/>
            <a:chExt cx="764953" cy="825265"/>
          </a:xfrm>
        </p:grpSpPr>
        <p:sp>
          <p:nvSpPr>
            <p:cNvPr id="496" name="Google Shape;496;p43"/>
            <p:cNvSpPr txBox="1"/>
            <p:nvPr/>
          </p:nvSpPr>
          <p:spPr>
            <a:xfrm>
              <a:off x="1293923" y="3136900"/>
              <a:ext cx="764953"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400" u="none" cap="none" strike="noStrike">
                  <a:solidFill>
                    <a:srgbClr val="FF0000"/>
                  </a:solidFill>
                  <a:latin typeface="Times New Roman"/>
                  <a:ea typeface="Times New Roman"/>
                  <a:cs typeface="Times New Roman"/>
                  <a:sym typeface="Times New Roman"/>
                </a:rPr>
                <a:t>curr</a:t>
              </a:r>
              <a:endParaRPr/>
            </a:p>
          </p:txBody>
        </p:sp>
        <p:cxnSp>
          <p:nvCxnSpPr>
            <p:cNvPr id="497" name="Google Shape;497;p43"/>
            <p:cNvCxnSpPr>
              <a:stCxn id="496" idx="2"/>
            </p:cNvCxnSpPr>
            <p:nvPr/>
          </p:nvCxnSpPr>
          <p:spPr>
            <a:xfrm>
              <a:off x="1676400" y="3598565"/>
              <a:ext cx="0" cy="363600"/>
            </a:xfrm>
            <a:prstGeom prst="straightConnector1">
              <a:avLst/>
            </a:prstGeom>
            <a:noFill/>
            <a:ln cap="flat" cmpd="sng" w="9525">
              <a:solidFill>
                <a:schemeClr val="accent1"/>
              </a:solidFill>
              <a:prstDash val="solid"/>
              <a:miter lim="800000"/>
              <a:headEnd len="sm" w="sm" type="none"/>
              <a:tailEnd len="med" w="med" type="triangle"/>
            </a:ln>
          </p:spPr>
        </p:cxnSp>
      </p:grpSp>
      <p:grpSp>
        <p:nvGrpSpPr>
          <p:cNvPr id="498" name="Google Shape;498;p43"/>
          <p:cNvGrpSpPr/>
          <p:nvPr/>
        </p:nvGrpSpPr>
        <p:grpSpPr>
          <a:xfrm>
            <a:off x="3886200" y="2971800"/>
            <a:ext cx="715963" cy="990265"/>
            <a:chOff x="3886200" y="2971800"/>
            <a:chExt cx="715260" cy="990265"/>
          </a:xfrm>
        </p:grpSpPr>
        <p:sp>
          <p:nvSpPr>
            <p:cNvPr id="499" name="Google Shape;499;p43"/>
            <p:cNvSpPr txBox="1"/>
            <p:nvPr/>
          </p:nvSpPr>
          <p:spPr>
            <a:xfrm>
              <a:off x="3886200" y="2971800"/>
              <a:ext cx="71526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400" u="none" cap="none" strike="noStrike">
                  <a:solidFill>
                    <a:srgbClr val="FF0000"/>
                  </a:solidFill>
                  <a:latin typeface="Times New Roman"/>
                  <a:ea typeface="Times New Roman"/>
                  <a:cs typeface="Times New Roman"/>
                  <a:sym typeface="Times New Roman"/>
                </a:rPr>
                <a:t>tmp</a:t>
              </a:r>
              <a:endParaRPr/>
            </a:p>
          </p:txBody>
        </p:sp>
        <p:cxnSp>
          <p:nvCxnSpPr>
            <p:cNvPr id="500" name="Google Shape;500;p43"/>
            <p:cNvCxnSpPr>
              <a:stCxn id="499" idx="2"/>
            </p:cNvCxnSpPr>
            <p:nvPr/>
          </p:nvCxnSpPr>
          <p:spPr>
            <a:xfrm>
              <a:off x="4243830" y="3433465"/>
              <a:ext cx="0" cy="528600"/>
            </a:xfrm>
            <a:prstGeom prst="straightConnector1">
              <a:avLst/>
            </a:prstGeom>
            <a:noFill/>
            <a:ln cap="flat" cmpd="sng" w="9525">
              <a:solidFill>
                <a:schemeClr val="accent1"/>
              </a:solidFill>
              <a:prstDash val="solid"/>
              <a:miter lim="800000"/>
              <a:headEnd len="sm" w="sm" type="none"/>
              <a:tailEnd len="med" w="med" type="triangle"/>
            </a:ln>
          </p:spPr>
        </p:cxn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1"/>
                                        </p:tgtEl>
                                        <p:attrNameLst>
                                          <p:attrName>style.visibility</p:attrName>
                                        </p:attrNameLst>
                                      </p:cBhvr>
                                      <p:to>
                                        <p:strVal val="visible"/>
                                      </p:to>
                                    </p:set>
                                    <p:animEffect filter="fade" transition="in">
                                      <p:cBhvr>
                                        <p:cTn dur="500"/>
                                        <p:tgtEl>
                                          <p:spTgt spid="47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94"/>
                                        </p:tgtEl>
                                        <p:attrNameLst>
                                          <p:attrName>style.visibility</p:attrName>
                                        </p:attrNameLst>
                                      </p:cBhvr>
                                      <p:to>
                                        <p:strVal val="visible"/>
                                      </p:to>
                                    </p:set>
                                    <p:anim calcmode="lin" valueType="num">
                                      <p:cBhvr additive="base">
                                        <p:cTn dur="500"/>
                                        <p:tgtEl>
                                          <p:spTgt spid="494"/>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6"/>
                                        </p:tgtEl>
                                        <p:attrNameLst>
                                          <p:attrName>style.visibility</p:attrName>
                                        </p:attrNameLst>
                                      </p:cBhvr>
                                      <p:to>
                                        <p:strVal val="visible"/>
                                      </p:to>
                                    </p:set>
                                    <p:animEffect filter="fade" transition="in">
                                      <p:cBhvr>
                                        <p:cTn dur="500"/>
                                        <p:tgtEl>
                                          <p:spTgt spid="45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7"/>
                                        </p:tgtEl>
                                        <p:attrNameLst>
                                          <p:attrName>style.visibility</p:attrName>
                                        </p:attrNameLst>
                                      </p:cBhvr>
                                      <p:to>
                                        <p:strVal val="visible"/>
                                      </p:to>
                                    </p:set>
                                    <p:animEffect filter="fade" transition="in">
                                      <p:cBhvr>
                                        <p:cTn dur="500"/>
                                        <p:tgtEl>
                                          <p:spTgt spid="48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66"/>
                                        </p:tgtEl>
                                        <p:attrNameLst>
                                          <p:attrName>style.visibility</p:attrName>
                                        </p:attrNameLst>
                                      </p:cBhvr>
                                      <p:to>
                                        <p:strVal val="visible"/>
                                      </p:to>
                                    </p:set>
                                    <p:anim calcmode="lin" valueType="num">
                                      <p:cBhvr additive="base">
                                        <p:cTn dur="500"/>
                                        <p:tgtEl>
                                          <p:spTgt spid="466"/>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60"/>
                                        </p:tgtEl>
                                        <p:attrNameLst>
                                          <p:attrName>style.visibility</p:attrName>
                                        </p:attrNameLst>
                                      </p:cBhvr>
                                      <p:to>
                                        <p:strVal val="visible"/>
                                      </p:to>
                                    </p:set>
                                    <p:anim calcmode="lin" valueType="num">
                                      <p:cBhvr additive="base">
                                        <p:cTn dur="500"/>
                                        <p:tgtEl>
                                          <p:spTgt spid="460"/>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5"/>
                                        </p:tgtEl>
                                        <p:attrNameLst>
                                          <p:attrName>style.visibility</p:attrName>
                                        </p:attrNameLst>
                                      </p:cBhvr>
                                      <p:to>
                                        <p:strVal val="visible"/>
                                      </p:to>
                                    </p:set>
                                    <p:animEffect filter="fade" transition="in">
                                      <p:cBhvr>
                                        <p:cTn dur="500"/>
                                        <p:tgtEl>
                                          <p:spTgt spid="46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4" name="Shape 504"/>
        <p:cNvGrpSpPr/>
        <p:nvPr/>
      </p:nvGrpSpPr>
      <p:grpSpPr>
        <a:xfrm>
          <a:off x="0" y="0"/>
          <a:ext cx="0" cy="0"/>
          <a:chOff x="0" y="0"/>
          <a:chExt cx="0" cy="0"/>
        </a:xfrm>
      </p:grpSpPr>
      <p:sp>
        <p:nvSpPr>
          <p:cNvPr id="505" name="Google Shape;505;p44"/>
          <p:cNvSpPr txBox="1"/>
          <p:nvPr>
            <p:ph type="title"/>
          </p:nvPr>
        </p:nvSpPr>
        <p:spPr>
          <a:xfrm>
            <a:off x="609600" y="133350"/>
            <a:ext cx="8229600" cy="11430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rPr lang="en-US"/>
              <a:t>Pseudo-code for deletion</a:t>
            </a:r>
            <a:endParaRPr/>
          </a:p>
        </p:txBody>
      </p:sp>
      <p:sp>
        <p:nvSpPr>
          <p:cNvPr id="506" name="Google Shape;506;p44"/>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200" u="none" cap="none" strike="noStrike">
                <a:solidFill>
                  <a:srgbClr val="898989"/>
                </a:solidFill>
                <a:latin typeface="Times New Roman"/>
                <a:ea typeface="Times New Roman"/>
                <a:cs typeface="Times New Roman"/>
                <a:sym typeface="Times New Roman"/>
              </a:rPr>
              <a:t>‹#›</a:t>
            </a:fld>
            <a:endParaRPr b="0" i="0" sz="1200" u="none" cap="none" strike="noStrike">
              <a:solidFill>
                <a:srgbClr val="898989"/>
              </a:solidFill>
              <a:latin typeface="Times New Roman"/>
              <a:ea typeface="Times New Roman"/>
              <a:cs typeface="Times New Roman"/>
              <a:sym typeface="Times New Roman"/>
            </a:endParaRPr>
          </a:p>
        </p:txBody>
      </p:sp>
      <p:sp>
        <p:nvSpPr>
          <p:cNvPr id="507" name="Google Shape;507;p44"/>
          <p:cNvSpPr txBox="1"/>
          <p:nvPr/>
        </p:nvSpPr>
        <p:spPr>
          <a:xfrm>
            <a:off x="2095500" y="1370013"/>
            <a:ext cx="4953000" cy="4522787"/>
          </a:xfrm>
          <a:prstGeom prst="rect">
            <a:avLst/>
          </a:prstGeom>
          <a:solidFill>
            <a:srgbClr val="99CCFF"/>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400" u="none" cap="none" strike="noStrike">
                <a:solidFill>
                  <a:schemeClr val="dk1"/>
                </a:solidFill>
                <a:latin typeface="Times New Roman"/>
                <a:ea typeface="Times New Roman"/>
                <a:cs typeface="Times New Roman"/>
                <a:sym typeface="Times New Roman"/>
              </a:rPr>
              <a:t>typedef struct nd {</a:t>
            </a:r>
            <a:endParaRPr/>
          </a:p>
          <a:p>
            <a:pPr indent="0" lvl="0" marL="0" marR="0" rtl="0" algn="l">
              <a:spcBef>
                <a:spcPts val="0"/>
              </a:spcBef>
              <a:spcAft>
                <a:spcPts val="0"/>
              </a:spcAft>
              <a:buNone/>
            </a:pPr>
            <a:r>
              <a:rPr b="0" i="0" lang="en-US" sz="2400" u="none" cap="none" strike="noStrike">
                <a:solidFill>
                  <a:schemeClr val="dk1"/>
                </a:solidFill>
                <a:latin typeface="Times New Roman"/>
                <a:ea typeface="Times New Roman"/>
                <a:cs typeface="Times New Roman"/>
                <a:sym typeface="Times New Roman"/>
              </a:rPr>
              <a:t>   struct item data;</a:t>
            </a:r>
            <a:endParaRPr/>
          </a:p>
          <a:p>
            <a:pPr indent="0" lvl="0" marL="0" marR="0" rtl="0" algn="l">
              <a:spcBef>
                <a:spcPts val="0"/>
              </a:spcBef>
              <a:spcAft>
                <a:spcPts val="0"/>
              </a:spcAft>
              <a:buNone/>
            </a:pPr>
            <a:r>
              <a:rPr b="0" i="0" lang="en-US" sz="2400" u="none" cap="none" strike="noStrike">
                <a:solidFill>
                  <a:schemeClr val="dk1"/>
                </a:solidFill>
                <a:latin typeface="Times New Roman"/>
                <a:ea typeface="Times New Roman"/>
                <a:cs typeface="Times New Roman"/>
                <a:sym typeface="Times New Roman"/>
              </a:rPr>
              <a:t>   struct nd * next;</a:t>
            </a:r>
            <a:endParaRPr/>
          </a:p>
          <a:p>
            <a:pPr indent="0" lvl="0" marL="0" marR="0" rtl="0" algn="l">
              <a:spcBef>
                <a:spcPts val="0"/>
              </a:spcBef>
              <a:spcAft>
                <a:spcPts val="0"/>
              </a:spcAft>
              <a:buNone/>
            </a:pPr>
            <a:r>
              <a:rPr b="0" i="0" lang="en-US" sz="2400" u="none" cap="none" strike="noStrike">
                <a:solidFill>
                  <a:schemeClr val="dk1"/>
                </a:solidFill>
                <a:latin typeface="Times New Roman"/>
                <a:ea typeface="Times New Roman"/>
                <a:cs typeface="Times New Roman"/>
                <a:sym typeface="Times New Roman"/>
              </a:rPr>
              <a:t>   } node;</a:t>
            </a:r>
            <a:endParaRPr/>
          </a:p>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b="0" i="0" lang="en-US" sz="2400" u="none" cap="none" strike="noStrike">
                <a:solidFill>
                  <a:schemeClr val="dk1"/>
                </a:solidFill>
                <a:latin typeface="Times New Roman"/>
                <a:ea typeface="Times New Roman"/>
                <a:cs typeface="Times New Roman"/>
                <a:sym typeface="Times New Roman"/>
              </a:rPr>
              <a:t>void delete(node *curr)</a:t>
            </a:r>
            <a:endParaRPr/>
          </a:p>
          <a:p>
            <a:pPr indent="0" lvl="0" marL="0" marR="0" rtl="0" algn="l">
              <a:spcBef>
                <a:spcPts val="0"/>
              </a:spcBef>
              <a:spcAft>
                <a:spcPts val="0"/>
              </a:spcAft>
              <a:buNone/>
            </a:pPr>
            <a:r>
              <a:rPr b="0" i="0" lang="en-US" sz="2400" u="none" cap="none" strike="noStrike">
                <a:solidFill>
                  <a:schemeClr val="dk1"/>
                </a:solidFill>
                <a:latin typeface="Times New Roman"/>
                <a:ea typeface="Times New Roman"/>
                <a:cs typeface="Times New Roman"/>
                <a:sym typeface="Times New Roman"/>
              </a:rPr>
              <a:t>{</a:t>
            </a:r>
            <a:endParaRPr/>
          </a:p>
          <a:p>
            <a:pPr indent="0" lvl="0" marL="0" marR="0" rtl="0" algn="l">
              <a:spcBef>
                <a:spcPts val="0"/>
              </a:spcBef>
              <a:spcAft>
                <a:spcPts val="0"/>
              </a:spcAft>
              <a:buNone/>
            </a:pPr>
            <a:r>
              <a:rPr b="0" i="0" lang="en-US" sz="2400" u="none" cap="none" strike="noStrike">
                <a:solidFill>
                  <a:schemeClr val="dk1"/>
                </a:solidFill>
                <a:latin typeface="Times New Roman"/>
                <a:ea typeface="Times New Roman"/>
                <a:cs typeface="Times New Roman"/>
                <a:sym typeface="Times New Roman"/>
              </a:rPr>
              <a:t>node * tmp;</a:t>
            </a:r>
            <a:endParaRPr/>
          </a:p>
          <a:p>
            <a:pPr indent="0" lvl="0" marL="0" marR="0" rtl="0" algn="l">
              <a:spcBef>
                <a:spcPts val="0"/>
              </a:spcBef>
              <a:spcAft>
                <a:spcPts val="0"/>
              </a:spcAft>
              <a:buNone/>
            </a:pPr>
            <a:r>
              <a:rPr b="0" i="0" lang="en-US" sz="2400" u="none" cap="none" strike="noStrike">
                <a:solidFill>
                  <a:schemeClr val="dk1"/>
                </a:solidFill>
                <a:latin typeface="Times New Roman"/>
                <a:ea typeface="Times New Roman"/>
                <a:cs typeface="Times New Roman"/>
                <a:sym typeface="Times New Roman"/>
              </a:rPr>
              <a:t> tmp=curr-&gt;next;</a:t>
            </a:r>
            <a:endParaRPr/>
          </a:p>
          <a:p>
            <a:pPr indent="0" lvl="0" marL="0" marR="0" rtl="0" algn="l">
              <a:spcBef>
                <a:spcPts val="0"/>
              </a:spcBef>
              <a:spcAft>
                <a:spcPts val="0"/>
              </a:spcAft>
              <a:buNone/>
            </a:pPr>
            <a:r>
              <a:rPr b="0" i="0" lang="en-US" sz="2400" u="none" cap="none" strike="noStrike">
                <a:solidFill>
                  <a:schemeClr val="dk1"/>
                </a:solidFill>
                <a:latin typeface="Times New Roman"/>
                <a:ea typeface="Times New Roman"/>
                <a:cs typeface="Times New Roman"/>
                <a:sym typeface="Times New Roman"/>
              </a:rPr>
              <a:t>curr-&gt;next=tmp-&gt;next;</a:t>
            </a:r>
            <a:endParaRPr/>
          </a:p>
          <a:p>
            <a:pPr indent="0" lvl="0" marL="0" marR="0" rtl="0" algn="l">
              <a:spcBef>
                <a:spcPts val="0"/>
              </a:spcBef>
              <a:spcAft>
                <a:spcPts val="0"/>
              </a:spcAft>
              <a:buNone/>
            </a:pPr>
            <a:r>
              <a:rPr b="0" i="0" lang="en-US" sz="2400" u="none" cap="none" strike="noStrike">
                <a:solidFill>
                  <a:schemeClr val="dk1"/>
                </a:solidFill>
                <a:latin typeface="Times New Roman"/>
                <a:ea typeface="Times New Roman"/>
                <a:cs typeface="Times New Roman"/>
                <a:sym typeface="Times New Roman"/>
              </a:rPr>
              <a:t>free(tmp);</a:t>
            </a:r>
            <a:endParaRPr/>
          </a:p>
          <a:p>
            <a:pPr indent="0" lvl="0" marL="0" marR="0" rtl="0" algn="l">
              <a:spcBef>
                <a:spcPts val="0"/>
              </a:spcBef>
              <a:spcAft>
                <a:spcPts val="0"/>
              </a:spcAft>
              <a:buNone/>
            </a:pPr>
            <a:r>
              <a:rPr b="0" i="0" lang="en-US" sz="2400" u="none" cap="none" strike="noStrike">
                <a:solidFill>
                  <a:schemeClr val="dk1"/>
                </a:solidFill>
                <a:latin typeface="Times New Roman"/>
                <a:ea typeface="Times New Roman"/>
                <a:cs typeface="Times New Roman"/>
                <a:sym typeface="Times New Roman"/>
              </a:rPr>
              <a:t>}</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1" name="Shape 511"/>
        <p:cNvGrpSpPr/>
        <p:nvPr/>
      </p:nvGrpSpPr>
      <p:grpSpPr>
        <a:xfrm>
          <a:off x="0" y="0"/>
          <a:ext cx="0" cy="0"/>
          <a:chOff x="0" y="0"/>
          <a:chExt cx="0" cy="0"/>
        </a:xfrm>
      </p:grpSpPr>
      <p:sp>
        <p:nvSpPr>
          <p:cNvPr id="512" name="Google Shape;512;p45"/>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rPr lang="en-US"/>
              <a:t>In essence ...</a:t>
            </a:r>
            <a:endParaRPr/>
          </a:p>
        </p:txBody>
      </p:sp>
      <p:sp>
        <p:nvSpPr>
          <p:cNvPr id="513" name="Google Shape;513;p45"/>
          <p:cNvSpPr txBox="1"/>
          <p:nvPr>
            <p:ph idx="1" type="body"/>
          </p:nvPr>
        </p:nvSpPr>
        <p:spPr>
          <a:xfrm>
            <a:off x="685800" y="1371600"/>
            <a:ext cx="8001000" cy="47244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Font typeface="Arial"/>
              <a:buChar char="•"/>
            </a:pPr>
            <a:r>
              <a:rPr lang="en-US"/>
              <a:t>For insertion:</a:t>
            </a:r>
            <a:endParaRPr/>
          </a:p>
          <a:p>
            <a:pPr indent="-228600" lvl="1" marL="685800" rtl="0" algn="l">
              <a:lnSpc>
                <a:spcPct val="90000"/>
              </a:lnSpc>
              <a:spcBef>
                <a:spcPts val="500"/>
              </a:spcBef>
              <a:spcAft>
                <a:spcPts val="0"/>
              </a:spcAft>
              <a:buClr>
                <a:schemeClr val="dk1"/>
              </a:buClr>
              <a:buSzPts val="2400"/>
              <a:buFont typeface="Arial"/>
              <a:buChar char="–"/>
            </a:pPr>
            <a:r>
              <a:rPr lang="en-US"/>
              <a:t>A record is created holding the new item.</a:t>
            </a:r>
            <a:endParaRPr/>
          </a:p>
          <a:p>
            <a:pPr indent="-228600" lvl="1" marL="685800" rtl="0" algn="l">
              <a:lnSpc>
                <a:spcPct val="90000"/>
              </a:lnSpc>
              <a:spcBef>
                <a:spcPts val="500"/>
              </a:spcBef>
              <a:spcAft>
                <a:spcPts val="0"/>
              </a:spcAft>
              <a:buClr>
                <a:schemeClr val="dk1"/>
              </a:buClr>
              <a:buSzPts val="2400"/>
              <a:buFont typeface="Arial"/>
              <a:buChar char="–"/>
            </a:pPr>
            <a:r>
              <a:rPr lang="en-US"/>
              <a:t>The </a:t>
            </a:r>
            <a:r>
              <a:rPr lang="en-US">
                <a:solidFill>
                  <a:srgbClr val="CC0000"/>
                </a:solidFill>
              </a:rPr>
              <a:t>next</a:t>
            </a:r>
            <a:r>
              <a:rPr lang="en-US"/>
              <a:t> pointer of the new record is set to link it to the item which is to follow it in the list.</a:t>
            </a:r>
            <a:endParaRPr/>
          </a:p>
          <a:p>
            <a:pPr indent="-228600" lvl="1" marL="685800" rtl="0" algn="l">
              <a:lnSpc>
                <a:spcPct val="90000"/>
              </a:lnSpc>
              <a:spcBef>
                <a:spcPts val="500"/>
              </a:spcBef>
              <a:spcAft>
                <a:spcPts val="0"/>
              </a:spcAft>
              <a:buClr>
                <a:schemeClr val="dk1"/>
              </a:buClr>
              <a:buSzPts val="2400"/>
              <a:buFont typeface="Arial"/>
              <a:buChar char="–"/>
            </a:pPr>
            <a:r>
              <a:rPr lang="en-US"/>
              <a:t>The </a:t>
            </a:r>
            <a:r>
              <a:rPr lang="en-US">
                <a:solidFill>
                  <a:srgbClr val="CC0000"/>
                </a:solidFill>
              </a:rPr>
              <a:t>next</a:t>
            </a:r>
            <a:r>
              <a:rPr lang="en-US"/>
              <a:t> pointer of the item which is to precede it must be modified to point to the new item.</a:t>
            </a:r>
            <a:endParaRPr/>
          </a:p>
          <a:p>
            <a:pPr indent="-228600" lvl="0" marL="228600" rtl="0" algn="l">
              <a:lnSpc>
                <a:spcPct val="90000"/>
              </a:lnSpc>
              <a:spcBef>
                <a:spcPts val="1000"/>
              </a:spcBef>
              <a:spcAft>
                <a:spcPts val="0"/>
              </a:spcAft>
              <a:buClr>
                <a:schemeClr val="dk1"/>
              </a:buClr>
              <a:buSzPts val="2800"/>
              <a:buFont typeface="Arial"/>
              <a:buChar char="•"/>
            </a:pPr>
            <a:r>
              <a:rPr lang="en-US"/>
              <a:t>For deletion:</a:t>
            </a:r>
            <a:endParaRPr/>
          </a:p>
          <a:p>
            <a:pPr indent="-228600" lvl="1" marL="685800" rtl="0" algn="l">
              <a:lnSpc>
                <a:spcPct val="90000"/>
              </a:lnSpc>
              <a:spcBef>
                <a:spcPts val="500"/>
              </a:spcBef>
              <a:spcAft>
                <a:spcPts val="0"/>
              </a:spcAft>
              <a:buClr>
                <a:schemeClr val="dk1"/>
              </a:buClr>
              <a:buSzPts val="2400"/>
              <a:buFont typeface="Arial"/>
              <a:buChar char="–"/>
            </a:pPr>
            <a:r>
              <a:rPr lang="en-US"/>
              <a:t>The </a:t>
            </a:r>
            <a:r>
              <a:rPr lang="en-US">
                <a:solidFill>
                  <a:srgbClr val="CC0000"/>
                </a:solidFill>
              </a:rPr>
              <a:t>next</a:t>
            </a:r>
            <a:r>
              <a:rPr lang="en-US"/>
              <a:t> pointer of the item immediately preceding the one to be deleted is altered, and made to point to the item following the deleted item.</a:t>
            </a:r>
            <a:endParaRPr/>
          </a:p>
        </p:txBody>
      </p:sp>
      <p:sp>
        <p:nvSpPr>
          <p:cNvPr id="514" name="Google Shape;514;p45"/>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200" u="none" cap="none" strike="noStrike">
                <a:solidFill>
                  <a:srgbClr val="898989"/>
                </a:solidFill>
                <a:latin typeface="Times New Roman"/>
                <a:ea typeface="Times New Roman"/>
                <a:cs typeface="Times New Roman"/>
                <a:sym typeface="Times New Roman"/>
              </a:rPr>
              <a:t>‹#›</a:t>
            </a:fld>
            <a:endParaRPr b="0" i="0" sz="1200" u="none" cap="none" strike="noStrike">
              <a:solidFill>
                <a:srgbClr val="898989"/>
              </a:solidFill>
              <a:latin typeface="Times New Roman"/>
              <a:ea typeface="Times New Roman"/>
              <a:cs typeface="Times New Roman"/>
              <a:sym typeface="Times New Roman"/>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8" name="Shape 518"/>
        <p:cNvGrpSpPr/>
        <p:nvPr/>
      </p:nvGrpSpPr>
      <p:grpSpPr>
        <a:xfrm>
          <a:off x="0" y="0"/>
          <a:ext cx="0" cy="0"/>
          <a:chOff x="0" y="0"/>
          <a:chExt cx="0" cy="0"/>
        </a:xfrm>
      </p:grpSpPr>
      <p:sp>
        <p:nvSpPr>
          <p:cNvPr id="519" name="Google Shape;519;p46"/>
          <p:cNvSpPr txBox="1"/>
          <p:nvPr>
            <p:ph type="title"/>
          </p:nvPr>
        </p:nvSpPr>
        <p:spPr>
          <a:xfrm>
            <a:off x="628650" y="365126"/>
            <a:ext cx="78867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rPr lang="en-US"/>
              <a:t>Types of Lists</a:t>
            </a:r>
            <a:endParaRPr/>
          </a:p>
        </p:txBody>
      </p:sp>
      <p:sp>
        <p:nvSpPr>
          <p:cNvPr id="520" name="Google Shape;520;p46"/>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Depending on the way in which the links are used to maintain adjacency, several different types of linked lists are possible.</a:t>
            </a:r>
            <a:endParaRPr/>
          </a:p>
          <a:p>
            <a:pPr indent="-50800" lvl="0" marL="228600" rtl="0" algn="l">
              <a:lnSpc>
                <a:spcPct val="90000"/>
              </a:lnSpc>
              <a:spcBef>
                <a:spcPts val="1000"/>
              </a:spcBef>
              <a:spcAft>
                <a:spcPts val="0"/>
              </a:spcAft>
              <a:buClr>
                <a:schemeClr val="dk1"/>
              </a:buClr>
              <a:buSzPts val="2800"/>
              <a:buNone/>
            </a:pPr>
            <a:r>
              <a:t/>
            </a:r>
            <a:endParaRPr/>
          </a:p>
          <a:p>
            <a:pPr indent="-228600" lvl="1" marL="685800" rtl="0" algn="l">
              <a:lnSpc>
                <a:spcPct val="90000"/>
              </a:lnSpc>
              <a:spcBef>
                <a:spcPts val="500"/>
              </a:spcBef>
              <a:spcAft>
                <a:spcPts val="0"/>
              </a:spcAft>
              <a:buClr>
                <a:schemeClr val="dk1"/>
              </a:buClr>
              <a:buSzPts val="2400"/>
              <a:buChar char="•"/>
            </a:pPr>
            <a:r>
              <a:rPr lang="en-US"/>
              <a:t>Linear singly-linked list (or simply linear list)</a:t>
            </a:r>
            <a:endParaRPr/>
          </a:p>
          <a:p>
            <a:pPr indent="-228600" lvl="2" marL="1143000" rtl="0" algn="l">
              <a:lnSpc>
                <a:spcPct val="90000"/>
              </a:lnSpc>
              <a:spcBef>
                <a:spcPts val="500"/>
              </a:spcBef>
              <a:spcAft>
                <a:spcPts val="0"/>
              </a:spcAft>
              <a:buClr>
                <a:schemeClr val="dk1"/>
              </a:buClr>
              <a:buSzPts val="2000"/>
              <a:buChar char="•"/>
            </a:pPr>
            <a:r>
              <a:rPr lang="en-US"/>
              <a:t>One we have discussed so far.</a:t>
            </a:r>
            <a:endParaRPr/>
          </a:p>
        </p:txBody>
      </p:sp>
      <p:sp>
        <p:nvSpPr>
          <p:cNvPr id="521" name="Google Shape;521;p46"/>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200" u="none" cap="none" strike="noStrike">
                <a:solidFill>
                  <a:srgbClr val="898989"/>
                </a:solidFill>
                <a:latin typeface="Times New Roman"/>
                <a:ea typeface="Times New Roman"/>
                <a:cs typeface="Times New Roman"/>
                <a:sym typeface="Times New Roman"/>
              </a:rPr>
              <a:t>‹#›</a:t>
            </a:fld>
            <a:endParaRPr b="0" i="0" sz="1200" u="none" cap="none" strike="noStrike">
              <a:solidFill>
                <a:srgbClr val="898989"/>
              </a:solidFill>
              <a:latin typeface="Times New Roman"/>
              <a:ea typeface="Times New Roman"/>
              <a:cs typeface="Times New Roman"/>
              <a:sym typeface="Times New Roman"/>
            </a:endParaRPr>
          </a:p>
        </p:txBody>
      </p:sp>
      <p:grpSp>
        <p:nvGrpSpPr>
          <p:cNvPr id="522" name="Google Shape;522;p46"/>
          <p:cNvGrpSpPr/>
          <p:nvPr/>
        </p:nvGrpSpPr>
        <p:grpSpPr>
          <a:xfrm>
            <a:off x="152400" y="4038600"/>
            <a:ext cx="8456613" cy="1692275"/>
            <a:chOff x="96" y="2544"/>
            <a:chExt cx="5327" cy="1066"/>
          </a:xfrm>
        </p:grpSpPr>
        <p:grpSp>
          <p:nvGrpSpPr>
            <p:cNvPr id="523" name="Google Shape;523;p46"/>
            <p:cNvGrpSpPr/>
            <p:nvPr/>
          </p:nvGrpSpPr>
          <p:grpSpPr>
            <a:xfrm>
              <a:off x="768" y="3168"/>
              <a:ext cx="4655" cy="442"/>
              <a:chOff x="768" y="2784"/>
              <a:chExt cx="4655" cy="442"/>
            </a:xfrm>
          </p:grpSpPr>
          <p:sp>
            <p:nvSpPr>
              <p:cNvPr id="524" name="Google Shape;524;p46"/>
              <p:cNvSpPr/>
              <p:nvPr/>
            </p:nvSpPr>
            <p:spPr>
              <a:xfrm>
                <a:off x="768" y="2784"/>
                <a:ext cx="864" cy="336"/>
              </a:xfrm>
              <a:prstGeom prst="rect">
                <a:avLst/>
              </a:prstGeom>
              <a:solidFill>
                <a:srgbClr val="FFCC99"/>
              </a:solidFill>
              <a:ln cap="flat" cmpd="sng" w="25400">
                <a:solidFill>
                  <a:srgbClr val="9933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525" name="Google Shape;525;p46"/>
              <p:cNvSpPr/>
              <p:nvPr/>
            </p:nvSpPr>
            <p:spPr>
              <a:xfrm>
                <a:off x="2304" y="2784"/>
                <a:ext cx="864" cy="336"/>
              </a:xfrm>
              <a:prstGeom prst="rect">
                <a:avLst/>
              </a:prstGeom>
              <a:solidFill>
                <a:srgbClr val="FFCC99"/>
              </a:solidFill>
              <a:ln cap="flat" cmpd="sng" w="25400">
                <a:solidFill>
                  <a:srgbClr val="9933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526" name="Google Shape;526;p46"/>
              <p:cNvSpPr/>
              <p:nvPr/>
            </p:nvSpPr>
            <p:spPr>
              <a:xfrm>
                <a:off x="3792" y="2784"/>
                <a:ext cx="864" cy="336"/>
              </a:xfrm>
              <a:prstGeom prst="rect">
                <a:avLst/>
              </a:prstGeom>
              <a:solidFill>
                <a:srgbClr val="FFCC99"/>
              </a:solidFill>
              <a:ln cap="flat" cmpd="sng" w="25400">
                <a:solidFill>
                  <a:srgbClr val="9933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cxnSp>
            <p:nvCxnSpPr>
              <p:cNvPr id="527" name="Google Shape;527;p46"/>
              <p:cNvCxnSpPr/>
              <p:nvPr/>
            </p:nvCxnSpPr>
            <p:spPr>
              <a:xfrm>
                <a:off x="1536" y="2976"/>
                <a:ext cx="768" cy="0"/>
              </a:xfrm>
              <a:prstGeom prst="straightConnector1">
                <a:avLst/>
              </a:prstGeom>
              <a:noFill/>
              <a:ln cap="flat" cmpd="sng" w="31750">
                <a:solidFill>
                  <a:srgbClr val="993366"/>
                </a:solidFill>
                <a:prstDash val="solid"/>
                <a:round/>
                <a:headEnd len="med" w="med" type="oval"/>
                <a:tailEnd len="med" w="med" type="stealth"/>
              </a:ln>
            </p:spPr>
          </p:cxnSp>
          <p:cxnSp>
            <p:nvCxnSpPr>
              <p:cNvPr id="528" name="Google Shape;528;p46"/>
              <p:cNvCxnSpPr/>
              <p:nvPr/>
            </p:nvCxnSpPr>
            <p:spPr>
              <a:xfrm>
                <a:off x="3024" y="2976"/>
                <a:ext cx="768" cy="0"/>
              </a:xfrm>
              <a:prstGeom prst="straightConnector1">
                <a:avLst/>
              </a:prstGeom>
              <a:noFill/>
              <a:ln cap="flat" cmpd="sng" w="31750">
                <a:solidFill>
                  <a:srgbClr val="993366"/>
                </a:solidFill>
                <a:prstDash val="solid"/>
                <a:round/>
                <a:headEnd len="med" w="med" type="oval"/>
                <a:tailEnd len="med" w="med" type="stealth"/>
              </a:ln>
            </p:spPr>
          </p:cxnSp>
          <p:cxnSp>
            <p:nvCxnSpPr>
              <p:cNvPr id="529" name="Google Shape;529;p46"/>
              <p:cNvCxnSpPr/>
              <p:nvPr/>
            </p:nvCxnSpPr>
            <p:spPr>
              <a:xfrm>
                <a:off x="4560" y="2976"/>
                <a:ext cx="768" cy="0"/>
              </a:xfrm>
              <a:prstGeom prst="straightConnector1">
                <a:avLst/>
              </a:prstGeom>
              <a:noFill/>
              <a:ln cap="flat" cmpd="sng" w="31750">
                <a:solidFill>
                  <a:srgbClr val="993366"/>
                </a:solidFill>
                <a:prstDash val="solid"/>
                <a:round/>
                <a:headEnd len="med" w="med" type="oval"/>
                <a:tailEnd len="med" w="med" type="none"/>
              </a:ln>
            </p:spPr>
          </p:cxnSp>
          <p:cxnSp>
            <p:nvCxnSpPr>
              <p:cNvPr id="530" name="Google Shape;530;p46"/>
              <p:cNvCxnSpPr/>
              <p:nvPr/>
            </p:nvCxnSpPr>
            <p:spPr>
              <a:xfrm>
                <a:off x="1440" y="2784"/>
                <a:ext cx="0" cy="336"/>
              </a:xfrm>
              <a:prstGeom prst="straightConnector1">
                <a:avLst/>
              </a:prstGeom>
              <a:noFill/>
              <a:ln cap="flat" cmpd="sng" w="9525">
                <a:solidFill>
                  <a:schemeClr val="dk1"/>
                </a:solidFill>
                <a:prstDash val="solid"/>
                <a:round/>
                <a:headEnd len="med" w="med" type="none"/>
                <a:tailEnd len="med" w="med" type="none"/>
              </a:ln>
            </p:spPr>
          </p:cxnSp>
          <p:cxnSp>
            <p:nvCxnSpPr>
              <p:cNvPr id="531" name="Google Shape;531;p46"/>
              <p:cNvCxnSpPr/>
              <p:nvPr/>
            </p:nvCxnSpPr>
            <p:spPr>
              <a:xfrm>
                <a:off x="2928" y="2784"/>
                <a:ext cx="0" cy="336"/>
              </a:xfrm>
              <a:prstGeom prst="straightConnector1">
                <a:avLst/>
              </a:prstGeom>
              <a:noFill/>
              <a:ln cap="flat" cmpd="sng" w="9525">
                <a:solidFill>
                  <a:schemeClr val="dk1"/>
                </a:solidFill>
                <a:prstDash val="solid"/>
                <a:round/>
                <a:headEnd len="med" w="med" type="none"/>
                <a:tailEnd len="med" w="med" type="none"/>
              </a:ln>
            </p:spPr>
          </p:cxnSp>
          <p:cxnSp>
            <p:nvCxnSpPr>
              <p:cNvPr id="532" name="Google Shape;532;p46"/>
              <p:cNvCxnSpPr/>
              <p:nvPr/>
            </p:nvCxnSpPr>
            <p:spPr>
              <a:xfrm>
                <a:off x="4416" y="2784"/>
                <a:ext cx="0" cy="336"/>
              </a:xfrm>
              <a:prstGeom prst="straightConnector1">
                <a:avLst/>
              </a:prstGeom>
              <a:noFill/>
              <a:ln cap="flat" cmpd="sng" w="9525">
                <a:solidFill>
                  <a:schemeClr val="dk1"/>
                </a:solidFill>
                <a:prstDash val="solid"/>
                <a:round/>
                <a:headEnd len="med" w="med" type="none"/>
                <a:tailEnd len="med" w="med" type="none"/>
              </a:ln>
            </p:spPr>
          </p:cxnSp>
          <p:sp>
            <p:nvSpPr>
              <p:cNvPr id="533" name="Google Shape;533;p46"/>
              <p:cNvSpPr txBox="1"/>
              <p:nvPr/>
            </p:nvSpPr>
            <p:spPr>
              <a:xfrm>
                <a:off x="1008" y="2784"/>
                <a:ext cx="384"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400" u="none" cap="none" strike="noStrike">
                    <a:solidFill>
                      <a:schemeClr val="dk1"/>
                    </a:solidFill>
                    <a:latin typeface="Arial"/>
                    <a:ea typeface="Arial"/>
                    <a:cs typeface="Arial"/>
                    <a:sym typeface="Arial"/>
                  </a:rPr>
                  <a:t>A</a:t>
                </a:r>
                <a:endParaRPr/>
              </a:p>
            </p:txBody>
          </p:sp>
          <p:sp>
            <p:nvSpPr>
              <p:cNvPr id="534" name="Google Shape;534;p46"/>
              <p:cNvSpPr txBox="1"/>
              <p:nvPr/>
            </p:nvSpPr>
            <p:spPr>
              <a:xfrm>
                <a:off x="2496" y="2784"/>
                <a:ext cx="384"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400" u="none" cap="none" strike="noStrike">
                    <a:solidFill>
                      <a:schemeClr val="dk1"/>
                    </a:solidFill>
                    <a:latin typeface="Arial"/>
                    <a:ea typeface="Arial"/>
                    <a:cs typeface="Arial"/>
                    <a:sym typeface="Arial"/>
                  </a:rPr>
                  <a:t>B</a:t>
                </a:r>
                <a:endParaRPr/>
              </a:p>
            </p:txBody>
          </p:sp>
          <p:sp>
            <p:nvSpPr>
              <p:cNvPr id="535" name="Google Shape;535;p46"/>
              <p:cNvSpPr txBox="1"/>
              <p:nvPr/>
            </p:nvSpPr>
            <p:spPr>
              <a:xfrm>
                <a:off x="3984" y="2784"/>
                <a:ext cx="384"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400" u="none" cap="none" strike="noStrike">
                    <a:solidFill>
                      <a:schemeClr val="dk1"/>
                    </a:solidFill>
                    <a:latin typeface="Arial"/>
                    <a:ea typeface="Arial"/>
                    <a:cs typeface="Arial"/>
                    <a:sym typeface="Arial"/>
                  </a:rPr>
                  <a:t>C</a:t>
                </a:r>
                <a:endParaRPr/>
              </a:p>
            </p:txBody>
          </p:sp>
          <p:cxnSp>
            <p:nvCxnSpPr>
              <p:cNvPr id="536" name="Google Shape;536;p46"/>
              <p:cNvCxnSpPr/>
              <p:nvPr/>
            </p:nvCxnSpPr>
            <p:spPr>
              <a:xfrm>
                <a:off x="5323" y="2986"/>
                <a:ext cx="0" cy="240"/>
              </a:xfrm>
              <a:prstGeom prst="straightConnector1">
                <a:avLst/>
              </a:prstGeom>
              <a:noFill/>
              <a:ln cap="flat" cmpd="sng" w="31750">
                <a:solidFill>
                  <a:srgbClr val="800000"/>
                </a:solidFill>
                <a:prstDash val="solid"/>
                <a:round/>
                <a:headEnd len="med" w="med" type="none"/>
                <a:tailEnd len="med" w="med" type="none"/>
              </a:ln>
            </p:spPr>
          </p:cxnSp>
          <p:cxnSp>
            <p:nvCxnSpPr>
              <p:cNvPr id="537" name="Google Shape;537;p46"/>
              <p:cNvCxnSpPr/>
              <p:nvPr/>
            </p:nvCxnSpPr>
            <p:spPr>
              <a:xfrm>
                <a:off x="5181" y="3223"/>
                <a:ext cx="242" cy="0"/>
              </a:xfrm>
              <a:prstGeom prst="straightConnector1">
                <a:avLst/>
              </a:prstGeom>
              <a:noFill/>
              <a:ln cap="flat" cmpd="sng" w="31750">
                <a:solidFill>
                  <a:srgbClr val="800000"/>
                </a:solidFill>
                <a:prstDash val="solid"/>
                <a:round/>
                <a:headEnd len="med" w="med" type="none"/>
                <a:tailEnd len="med" w="med" type="none"/>
              </a:ln>
            </p:spPr>
          </p:cxnSp>
        </p:grpSp>
        <p:sp>
          <p:nvSpPr>
            <p:cNvPr id="538" name="Google Shape;538;p46"/>
            <p:cNvSpPr/>
            <p:nvPr/>
          </p:nvSpPr>
          <p:spPr>
            <a:xfrm>
              <a:off x="96" y="2544"/>
              <a:ext cx="768" cy="240"/>
            </a:xfrm>
            <a:prstGeom prst="ellipse">
              <a:avLst/>
            </a:prstGeom>
            <a:solidFill>
              <a:srgbClr val="CCFFFF"/>
            </a:solidFill>
            <a:ln cap="flat" cmpd="sng" w="31750">
              <a:solidFill>
                <a:srgbClr val="8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rgbClr val="990033"/>
                  </a:solidFill>
                  <a:latin typeface="Arial"/>
                  <a:ea typeface="Arial"/>
                  <a:cs typeface="Arial"/>
                  <a:sym typeface="Arial"/>
                </a:rPr>
                <a:t>head</a:t>
              </a:r>
              <a:endParaRPr/>
            </a:p>
          </p:txBody>
        </p:sp>
        <p:cxnSp>
          <p:nvCxnSpPr>
            <p:cNvPr id="539" name="Google Shape;539;p46"/>
            <p:cNvCxnSpPr/>
            <p:nvPr/>
          </p:nvCxnSpPr>
          <p:spPr>
            <a:xfrm>
              <a:off x="480" y="2784"/>
              <a:ext cx="336" cy="384"/>
            </a:xfrm>
            <a:prstGeom prst="straightConnector1">
              <a:avLst/>
            </a:prstGeom>
            <a:noFill/>
            <a:ln cap="flat" cmpd="sng" w="38100">
              <a:solidFill>
                <a:srgbClr val="000080"/>
              </a:solidFill>
              <a:prstDash val="solid"/>
              <a:round/>
              <a:headEnd len="med" w="med" type="none"/>
              <a:tailEnd len="med" w="med" type="triangle"/>
            </a:ln>
          </p:spPr>
        </p:cxn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22"/>
                                        </p:tgtEl>
                                        <p:attrNameLst>
                                          <p:attrName>style.visibility</p:attrName>
                                        </p:attrNameLst>
                                      </p:cBhvr>
                                      <p:to>
                                        <p:strVal val="visible"/>
                                      </p:to>
                                    </p:set>
                                    <p:anim calcmode="lin" valueType="num">
                                      <p:cBhvr additive="base">
                                        <p:cTn dur="500"/>
                                        <p:tgtEl>
                                          <p:spTgt spid="522"/>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3" name="Shape 543"/>
        <p:cNvGrpSpPr/>
        <p:nvPr/>
      </p:nvGrpSpPr>
      <p:grpSpPr>
        <a:xfrm>
          <a:off x="0" y="0"/>
          <a:ext cx="0" cy="0"/>
          <a:chOff x="0" y="0"/>
          <a:chExt cx="0" cy="0"/>
        </a:xfrm>
      </p:grpSpPr>
      <p:sp>
        <p:nvSpPr>
          <p:cNvPr id="544" name="Google Shape;544;p47"/>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Autofit/>
          </a:bodyPr>
          <a:lstStyle/>
          <a:p>
            <a:pPr indent="-228600" lvl="1" marL="685800" rtl="0" algn="l">
              <a:lnSpc>
                <a:spcPct val="90000"/>
              </a:lnSpc>
              <a:spcBef>
                <a:spcPts val="0"/>
              </a:spcBef>
              <a:spcAft>
                <a:spcPts val="0"/>
              </a:spcAft>
              <a:buClr>
                <a:schemeClr val="dk1"/>
              </a:buClr>
              <a:buSzPts val="2400"/>
              <a:buChar char="•"/>
            </a:pPr>
            <a:r>
              <a:rPr lang="en-US"/>
              <a:t>Circular linked list</a:t>
            </a:r>
            <a:endParaRPr/>
          </a:p>
          <a:p>
            <a:pPr indent="-228600" lvl="2" marL="1143000" rtl="0" algn="l">
              <a:lnSpc>
                <a:spcPct val="90000"/>
              </a:lnSpc>
              <a:spcBef>
                <a:spcPts val="500"/>
              </a:spcBef>
              <a:spcAft>
                <a:spcPts val="0"/>
              </a:spcAft>
              <a:buClr>
                <a:schemeClr val="dk1"/>
              </a:buClr>
              <a:buSzPts val="2000"/>
              <a:buChar char="•"/>
            </a:pPr>
            <a:r>
              <a:rPr lang="en-US"/>
              <a:t>The pointer from the last element in the list points back to the first element.</a:t>
            </a:r>
            <a:endParaRPr/>
          </a:p>
        </p:txBody>
      </p:sp>
      <p:sp>
        <p:nvSpPr>
          <p:cNvPr id="545" name="Google Shape;545;p47"/>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200" u="none" cap="none" strike="noStrike">
                <a:solidFill>
                  <a:srgbClr val="898989"/>
                </a:solidFill>
                <a:latin typeface="Times New Roman"/>
                <a:ea typeface="Times New Roman"/>
                <a:cs typeface="Times New Roman"/>
                <a:sym typeface="Times New Roman"/>
              </a:rPr>
              <a:t>‹#›</a:t>
            </a:fld>
            <a:endParaRPr b="0" i="0" sz="1200" u="none" cap="none" strike="noStrike">
              <a:solidFill>
                <a:srgbClr val="898989"/>
              </a:solidFill>
              <a:latin typeface="Times New Roman"/>
              <a:ea typeface="Times New Roman"/>
              <a:cs typeface="Times New Roman"/>
              <a:sym typeface="Times New Roman"/>
            </a:endParaRPr>
          </a:p>
        </p:txBody>
      </p:sp>
      <p:grpSp>
        <p:nvGrpSpPr>
          <p:cNvPr id="546" name="Google Shape;546;p47"/>
          <p:cNvGrpSpPr/>
          <p:nvPr/>
        </p:nvGrpSpPr>
        <p:grpSpPr>
          <a:xfrm>
            <a:off x="381000" y="2971800"/>
            <a:ext cx="8229600" cy="2438400"/>
            <a:chOff x="240" y="1872"/>
            <a:chExt cx="5184" cy="1536"/>
          </a:xfrm>
        </p:grpSpPr>
        <p:grpSp>
          <p:nvGrpSpPr>
            <p:cNvPr id="547" name="Google Shape;547;p47"/>
            <p:cNvGrpSpPr/>
            <p:nvPr/>
          </p:nvGrpSpPr>
          <p:grpSpPr>
            <a:xfrm>
              <a:off x="384" y="2496"/>
              <a:ext cx="5040" cy="912"/>
              <a:chOff x="288" y="1872"/>
              <a:chExt cx="5040" cy="912"/>
            </a:xfrm>
          </p:grpSpPr>
          <p:sp>
            <p:nvSpPr>
              <p:cNvPr id="548" name="Google Shape;548;p47"/>
              <p:cNvSpPr/>
              <p:nvPr/>
            </p:nvSpPr>
            <p:spPr>
              <a:xfrm>
                <a:off x="768" y="1872"/>
                <a:ext cx="864" cy="336"/>
              </a:xfrm>
              <a:prstGeom prst="rect">
                <a:avLst/>
              </a:prstGeom>
              <a:solidFill>
                <a:srgbClr val="FFCC99"/>
              </a:solidFill>
              <a:ln cap="flat" cmpd="sng" w="25400">
                <a:solidFill>
                  <a:srgbClr val="9933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549" name="Google Shape;549;p47"/>
              <p:cNvSpPr/>
              <p:nvPr/>
            </p:nvSpPr>
            <p:spPr>
              <a:xfrm>
                <a:off x="2304" y="1872"/>
                <a:ext cx="864" cy="336"/>
              </a:xfrm>
              <a:prstGeom prst="rect">
                <a:avLst/>
              </a:prstGeom>
              <a:solidFill>
                <a:srgbClr val="FFCC99"/>
              </a:solidFill>
              <a:ln cap="flat" cmpd="sng" w="25400">
                <a:solidFill>
                  <a:srgbClr val="9933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550" name="Google Shape;550;p47"/>
              <p:cNvSpPr/>
              <p:nvPr/>
            </p:nvSpPr>
            <p:spPr>
              <a:xfrm>
                <a:off x="3792" y="1872"/>
                <a:ext cx="864" cy="336"/>
              </a:xfrm>
              <a:prstGeom prst="rect">
                <a:avLst/>
              </a:prstGeom>
              <a:solidFill>
                <a:srgbClr val="FFCC99"/>
              </a:solidFill>
              <a:ln cap="flat" cmpd="sng" w="25400">
                <a:solidFill>
                  <a:srgbClr val="9933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cxnSp>
            <p:nvCxnSpPr>
              <p:cNvPr id="551" name="Google Shape;551;p47"/>
              <p:cNvCxnSpPr/>
              <p:nvPr/>
            </p:nvCxnSpPr>
            <p:spPr>
              <a:xfrm>
                <a:off x="1536" y="2064"/>
                <a:ext cx="768" cy="0"/>
              </a:xfrm>
              <a:prstGeom prst="straightConnector1">
                <a:avLst/>
              </a:prstGeom>
              <a:noFill/>
              <a:ln cap="flat" cmpd="sng" w="31750">
                <a:solidFill>
                  <a:srgbClr val="993366"/>
                </a:solidFill>
                <a:prstDash val="solid"/>
                <a:round/>
                <a:headEnd len="med" w="med" type="oval"/>
                <a:tailEnd len="med" w="med" type="stealth"/>
              </a:ln>
            </p:spPr>
          </p:cxnSp>
          <p:cxnSp>
            <p:nvCxnSpPr>
              <p:cNvPr id="552" name="Google Shape;552;p47"/>
              <p:cNvCxnSpPr/>
              <p:nvPr/>
            </p:nvCxnSpPr>
            <p:spPr>
              <a:xfrm>
                <a:off x="3024" y="2064"/>
                <a:ext cx="768" cy="0"/>
              </a:xfrm>
              <a:prstGeom prst="straightConnector1">
                <a:avLst/>
              </a:prstGeom>
              <a:noFill/>
              <a:ln cap="flat" cmpd="sng" w="31750">
                <a:solidFill>
                  <a:srgbClr val="993366"/>
                </a:solidFill>
                <a:prstDash val="solid"/>
                <a:round/>
                <a:headEnd len="med" w="med" type="oval"/>
                <a:tailEnd len="med" w="med" type="stealth"/>
              </a:ln>
            </p:spPr>
          </p:cxnSp>
          <p:cxnSp>
            <p:nvCxnSpPr>
              <p:cNvPr id="553" name="Google Shape;553;p47"/>
              <p:cNvCxnSpPr/>
              <p:nvPr/>
            </p:nvCxnSpPr>
            <p:spPr>
              <a:xfrm>
                <a:off x="4560" y="2064"/>
                <a:ext cx="768" cy="0"/>
              </a:xfrm>
              <a:prstGeom prst="straightConnector1">
                <a:avLst/>
              </a:prstGeom>
              <a:noFill/>
              <a:ln cap="flat" cmpd="sng" w="31750">
                <a:solidFill>
                  <a:srgbClr val="993366"/>
                </a:solidFill>
                <a:prstDash val="solid"/>
                <a:round/>
                <a:headEnd len="med" w="med" type="oval"/>
                <a:tailEnd len="med" w="med" type="none"/>
              </a:ln>
            </p:spPr>
          </p:cxnSp>
          <p:cxnSp>
            <p:nvCxnSpPr>
              <p:cNvPr id="554" name="Google Shape;554;p47"/>
              <p:cNvCxnSpPr/>
              <p:nvPr/>
            </p:nvCxnSpPr>
            <p:spPr>
              <a:xfrm>
                <a:off x="1440" y="1872"/>
                <a:ext cx="0" cy="336"/>
              </a:xfrm>
              <a:prstGeom prst="straightConnector1">
                <a:avLst/>
              </a:prstGeom>
              <a:noFill/>
              <a:ln cap="flat" cmpd="sng" w="9525">
                <a:solidFill>
                  <a:schemeClr val="dk1"/>
                </a:solidFill>
                <a:prstDash val="solid"/>
                <a:round/>
                <a:headEnd len="med" w="med" type="none"/>
                <a:tailEnd len="med" w="med" type="none"/>
              </a:ln>
            </p:spPr>
          </p:cxnSp>
          <p:cxnSp>
            <p:nvCxnSpPr>
              <p:cNvPr id="555" name="Google Shape;555;p47"/>
              <p:cNvCxnSpPr/>
              <p:nvPr/>
            </p:nvCxnSpPr>
            <p:spPr>
              <a:xfrm>
                <a:off x="2928" y="1872"/>
                <a:ext cx="0" cy="336"/>
              </a:xfrm>
              <a:prstGeom prst="straightConnector1">
                <a:avLst/>
              </a:prstGeom>
              <a:noFill/>
              <a:ln cap="flat" cmpd="sng" w="9525">
                <a:solidFill>
                  <a:schemeClr val="dk1"/>
                </a:solidFill>
                <a:prstDash val="solid"/>
                <a:round/>
                <a:headEnd len="med" w="med" type="none"/>
                <a:tailEnd len="med" w="med" type="none"/>
              </a:ln>
            </p:spPr>
          </p:cxnSp>
          <p:cxnSp>
            <p:nvCxnSpPr>
              <p:cNvPr id="556" name="Google Shape;556;p47"/>
              <p:cNvCxnSpPr/>
              <p:nvPr/>
            </p:nvCxnSpPr>
            <p:spPr>
              <a:xfrm>
                <a:off x="4416" y="1872"/>
                <a:ext cx="0" cy="336"/>
              </a:xfrm>
              <a:prstGeom prst="straightConnector1">
                <a:avLst/>
              </a:prstGeom>
              <a:noFill/>
              <a:ln cap="flat" cmpd="sng" w="9525">
                <a:solidFill>
                  <a:schemeClr val="dk1"/>
                </a:solidFill>
                <a:prstDash val="solid"/>
                <a:round/>
                <a:headEnd len="med" w="med" type="none"/>
                <a:tailEnd len="med" w="med" type="none"/>
              </a:ln>
            </p:spPr>
          </p:cxnSp>
          <p:sp>
            <p:nvSpPr>
              <p:cNvPr id="557" name="Google Shape;557;p47"/>
              <p:cNvSpPr txBox="1"/>
              <p:nvPr/>
            </p:nvSpPr>
            <p:spPr>
              <a:xfrm>
                <a:off x="1008" y="1872"/>
                <a:ext cx="384"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400" u="none" cap="none" strike="noStrike">
                    <a:solidFill>
                      <a:schemeClr val="dk1"/>
                    </a:solidFill>
                    <a:latin typeface="Arial"/>
                    <a:ea typeface="Arial"/>
                    <a:cs typeface="Arial"/>
                    <a:sym typeface="Arial"/>
                  </a:rPr>
                  <a:t>A</a:t>
                </a:r>
                <a:endParaRPr/>
              </a:p>
            </p:txBody>
          </p:sp>
          <p:sp>
            <p:nvSpPr>
              <p:cNvPr id="558" name="Google Shape;558;p47"/>
              <p:cNvSpPr txBox="1"/>
              <p:nvPr/>
            </p:nvSpPr>
            <p:spPr>
              <a:xfrm>
                <a:off x="2496" y="1872"/>
                <a:ext cx="384"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400" u="none" cap="none" strike="noStrike">
                    <a:solidFill>
                      <a:schemeClr val="dk1"/>
                    </a:solidFill>
                    <a:latin typeface="Arial"/>
                    <a:ea typeface="Arial"/>
                    <a:cs typeface="Arial"/>
                    <a:sym typeface="Arial"/>
                  </a:rPr>
                  <a:t>B</a:t>
                </a:r>
                <a:endParaRPr/>
              </a:p>
            </p:txBody>
          </p:sp>
          <p:sp>
            <p:nvSpPr>
              <p:cNvPr id="559" name="Google Shape;559;p47"/>
              <p:cNvSpPr txBox="1"/>
              <p:nvPr/>
            </p:nvSpPr>
            <p:spPr>
              <a:xfrm>
                <a:off x="3984" y="1872"/>
                <a:ext cx="384"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400" u="none" cap="none" strike="noStrike">
                    <a:solidFill>
                      <a:schemeClr val="dk1"/>
                    </a:solidFill>
                    <a:latin typeface="Arial"/>
                    <a:ea typeface="Arial"/>
                    <a:cs typeface="Arial"/>
                    <a:sym typeface="Arial"/>
                  </a:rPr>
                  <a:t>C</a:t>
                </a:r>
                <a:endParaRPr/>
              </a:p>
            </p:txBody>
          </p:sp>
          <p:cxnSp>
            <p:nvCxnSpPr>
              <p:cNvPr id="560" name="Google Shape;560;p47"/>
              <p:cNvCxnSpPr/>
              <p:nvPr/>
            </p:nvCxnSpPr>
            <p:spPr>
              <a:xfrm>
                <a:off x="5328" y="2064"/>
                <a:ext cx="0" cy="720"/>
              </a:xfrm>
              <a:prstGeom prst="straightConnector1">
                <a:avLst/>
              </a:prstGeom>
              <a:noFill/>
              <a:ln cap="flat" cmpd="sng" w="31750">
                <a:solidFill>
                  <a:srgbClr val="993366"/>
                </a:solidFill>
                <a:prstDash val="solid"/>
                <a:round/>
                <a:headEnd len="med" w="med" type="none"/>
                <a:tailEnd len="med" w="med" type="none"/>
              </a:ln>
            </p:spPr>
          </p:cxnSp>
          <p:cxnSp>
            <p:nvCxnSpPr>
              <p:cNvPr id="561" name="Google Shape;561;p47"/>
              <p:cNvCxnSpPr/>
              <p:nvPr/>
            </p:nvCxnSpPr>
            <p:spPr>
              <a:xfrm rot="10800000">
                <a:off x="288" y="2784"/>
                <a:ext cx="5040" cy="0"/>
              </a:xfrm>
              <a:prstGeom prst="straightConnector1">
                <a:avLst/>
              </a:prstGeom>
              <a:noFill/>
              <a:ln cap="flat" cmpd="sng" w="31750">
                <a:solidFill>
                  <a:srgbClr val="993366"/>
                </a:solidFill>
                <a:prstDash val="solid"/>
                <a:round/>
                <a:headEnd len="med" w="med" type="none"/>
                <a:tailEnd len="med" w="med" type="none"/>
              </a:ln>
            </p:spPr>
          </p:cxnSp>
          <p:cxnSp>
            <p:nvCxnSpPr>
              <p:cNvPr id="562" name="Google Shape;562;p47"/>
              <p:cNvCxnSpPr/>
              <p:nvPr/>
            </p:nvCxnSpPr>
            <p:spPr>
              <a:xfrm rot="10800000">
                <a:off x="288" y="2064"/>
                <a:ext cx="0" cy="720"/>
              </a:xfrm>
              <a:prstGeom prst="straightConnector1">
                <a:avLst/>
              </a:prstGeom>
              <a:noFill/>
              <a:ln cap="flat" cmpd="sng" w="31750">
                <a:solidFill>
                  <a:srgbClr val="993366"/>
                </a:solidFill>
                <a:prstDash val="solid"/>
                <a:round/>
                <a:headEnd len="med" w="med" type="none"/>
                <a:tailEnd len="med" w="med" type="none"/>
              </a:ln>
            </p:spPr>
          </p:cxnSp>
          <p:cxnSp>
            <p:nvCxnSpPr>
              <p:cNvPr id="563" name="Google Shape;563;p47"/>
              <p:cNvCxnSpPr/>
              <p:nvPr/>
            </p:nvCxnSpPr>
            <p:spPr>
              <a:xfrm>
                <a:off x="288" y="2064"/>
                <a:ext cx="480" cy="0"/>
              </a:xfrm>
              <a:prstGeom prst="straightConnector1">
                <a:avLst/>
              </a:prstGeom>
              <a:noFill/>
              <a:ln cap="flat" cmpd="sng" w="31750">
                <a:solidFill>
                  <a:srgbClr val="993366"/>
                </a:solidFill>
                <a:prstDash val="solid"/>
                <a:round/>
                <a:headEnd len="med" w="med" type="none"/>
                <a:tailEnd len="med" w="med" type="triangle"/>
              </a:ln>
            </p:spPr>
          </p:cxnSp>
        </p:grpSp>
        <p:sp>
          <p:nvSpPr>
            <p:cNvPr id="564" name="Google Shape;564;p47"/>
            <p:cNvSpPr/>
            <p:nvPr/>
          </p:nvSpPr>
          <p:spPr>
            <a:xfrm>
              <a:off x="240" y="1872"/>
              <a:ext cx="768" cy="240"/>
            </a:xfrm>
            <a:prstGeom prst="ellipse">
              <a:avLst/>
            </a:prstGeom>
            <a:solidFill>
              <a:srgbClr val="CCFFFF"/>
            </a:solidFill>
            <a:ln cap="flat" cmpd="sng" w="31750">
              <a:solidFill>
                <a:srgbClr val="8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rgbClr val="990033"/>
                  </a:solidFill>
                  <a:latin typeface="Arial"/>
                  <a:ea typeface="Arial"/>
                  <a:cs typeface="Arial"/>
                  <a:sym typeface="Arial"/>
                </a:rPr>
                <a:t>head</a:t>
              </a:r>
              <a:endParaRPr/>
            </a:p>
          </p:txBody>
        </p:sp>
        <p:cxnSp>
          <p:nvCxnSpPr>
            <p:cNvPr id="565" name="Google Shape;565;p47"/>
            <p:cNvCxnSpPr/>
            <p:nvPr/>
          </p:nvCxnSpPr>
          <p:spPr>
            <a:xfrm>
              <a:off x="624" y="2112"/>
              <a:ext cx="336" cy="384"/>
            </a:xfrm>
            <a:prstGeom prst="straightConnector1">
              <a:avLst/>
            </a:prstGeom>
            <a:noFill/>
            <a:ln cap="flat" cmpd="sng" w="38100">
              <a:solidFill>
                <a:srgbClr val="000080"/>
              </a:solidFill>
              <a:prstDash val="solid"/>
              <a:round/>
              <a:headEnd len="med" w="med" type="none"/>
              <a:tailEnd len="med" w="med" type="triangle"/>
            </a:ln>
          </p:spPr>
        </p:cxn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46"/>
                                        </p:tgtEl>
                                        <p:attrNameLst>
                                          <p:attrName>style.visibility</p:attrName>
                                        </p:attrNameLst>
                                      </p:cBhvr>
                                      <p:to>
                                        <p:strVal val="visible"/>
                                      </p:to>
                                    </p:set>
                                    <p:anim calcmode="lin" valueType="num">
                                      <p:cBhvr additive="base">
                                        <p:cTn dur="500"/>
                                        <p:tgtEl>
                                          <p:spTgt spid="546"/>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9" name="Shape 569"/>
        <p:cNvGrpSpPr/>
        <p:nvPr/>
      </p:nvGrpSpPr>
      <p:grpSpPr>
        <a:xfrm>
          <a:off x="0" y="0"/>
          <a:ext cx="0" cy="0"/>
          <a:chOff x="0" y="0"/>
          <a:chExt cx="0" cy="0"/>
        </a:xfrm>
      </p:grpSpPr>
      <p:sp>
        <p:nvSpPr>
          <p:cNvPr id="570" name="Google Shape;570;p48"/>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Autofit/>
          </a:bodyPr>
          <a:lstStyle/>
          <a:p>
            <a:pPr indent="-228600" lvl="1" marL="685800" rtl="0" algn="l">
              <a:lnSpc>
                <a:spcPct val="90000"/>
              </a:lnSpc>
              <a:spcBef>
                <a:spcPts val="0"/>
              </a:spcBef>
              <a:spcAft>
                <a:spcPts val="0"/>
              </a:spcAft>
              <a:buClr>
                <a:schemeClr val="dk1"/>
              </a:buClr>
              <a:buSzPts val="2400"/>
              <a:buChar char="•"/>
            </a:pPr>
            <a:r>
              <a:rPr lang="en-US"/>
              <a:t>Doubly linked list</a:t>
            </a:r>
            <a:endParaRPr/>
          </a:p>
          <a:p>
            <a:pPr indent="-228600" lvl="2" marL="1143000" rtl="0" algn="l">
              <a:lnSpc>
                <a:spcPct val="90000"/>
              </a:lnSpc>
              <a:spcBef>
                <a:spcPts val="500"/>
              </a:spcBef>
              <a:spcAft>
                <a:spcPts val="0"/>
              </a:spcAft>
              <a:buClr>
                <a:schemeClr val="dk1"/>
              </a:buClr>
              <a:buSzPts val="2000"/>
              <a:buChar char="•"/>
            </a:pPr>
            <a:r>
              <a:rPr lang="en-US"/>
              <a:t>Pointers exist between adjacent nodes in both directions.</a:t>
            </a:r>
            <a:endParaRPr/>
          </a:p>
          <a:p>
            <a:pPr indent="-228600" lvl="2" marL="1143000" rtl="0" algn="l">
              <a:lnSpc>
                <a:spcPct val="90000"/>
              </a:lnSpc>
              <a:spcBef>
                <a:spcPts val="500"/>
              </a:spcBef>
              <a:spcAft>
                <a:spcPts val="0"/>
              </a:spcAft>
              <a:buClr>
                <a:schemeClr val="dk1"/>
              </a:buClr>
              <a:buSzPts val="2000"/>
              <a:buChar char="•"/>
            </a:pPr>
            <a:r>
              <a:rPr lang="en-US"/>
              <a:t>The list can be traversed either forward or backward.</a:t>
            </a:r>
            <a:endParaRPr/>
          </a:p>
          <a:p>
            <a:pPr indent="-228600" lvl="2" marL="1143000" rtl="0" algn="l">
              <a:lnSpc>
                <a:spcPct val="90000"/>
              </a:lnSpc>
              <a:spcBef>
                <a:spcPts val="500"/>
              </a:spcBef>
              <a:spcAft>
                <a:spcPts val="0"/>
              </a:spcAft>
              <a:buClr>
                <a:schemeClr val="dk1"/>
              </a:buClr>
              <a:buSzPts val="2000"/>
              <a:buChar char="•"/>
            </a:pPr>
            <a:r>
              <a:rPr lang="en-US"/>
              <a:t>Usually two pointers are maintained to keep track of the list, </a:t>
            </a:r>
            <a:r>
              <a:rPr i="1" lang="en-US">
                <a:solidFill>
                  <a:srgbClr val="993300"/>
                </a:solidFill>
              </a:rPr>
              <a:t>head</a:t>
            </a:r>
            <a:r>
              <a:rPr lang="en-US"/>
              <a:t> and </a:t>
            </a:r>
            <a:r>
              <a:rPr i="1" lang="en-US">
                <a:solidFill>
                  <a:srgbClr val="993300"/>
                </a:solidFill>
              </a:rPr>
              <a:t>tail</a:t>
            </a:r>
            <a:r>
              <a:rPr lang="en-US"/>
              <a:t>.</a:t>
            </a:r>
            <a:endParaRPr/>
          </a:p>
        </p:txBody>
      </p:sp>
      <p:sp>
        <p:nvSpPr>
          <p:cNvPr id="571" name="Google Shape;571;p48"/>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200" u="none" cap="none" strike="noStrike">
                <a:solidFill>
                  <a:srgbClr val="898989"/>
                </a:solidFill>
                <a:latin typeface="Times New Roman"/>
                <a:ea typeface="Times New Roman"/>
                <a:cs typeface="Times New Roman"/>
                <a:sym typeface="Times New Roman"/>
              </a:rPr>
              <a:t>‹#›</a:t>
            </a:fld>
            <a:endParaRPr b="0" i="0" sz="1200" u="none" cap="none" strike="noStrike">
              <a:solidFill>
                <a:srgbClr val="898989"/>
              </a:solidFill>
              <a:latin typeface="Times New Roman"/>
              <a:ea typeface="Times New Roman"/>
              <a:cs typeface="Times New Roman"/>
              <a:sym typeface="Times New Roman"/>
            </a:endParaRPr>
          </a:p>
        </p:txBody>
      </p:sp>
      <p:grpSp>
        <p:nvGrpSpPr>
          <p:cNvPr id="572" name="Google Shape;572;p48"/>
          <p:cNvGrpSpPr/>
          <p:nvPr/>
        </p:nvGrpSpPr>
        <p:grpSpPr>
          <a:xfrm>
            <a:off x="533400" y="3581400"/>
            <a:ext cx="8307388" cy="1524000"/>
            <a:chOff x="336" y="2256"/>
            <a:chExt cx="5233" cy="960"/>
          </a:xfrm>
        </p:grpSpPr>
        <p:grpSp>
          <p:nvGrpSpPr>
            <p:cNvPr id="573" name="Google Shape;573;p48"/>
            <p:cNvGrpSpPr/>
            <p:nvPr/>
          </p:nvGrpSpPr>
          <p:grpSpPr>
            <a:xfrm>
              <a:off x="576" y="2880"/>
              <a:ext cx="4993" cy="336"/>
              <a:chOff x="287" y="2352"/>
              <a:chExt cx="4993" cy="336"/>
            </a:xfrm>
          </p:grpSpPr>
          <p:sp>
            <p:nvSpPr>
              <p:cNvPr id="574" name="Google Shape;574;p48"/>
              <p:cNvSpPr/>
              <p:nvPr/>
            </p:nvSpPr>
            <p:spPr>
              <a:xfrm>
                <a:off x="720" y="2352"/>
                <a:ext cx="864" cy="336"/>
              </a:xfrm>
              <a:prstGeom prst="rect">
                <a:avLst/>
              </a:prstGeom>
              <a:solidFill>
                <a:srgbClr val="FFCC99"/>
              </a:solidFill>
              <a:ln cap="flat" cmpd="sng" w="25400">
                <a:solidFill>
                  <a:srgbClr val="9933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575" name="Google Shape;575;p48"/>
              <p:cNvSpPr/>
              <p:nvPr/>
            </p:nvSpPr>
            <p:spPr>
              <a:xfrm>
                <a:off x="2256" y="2352"/>
                <a:ext cx="864" cy="336"/>
              </a:xfrm>
              <a:prstGeom prst="rect">
                <a:avLst/>
              </a:prstGeom>
              <a:solidFill>
                <a:srgbClr val="FFCC99"/>
              </a:solidFill>
              <a:ln cap="flat" cmpd="sng" w="25400">
                <a:solidFill>
                  <a:srgbClr val="9933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576" name="Google Shape;576;p48"/>
              <p:cNvSpPr/>
              <p:nvPr/>
            </p:nvSpPr>
            <p:spPr>
              <a:xfrm>
                <a:off x="3744" y="2352"/>
                <a:ext cx="864" cy="336"/>
              </a:xfrm>
              <a:prstGeom prst="rect">
                <a:avLst/>
              </a:prstGeom>
              <a:solidFill>
                <a:srgbClr val="FFCC99"/>
              </a:solidFill>
              <a:ln cap="flat" cmpd="sng" w="25400">
                <a:solidFill>
                  <a:srgbClr val="9933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cxnSp>
            <p:nvCxnSpPr>
              <p:cNvPr id="577" name="Google Shape;577;p48"/>
              <p:cNvCxnSpPr/>
              <p:nvPr/>
            </p:nvCxnSpPr>
            <p:spPr>
              <a:xfrm>
                <a:off x="1488" y="2592"/>
                <a:ext cx="768" cy="0"/>
              </a:xfrm>
              <a:prstGeom prst="straightConnector1">
                <a:avLst/>
              </a:prstGeom>
              <a:noFill/>
              <a:ln cap="flat" cmpd="sng" w="31750">
                <a:solidFill>
                  <a:srgbClr val="993366"/>
                </a:solidFill>
                <a:prstDash val="solid"/>
                <a:round/>
                <a:headEnd len="med" w="med" type="oval"/>
                <a:tailEnd len="med" w="med" type="stealth"/>
              </a:ln>
            </p:spPr>
          </p:cxnSp>
          <p:cxnSp>
            <p:nvCxnSpPr>
              <p:cNvPr id="578" name="Google Shape;578;p48"/>
              <p:cNvCxnSpPr/>
              <p:nvPr/>
            </p:nvCxnSpPr>
            <p:spPr>
              <a:xfrm>
                <a:off x="2976" y="2592"/>
                <a:ext cx="768" cy="0"/>
              </a:xfrm>
              <a:prstGeom prst="straightConnector1">
                <a:avLst/>
              </a:prstGeom>
              <a:noFill/>
              <a:ln cap="flat" cmpd="sng" w="31750">
                <a:solidFill>
                  <a:srgbClr val="993366"/>
                </a:solidFill>
                <a:prstDash val="solid"/>
                <a:round/>
                <a:headEnd len="med" w="med" type="oval"/>
                <a:tailEnd len="med" w="med" type="stealth"/>
              </a:ln>
            </p:spPr>
          </p:cxnSp>
          <p:cxnSp>
            <p:nvCxnSpPr>
              <p:cNvPr id="579" name="Google Shape;579;p48"/>
              <p:cNvCxnSpPr/>
              <p:nvPr/>
            </p:nvCxnSpPr>
            <p:spPr>
              <a:xfrm>
                <a:off x="4512" y="2592"/>
                <a:ext cx="768" cy="0"/>
              </a:xfrm>
              <a:prstGeom prst="straightConnector1">
                <a:avLst/>
              </a:prstGeom>
              <a:noFill/>
              <a:ln cap="flat" cmpd="sng" w="31750">
                <a:solidFill>
                  <a:srgbClr val="993366"/>
                </a:solidFill>
                <a:prstDash val="solid"/>
                <a:round/>
                <a:headEnd len="med" w="med" type="oval"/>
                <a:tailEnd len="med" w="med" type="stealth"/>
              </a:ln>
            </p:spPr>
          </p:cxnSp>
          <p:cxnSp>
            <p:nvCxnSpPr>
              <p:cNvPr id="580" name="Google Shape;580;p48"/>
              <p:cNvCxnSpPr/>
              <p:nvPr/>
            </p:nvCxnSpPr>
            <p:spPr>
              <a:xfrm>
                <a:off x="1392" y="2352"/>
                <a:ext cx="0" cy="336"/>
              </a:xfrm>
              <a:prstGeom prst="straightConnector1">
                <a:avLst/>
              </a:prstGeom>
              <a:noFill/>
              <a:ln cap="flat" cmpd="sng" w="9525">
                <a:solidFill>
                  <a:schemeClr val="dk1"/>
                </a:solidFill>
                <a:prstDash val="solid"/>
                <a:round/>
                <a:headEnd len="med" w="med" type="none"/>
                <a:tailEnd len="med" w="med" type="none"/>
              </a:ln>
            </p:spPr>
          </p:cxnSp>
          <p:cxnSp>
            <p:nvCxnSpPr>
              <p:cNvPr id="581" name="Google Shape;581;p48"/>
              <p:cNvCxnSpPr/>
              <p:nvPr/>
            </p:nvCxnSpPr>
            <p:spPr>
              <a:xfrm>
                <a:off x="2880" y="2352"/>
                <a:ext cx="0" cy="336"/>
              </a:xfrm>
              <a:prstGeom prst="straightConnector1">
                <a:avLst/>
              </a:prstGeom>
              <a:noFill/>
              <a:ln cap="flat" cmpd="sng" w="9525">
                <a:solidFill>
                  <a:schemeClr val="dk1"/>
                </a:solidFill>
                <a:prstDash val="solid"/>
                <a:round/>
                <a:headEnd len="med" w="med" type="none"/>
                <a:tailEnd len="med" w="med" type="none"/>
              </a:ln>
            </p:spPr>
          </p:cxnSp>
          <p:cxnSp>
            <p:nvCxnSpPr>
              <p:cNvPr id="582" name="Google Shape;582;p48"/>
              <p:cNvCxnSpPr/>
              <p:nvPr/>
            </p:nvCxnSpPr>
            <p:spPr>
              <a:xfrm>
                <a:off x="4368" y="2352"/>
                <a:ext cx="0" cy="336"/>
              </a:xfrm>
              <a:prstGeom prst="straightConnector1">
                <a:avLst/>
              </a:prstGeom>
              <a:noFill/>
              <a:ln cap="flat" cmpd="sng" w="9525">
                <a:solidFill>
                  <a:schemeClr val="dk1"/>
                </a:solidFill>
                <a:prstDash val="solid"/>
                <a:round/>
                <a:headEnd len="med" w="med" type="none"/>
                <a:tailEnd len="med" w="med" type="none"/>
              </a:ln>
            </p:spPr>
          </p:cxnSp>
          <p:sp>
            <p:nvSpPr>
              <p:cNvPr id="583" name="Google Shape;583;p48"/>
              <p:cNvSpPr txBox="1"/>
              <p:nvPr/>
            </p:nvSpPr>
            <p:spPr>
              <a:xfrm>
                <a:off x="1056" y="2352"/>
                <a:ext cx="384"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400" u="none" cap="none" strike="noStrike">
                    <a:solidFill>
                      <a:schemeClr val="dk1"/>
                    </a:solidFill>
                    <a:latin typeface="Arial"/>
                    <a:ea typeface="Arial"/>
                    <a:cs typeface="Arial"/>
                    <a:sym typeface="Arial"/>
                  </a:rPr>
                  <a:t>A</a:t>
                </a:r>
                <a:endParaRPr/>
              </a:p>
            </p:txBody>
          </p:sp>
          <p:sp>
            <p:nvSpPr>
              <p:cNvPr id="584" name="Google Shape;584;p48"/>
              <p:cNvSpPr txBox="1"/>
              <p:nvPr/>
            </p:nvSpPr>
            <p:spPr>
              <a:xfrm>
                <a:off x="2544" y="2352"/>
                <a:ext cx="384"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400" u="none" cap="none" strike="noStrike">
                    <a:solidFill>
                      <a:schemeClr val="dk1"/>
                    </a:solidFill>
                    <a:latin typeface="Arial"/>
                    <a:ea typeface="Arial"/>
                    <a:cs typeface="Arial"/>
                    <a:sym typeface="Arial"/>
                  </a:rPr>
                  <a:t>B</a:t>
                </a:r>
                <a:endParaRPr/>
              </a:p>
            </p:txBody>
          </p:sp>
          <p:sp>
            <p:nvSpPr>
              <p:cNvPr id="585" name="Google Shape;585;p48"/>
              <p:cNvSpPr txBox="1"/>
              <p:nvPr/>
            </p:nvSpPr>
            <p:spPr>
              <a:xfrm>
                <a:off x="3984" y="2352"/>
                <a:ext cx="384"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400" u="none" cap="none" strike="noStrike">
                    <a:solidFill>
                      <a:schemeClr val="dk1"/>
                    </a:solidFill>
                    <a:latin typeface="Arial"/>
                    <a:ea typeface="Arial"/>
                    <a:cs typeface="Arial"/>
                    <a:sym typeface="Arial"/>
                  </a:rPr>
                  <a:t>C</a:t>
                </a:r>
                <a:endParaRPr/>
              </a:p>
            </p:txBody>
          </p:sp>
          <p:cxnSp>
            <p:nvCxnSpPr>
              <p:cNvPr id="586" name="Google Shape;586;p48"/>
              <p:cNvCxnSpPr/>
              <p:nvPr/>
            </p:nvCxnSpPr>
            <p:spPr>
              <a:xfrm>
                <a:off x="912" y="2352"/>
                <a:ext cx="0" cy="336"/>
              </a:xfrm>
              <a:prstGeom prst="straightConnector1">
                <a:avLst/>
              </a:prstGeom>
              <a:noFill/>
              <a:ln cap="flat" cmpd="sng" w="9525">
                <a:solidFill>
                  <a:schemeClr val="dk1"/>
                </a:solidFill>
                <a:prstDash val="solid"/>
                <a:round/>
                <a:headEnd len="med" w="med" type="none"/>
                <a:tailEnd len="med" w="med" type="none"/>
              </a:ln>
            </p:spPr>
          </p:cxnSp>
          <p:cxnSp>
            <p:nvCxnSpPr>
              <p:cNvPr id="587" name="Google Shape;587;p48"/>
              <p:cNvCxnSpPr/>
              <p:nvPr/>
            </p:nvCxnSpPr>
            <p:spPr>
              <a:xfrm>
                <a:off x="2448" y="2352"/>
                <a:ext cx="0" cy="336"/>
              </a:xfrm>
              <a:prstGeom prst="straightConnector1">
                <a:avLst/>
              </a:prstGeom>
              <a:noFill/>
              <a:ln cap="flat" cmpd="sng" w="9525">
                <a:solidFill>
                  <a:schemeClr val="dk1"/>
                </a:solidFill>
                <a:prstDash val="solid"/>
                <a:round/>
                <a:headEnd len="med" w="med" type="none"/>
                <a:tailEnd len="med" w="med" type="none"/>
              </a:ln>
            </p:spPr>
          </p:cxnSp>
          <p:cxnSp>
            <p:nvCxnSpPr>
              <p:cNvPr id="588" name="Google Shape;588;p48"/>
              <p:cNvCxnSpPr/>
              <p:nvPr/>
            </p:nvCxnSpPr>
            <p:spPr>
              <a:xfrm>
                <a:off x="3984" y="2352"/>
                <a:ext cx="0" cy="336"/>
              </a:xfrm>
              <a:prstGeom prst="straightConnector1">
                <a:avLst/>
              </a:prstGeom>
              <a:noFill/>
              <a:ln cap="flat" cmpd="sng" w="9525">
                <a:solidFill>
                  <a:schemeClr val="dk1"/>
                </a:solidFill>
                <a:prstDash val="solid"/>
                <a:round/>
                <a:headEnd len="med" w="med" type="none"/>
                <a:tailEnd len="med" w="med" type="none"/>
              </a:ln>
            </p:spPr>
          </p:cxnSp>
          <p:cxnSp>
            <p:nvCxnSpPr>
              <p:cNvPr id="589" name="Google Shape;589;p48"/>
              <p:cNvCxnSpPr/>
              <p:nvPr/>
            </p:nvCxnSpPr>
            <p:spPr>
              <a:xfrm>
                <a:off x="287" y="2589"/>
                <a:ext cx="432" cy="0"/>
              </a:xfrm>
              <a:prstGeom prst="straightConnector1">
                <a:avLst/>
              </a:prstGeom>
              <a:noFill/>
              <a:ln cap="flat" cmpd="sng" w="31750">
                <a:solidFill>
                  <a:srgbClr val="993366"/>
                </a:solidFill>
                <a:prstDash val="solid"/>
                <a:round/>
                <a:headEnd len="med" w="med" type="none"/>
                <a:tailEnd len="med" w="med" type="stealth"/>
              </a:ln>
            </p:spPr>
          </p:cxnSp>
          <p:cxnSp>
            <p:nvCxnSpPr>
              <p:cNvPr id="590" name="Google Shape;590;p48"/>
              <p:cNvCxnSpPr/>
              <p:nvPr/>
            </p:nvCxnSpPr>
            <p:spPr>
              <a:xfrm>
                <a:off x="3120" y="2448"/>
                <a:ext cx="768" cy="0"/>
              </a:xfrm>
              <a:prstGeom prst="straightConnector1">
                <a:avLst/>
              </a:prstGeom>
              <a:noFill/>
              <a:ln cap="flat" cmpd="sng" w="31750">
                <a:solidFill>
                  <a:srgbClr val="993366"/>
                </a:solidFill>
                <a:prstDash val="solid"/>
                <a:round/>
                <a:headEnd len="med" w="med" type="stealth"/>
                <a:tailEnd len="med" w="med" type="oval"/>
              </a:ln>
            </p:spPr>
          </p:cxnSp>
          <p:cxnSp>
            <p:nvCxnSpPr>
              <p:cNvPr id="591" name="Google Shape;591;p48"/>
              <p:cNvCxnSpPr/>
              <p:nvPr/>
            </p:nvCxnSpPr>
            <p:spPr>
              <a:xfrm>
                <a:off x="1584" y="2448"/>
                <a:ext cx="768" cy="0"/>
              </a:xfrm>
              <a:prstGeom prst="straightConnector1">
                <a:avLst/>
              </a:prstGeom>
              <a:noFill/>
              <a:ln cap="flat" cmpd="sng" w="31750">
                <a:solidFill>
                  <a:srgbClr val="993366"/>
                </a:solidFill>
                <a:prstDash val="solid"/>
                <a:round/>
                <a:headEnd len="med" w="med" type="stealth"/>
                <a:tailEnd len="med" w="med" type="oval"/>
              </a:ln>
            </p:spPr>
          </p:cxnSp>
          <p:cxnSp>
            <p:nvCxnSpPr>
              <p:cNvPr id="592" name="Google Shape;592;p48"/>
              <p:cNvCxnSpPr/>
              <p:nvPr/>
            </p:nvCxnSpPr>
            <p:spPr>
              <a:xfrm rot="10800000">
                <a:off x="4608" y="2448"/>
                <a:ext cx="624" cy="0"/>
              </a:xfrm>
              <a:prstGeom prst="straightConnector1">
                <a:avLst/>
              </a:prstGeom>
              <a:noFill/>
              <a:ln cap="flat" cmpd="sng" w="31750">
                <a:solidFill>
                  <a:srgbClr val="993366"/>
                </a:solidFill>
                <a:prstDash val="solid"/>
                <a:round/>
                <a:headEnd len="med" w="med" type="none"/>
                <a:tailEnd len="med" w="med" type="stealth"/>
              </a:ln>
            </p:spPr>
          </p:cxnSp>
          <p:cxnSp>
            <p:nvCxnSpPr>
              <p:cNvPr id="593" name="Google Shape;593;p48"/>
              <p:cNvCxnSpPr/>
              <p:nvPr/>
            </p:nvCxnSpPr>
            <p:spPr>
              <a:xfrm rot="10800000">
                <a:off x="288" y="2448"/>
                <a:ext cx="528" cy="0"/>
              </a:xfrm>
              <a:prstGeom prst="straightConnector1">
                <a:avLst/>
              </a:prstGeom>
              <a:noFill/>
              <a:ln cap="flat" cmpd="sng" w="31750">
                <a:solidFill>
                  <a:srgbClr val="993366"/>
                </a:solidFill>
                <a:prstDash val="solid"/>
                <a:round/>
                <a:headEnd len="med" w="med" type="oval"/>
                <a:tailEnd len="med" w="med" type="stealth"/>
              </a:ln>
            </p:spPr>
          </p:cxnSp>
        </p:grpSp>
        <p:sp>
          <p:nvSpPr>
            <p:cNvPr id="594" name="Google Shape;594;p48"/>
            <p:cNvSpPr/>
            <p:nvPr/>
          </p:nvSpPr>
          <p:spPr>
            <a:xfrm>
              <a:off x="336" y="2256"/>
              <a:ext cx="768" cy="240"/>
            </a:xfrm>
            <a:prstGeom prst="ellipse">
              <a:avLst/>
            </a:prstGeom>
            <a:solidFill>
              <a:srgbClr val="CCFFFF"/>
            </a:solidFill>
            <a:ln cap="flat" cmpd="sng" w="31750">
              <a:solidFill>
                <a:srgbClr val="8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rgbClr val="990033"/>
                  </a:solidFill>
                  <a:latin typeface="Arial"/>
                  <a:ea typeface="Arial"/>
                  <a:cs typeface="Arial"/>
                  <a:sym typeface="Arial"/>
                </a:rPr>
                <a:t>head</a:t>
              </a:r>
              <a:endParaRPr/>
            </a:p>
          </p:txBody>
        </p:sp>
        <p:cxnSp>
          <p:nvCxnSpPr>
            <p:cNvPr id="595" name="Google Shape;595;p48"/>
            <p:cNvCxnSpPr/>
            <p:nvPr/>
          </p:nvCxnSpPr>
          <p:spPr>
            <a:xfrm>
              <a:off x="720" y="2496"/>
              <a:ext cx="336" cy="384"/>
            </a:xfrm>
            <a:prstGeom prst="straightConnector1">
              <a:avLst/>
            </a:prstGeom>
            <a:noFill/>
            <a:ln cap="flat" cmpd="sng" w="38100">
              <a:solidFill>
                <a:srgbClr val="000080"/>
              </a:solidFill>
              <a:prstDash val="solid"/>
              <a:round/>
              <a:headEnd len="med" w="med" type="none"/>
              <a:tailEnd len="med" w="med" type="triangle"/>
            </a:ln>
          </p:spPr>
        </p:cxnSp>
        <p:sp>
          <p:nvSpPr>
            <p:cNvPr id="596" name="Google Shape;596;p48"/>
            <p:cNvSpPr/>
            <p:nvPr/>
          </p:nvSpPr>
          <p:spPr>
            <a:xfrm>
              <a:off x="4752" y="2256"/>
              <a:ext cx="768" cy="240"/>
            </a:xfrm>
            <a:prstGeom prst="ellipse">
              <a:avLst/>
            </a:prstGeom>
            <a:solidFill>
              <a:srgbClr val="CCFFFF"/>
            </a:solidFill>
            <a:ln cap="flat" cmpd="sng" w="31750">
              <a:solidFill>
                <a:srgbClr val="8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rgbClr val="990033"/>
                  </a:solidFill>
                  <a:latin typeface="Arial"/>
                  <a:ea typeface="Arial"/>
                  <a:cs typeface="Arial"/>
                  <a:sym typeface="Arial"/>
                </a:rPr>
                <a:t>tail</a:t>
              </a:r>
              <a:endParaRPr/>
            </a:p>
          </p:txBody>
        </p:sp>
        <p:cxnSp>
          <p:nvCxnSpPr>
            <p:cNvPr id="597" name="Google Shape;597;p48"/>
            <p:cNvCxnSpPr/>
            <p:nvPr/>
          </p:nvCxnSpPr>
          <p:spPr>
            <a:xfrm flipH="1">
              <a:off x="4800" y="2496"/>
              <a:ext cx="384" cy="384"/>
            </a:xfrm>
            <a:prstGeom prst="straightConnector1">
              <a:avLst/>
            </a:prstGeom>
            <a:noFill/>
            <a:ln cap="flat" cmpd="sng" w="38100">
              <a:solidFill>
                <a:srgbClr val="000080"/>
              </a:solidFill>
              <a:prstDash val="solid"/>
              <a:round/>
              <a:headEnd len="med" w="med" type="none"/>
              <a:tailEnd len="med" w="med" type="triangle"/>
            </a:ln>
          </p:spPr>
        </p:cxn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72"/>
                                        </p:tgtEl>
                                        <p:attrNameLst>
                                          <p:attrName>style.visibility</p:attrName>
                                        </p:attrNameLst>
                                      </p:cBhvr>
                                      <p:to>
                                        <p:strVal val="visible"/>
                                      </p:to>
                                    </p:set>
                                    <p:anim calcmode="lin" valueType="num">
                                      <p:cBhvr additive="base">
                                        <p:cTn dur="500"/>
                                        <p:tgtEl>
                                          <p:spTgt spid="572"/>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1" name="Shape 601"/>
        <p:cNvGrpSpPr/>
        <p:nvPr/>
      </p:nvGrpSpPr>
      <p:grpSpPr>
        <a:xfrm>
          <a:off x="0" y="0"/>
          <a:ext cx="0" cy="0"/>
          <a:chOff x="0" y="0"/>
          <a:chExt cx="0" cy="0"/>
        </a:xfrm>
      </p:grpSpPr>
      <p:sp>
        <p:nvSpPr>
          <p:cNvPr id="602" name="Google Shape;602;p49"/>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rPr lang="en-US"/>
              <a:t>Basic Operations on a List</a:t>
            </a:r>
            <a:endParaRPr/>
          </a:p>
        </p:txBody>
      </p:sp>
      <p:sp>
        <p:nvSpPr>
          <p:cNvPr id="603" name="Google Shape;603;p49"/>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Creating a list</a:t>
            </a:r>
            <a:endParaRPr/>
          </a:p>
          <a:p>
            <a:pPr indent="-228600" lvl="0" marL="228600" rtl="0" algn="l">
              <a:lnSpc>
                <a:spcPct val="90000"/>
              </a:lnSpc>
              <a:spcBef>
                <a:spcPts val="1000"/>
              </a:spcBef>
              <a:spcAft>
                <a:spcPts val="0"/>
              </a:spcAft>
              <a:buClr>
                <a:schemeClr val="dk1"/>
              </a:buClr>
              <a:buSzPts val="2800"/>
              <a:buChar char="•"/>
            </a:pPr>
            <a:r>
              <a:rPr lang="en-US"/>
              <a:t>Traversing the list</a:t>
            </a:r>
            <a:endParaRPr/>
          </a:p>
          <a:p>
            <a:pPr indent="-228600" lvl="0" marL="228600" rtl="0" algn="l">
              <a:lnSpc>
                <a:spcPct val="90000"/>
              </a:lnSpc>
              <a:spcBef>
                <a:spcPts val="1000"/>
              </a:spcBef>
              <a:spcAft>
                <a:spcPts val="0"/>
              </a:spcAft>
              <a:buClr>
                <a:schemeClr val="dk1"/>
              </a:buClr>
              <a:buSzPts val="2800"/>
              <a:buChar char="•"/>
            </a:pPr>
            <a:r>
              <a:rPr lang="en-US"/>
              <a:t>Inserting an item in the list</a:t>
            </a:r>
            <a:endParaRPr/>
          </a:p>
          <a:p>
            <a:pPr indent="-228600" lvl="0" marL="228600" rtl="0" algn="l">
              <a:lnSpc>
                <a:spcPct val="90000"/>
              </a:lnSpc>
              <a:spcBef>
                <a:spcPts val="1000"/>
              </a:spcBef>
              <a:spcAft>
                <a:spcPts val="0"/>
              </a:spcAft>
              <a:buClr>
                <a:schemeClr val="dk1"/>
              </a:buClr>
              <a:buSzPts val="2800"/>
              <a:buChar char="•"/>
            </a:pPr>
            <a:r>
              <a:rPr lang="en-US"/>
              <a:t>Deleting an item from the list</a:t>
            </a:r>
            <a:endParaRPr/>
          </a:p>
          <a:p>
            <a:pPr indent="-228600" lvl="0" marL="228600" rtl="0" algn="l">
              <a:lnSpc>
                <a:spcPct val="90000"/>
              </a:lnSpc>
              <a:spcBef>
                <a:spcPts val="1000"/>
              </a:spcBef>
              <a:spcAft>
                <a:spcPts val="0"/>
              </a:spcAft>
              <a:buClr>
                <a:schemeClr val="dk1"/>
              </a:buClr>
              <a:buSzPts val="2800"/>
              <a:buChar char="•"/>
            </a:pPr>
            <a:r>
              <a:rPr lang="en-US"/>
              <a:t>Concatenating two lists into one</a:t>
            </a:r>
            <a:endParaRPr/>
          </a:p>
        </p:txBody>
      </p:sp>
      <p:sp>
        <p:nvSpPr>
          <p:cNvPr id="604" name="Google Shape;604;p49"/>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200" u="none" cap="none" strike="noStrike">
                <a:solidFill>
                  <a:srgbClr val="898989"/>
                </a:solidFill>
                <a:latin typeface="Times New Roman"/>
                <a:ea typeface="Times New Roman"/>
                <a:cs typeface="Times New Roman"/>
                <a:sym typeface="Times New Roman"/>
              </a:rPr>
              <a:t>‹#›</a:t>
            </a:fld>
            <a:endParaRPr b="0" i="0" sz="1200" u="none" cap="none" strike="noStrike">
              <a:solidFill>
                <a:srgbClr val="898989"/>
              </a:solidFill>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3">
                                            <p:txEl>
                                              <p:pRg end="0" st="0"/>
                                            </p:txEl>
                                          </p:spTgt>
                                        </p:tgtEl>
                                        <p:attrNameLst>
                                          <p:attrName>style.visibility</p:attrName>
                                        </p:attrNameLst>
                                      </p:cBhvr>
                                      <p:to>
                                        <p:strVal val="visible"/>
                                      </p:to>
                                    </p:set>
                                    <p:animEffect filter="fade" transition="in">
                                      <p:cBhvr>
                                        <p:cTn dur="500"/>
                                        <p:tgtEl>
                                          <p:spTgt spid="60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3">
                                            <p:txEl>
                                              <p:pRg end="1" st="1"/>
                                            </p:txEl>
                                          </p:spTgt>
                                        </p:tgtEl>
                                        <p:attrNameLst>
                                          <p:attrName>style.visibility</p:attrName>
                                        </p:attrNameLst>
                                      </p:cBhvr>
                                      <p:to>
                                        <p:strVal val="visible"/>
                                      </p:to>
                                    </p:set>
                                    <p:animEffect filter="fade" transition="in">
                                      <p:cBhvr>
                                        <p:cTn dur="500"/>
                                        <p:tgtEl>
                                          <p:spTgt spid="60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3">
                                            <p:txEl>
                                              <p:pRg end="2" st="2"/>
                                            </p:txEl>
                                          </p:spTgt>
                                        </p:tgtEl>
                                        <p:attrNameLst>
                                          <p:attrName>style.visibility</p:attrName>
                                        </p:attrNameLst>
                                      </p:cBhvr>
                                      <p:to>
                                        <p:strVal val="visible"/>
                                      </p:to>
                                    </p:set>
                                    <p:animEffect filter="fade" transition="in">
                                      <p:cBhvr>
                                        <p:cTn dur="500"/>
                                        <p:tgtEl>
                                          <p:spTgt spid="60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3">
                                            <p:txEl>
                                              <p:pRg end="3" st="3"/>
                                            </p:txEl>
                                          </p:spTgt>
                                        </p:tgtEl>
                                        <p:attrNameLst>
                                          <p:attrName>style.visibility</p:attrName>
                                        </p:attrNameLst>
                                      </p:cBhvr>
                                      <p:to>
                                        <p:strVal val="visible"/>
                                      </p:to>
                                    </p:set>
                                    <p:animEffect filter="fade" transition="in">
                                      <p:cBhvr>
                                        <p:cTn dur="500"/>
                                        <p:tgtEl>
                                          <p:spTgt spid="60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3">
                                            <p:txEl>
                                              <p:pRg end="4" st="4"/>
                                            </p:txEl>
                                          </p:spTgt>
                                        </p:tgtEl>
                                        <p:attrNameLst>
                                          <p:attrName>style.visibility</p:attrName>
                                        </p:attrNameLst>
                                      </p:cBhvr>
                                      <p:to>
                                        <p:strVal val="visible"/>
                                      </p:to>
                                    </p:set>
                                    <p:animEffect filter="fade" transition="in">
                                      <p:cBhvr>
                                        <p:cTn dur="500"/>
                                        <p:tgtEl>
                                          <p:spTgt spid="603">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5"/>
          <p:cNvSpPr txBox="1"/>
          <p:nvPr>
            <p:ph idx="4294967295" type="title"/>
          </p:nvPr>
        </p:nvSpPr>
        <p:spPr>
          <a:xfrm>
            <a:off x="457200" y="304800"/>
            <a:ext cx="8229600" cy="13716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rPr lang="en-US"/>
              <a:t>Memory Allocation Functions</a:t>
            </a:r>
            <a:endParaRPr/>
          </a:p>
        </p:txBody>
      </p:sp>
      <p:sp>
        <p:nvSpPr>
          <p:cNvPr id="117" name="Google Shape;117;p5"/>
          <p:cNvSpPr txBox="1"/>
          <p:nvPr>
            <p:ph idx="4294967295" type="body"/>
          </p:nvPr>
        </p:nvSpPr>
        <p:spPr>
          <a:xfrm>
            <a:off x="533400" y="1600200"/>
            <a:ext cx="7848600" cy="449580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rgbClr val="0000FF"/>
              </a:buClr>
              <a:buSzPts val="2400"/>
              <a:buChar char="•"/>
            </a:pPr>
            <a:r>
              <a:rPr lang="en-US" sz="2400">
                <a:solidFill>
                  <a:srgbClr val="0000FF"/>
                </a:solidFill>
              </a:rPr>
              <a:t>malloc</a:t>
            </a:r>
            <a:endParaRPr sz="2400">
              <a:solidFill>
                <a:srgbClr val="0000FF"/>
              </a:solidFill>
            </a:endParaRPr>
          </a:p>
          <a:p>
            <a:pPr indent="-228600" lvl="1" marL="685800" rtl="0" algn="l">
              <a:lnSpc>
                <a:spcPct val="90000"/>
              </a:lnSpc>
              <a:spcBef>
                <a:spcPts val="500"/>
              </a:spcBef>
              <a:spcAft>
                <a:spcPts val="0"/>
              </a:spcAft>
              <a:buClr>
                <a:schemeClr val="dk1"/>
              </a:buClr>
              <a:buSzPts val="2400"/>
              <a:buChar char="•"/>
            </a:pPr>
            <a:r>
              <a:rPr lang="en-US" sz="2400"/>
              <a:t>Allocates requested number of bytes and returns a pointer to the first byte of the allocated space</a:t>
            </a:r>
            <a:endParaRPr/>
          </a:p>
          <a:p>
            <a:pPr indent="-228600" lvl="0" marL="228600" rtl="0" algn="l">
              <a:lnSpc>
                <a:spcPct val="90000"/>
              </a:lnSpc>
              <a:spcBef>
                <a:spcPts val="1000"/>
              </a:spcBef>
              <a:spcAft>
                <a:spcPts val="0"/>
              </a:spcAft>
              <a:buClr>
                <a:srgbClr val="0000FF"/>
              </a:buClr>
              <a:buSzPts val="2400"/>
              <a:buChar char="•"/>
            </a:pPr>
            <a:r>
              <a:rPr lang="en-US" sz="2400">
                <a:solidFill>
                  <a:srgbClr val="0000FF"/>
                </a:solidFill>
              </a:rPr>
              <a:t>calloc</a:t>
            </a:r>
            <a:endParaRPr sz="2400">
              <a:solidFill>
                <a:srgbClr val="0000FF"/>
              </a:solidFill>
            </a:endParaRPr>
          </a:p>
          <a:p>
            <a:pPr indent="-228600" lvl="1" marL="685800" rtl="0" algn="l">
              <a:lnSpc>
                <a:spcPct val="90000"/>
              </a:lnSpc>
              <a:spcBef>
                <a:spcPts val="500"/>
              </a:spcBef>
              <a:spcAft>
                <a:spcPts val="0"/>
              </a:spcAft>
              <a:buClr>
                <a:schemeClr val="dk1"/>
              </a:buClr>
              <a:buSzPts val="2400"/>
              <a:buChar char="•"/>
            </a:pPr>
            <a:r>
              <a:rPr lang="en-US" sz="2400"/>
              <a:t>Allocates space for an array of elements, initializes them to zero and then returns a pointer to the memory.</a:t>
            </a:r>
            <a:endParaRPr/>
          </a:p>
          <a:p>
            <a:pPr indent="-228600" lvl="0" marL="228600" rtl="0" algn="l">
              <a:lnSpc>
                <a:spcPct val="90000"/>
              </a:lnSpc>
              <a:spcBef>
                <a:spcPts val="1000"/>
              </a:spcBef>
              <a:spcAft>
                <a:spcPts val="0"/>
              </a:spcAft>
              <a:buClr>
                <a:srgbClr val="0000FF"/>
              </a:buClr>
              <a:buSzPts val="2400"/>
              <a:buChar char="•"/>
            </a:pPr>
            <a:r>
              <a:rPr lang="en-US" sz="2400">
                <a:solidFill>
                  <a:srgbClr val="0000FF"/>
                </a:solidFill>
              </a:rPr>
              <a:t>free</a:t>
            </a:r>
            <a:endParaRPr/>
          </a:p>
          <a:p>
            <a:pPr indent="-228600" lvl="1" marL="685800" rtl="0" algn="l">
              <a:lnSpc>
                <a:spcPct val="90000"/>
              </a:lnSpc>
              <a:spcBef>
                <a:spcPts val="500"/>
              </a:spcBef>
              <a:spcAft>
                <a:spcPts val="0"/>
              </a:spcAft>
              <a:buClr>
                <a:schemeClr val="dk1"/>
              </a:buClr>
              <a:buSzPts val="2400"/>
              <a:buChar char="•"/>
            </a:pPr>
            <a:r>
              <a:rPr lang="en-US" sz="2400"/>
              <a:t>Frees previously allocated space.</a:t>
            </a:r>
            <a:endParaRPr/>
          </a:p>
          <a:p>
            <a:pPr indent="-228600" lvl="0" marL="228600" rtl="0" algn="l">
              <a:lnSpc>
                <a:spcPct val="90000"/>
              </a:lnSpc>
              <a:spcBef>
                <a:spcPts val="1000"/>
              </a:spcBef>
              <a:spcAft>
                <a:spcPts val="0"/>
              </a:spcAft>
              <a:buClr>
                <a:srgbClr val="0000FF"/>
              </a:buClr>
              <a:buSzPts val="2400"/>
              <a:buChar char="•"/>
            </a:pPr>
            <a:r>
              <a:rPr lang="en-US" sz="2400">
                <a:solidFill>
                  <a:srgbClr val="0000FF"/>
                </a:solidFill>
              </a:rPr>
              <a:t>realloc</a:t>
            </a:r>
            <a:endParaRPr sz="2400">
              <a:solidFill>
                <a:srgbClr val="0000FF"/>
              </a:solidFill>
            </a:endParaRPr>
          </a:p>
          <a:p>
            <a:pPr indent="-228600" lvl="1" marL="685800" rtl="0" algn="l">
              <a:lnSpc>
                <a:spcPct val="90000"/>
              </a:lnSpc>
              <a:spcBef>
                <a:spcPts val="500"/>
              </a:spcBef>
              <a:spcAft>
                <a:spcPts val="0"/>
              </a:spcAft>
              <a:buClr>
                <a:schemeClr val="dk1"/>
              </a:buClr>
              <a:buSzPts val="2400"/>
              <a:buChar char="•"/>
            </a:pPr>
            <a:r>
              <a:rPr lang="en-US" sz="2400"/>
              <a:t>Modifies the size of previously allocated space.</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8" name="Shape 608"/>
        <p:cNvGrpSpPr/>
        <p:nvPr/>
      </p:nvGrpSpPr>
      <p:grpSpPr>
        <a:xfrm>
          <a:off x="0" y="0"/>
          <a:ext cx="0" cy="0"/>
          <a:chOff x="0" y="0"/>
          <a:chExt cx="0" cy="0"/>
        </a:xfrm>
      </p:grpSpPr>
      <p:sp>
        <p:nvSpPr>
          <p:cNvPr id="609" name="Google Shape;609;p50"/>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rPr lang="en-US"/>
              <a:t>Conceptual Idea</a:t>
            </a:r>
            <a:endParaRPr/>
          </a:p>
        </p:txBody>
      </p:sp>
      <p:sp>
        <p:nvSpPr>
          <p:cNvPr id="610" name="Google Shape;610;p50"/>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200" u="none" cap="none" strike="noStrike">
                <a:solidFill>
                  <a:srgbClr val="898989"/>
                </a:solidFill>
                <a:latin typeface="Times New Roman"/>
                <a:ea typeface="Times New Roman"/>
                <a:cs typeface="Times New Roman"/>
                <a:sym typeface="Times New Roman"/>
              </a:rPr>
              <a:t>‹#›</a:t>
            </a:fld>
            <a:endParaRPr b="0" i="0" sz="1200" u="none" cap="none" strike="noStrike">
              <a:solidFill>
                <a:srgbClr val="898989"/>
              </a:solidFill>
              <a:latin typeface="Times New Roman"/>
              <a:ea typeface="Times New Roman"/>
              <a:cs typeface="Times New Roman"/>
              <a:sym typeface="Times New Roman"/>
            </a:endParaRPr>
          </a:p>
        </p:txBody>
      </p:sp>
      <p:sp>
        <p:nvSpPr>
          <p:cNvPr id="611" name="Google Shape;611;p50"/>
          <p:cNvSpPr/>
          <p:nvPr/>
        </p:nvSpPr>
        <p:spPr>
          <a:xfrm>
            <a:off x="3657600" y="2057400"/>
            <a:ext cx="2667000" cy="3505200"/>
          </a:xfrm>
          <a:prstGeom prst="can">
            <a:avLst>
              <a:gd fmla="val 32857" name="adj"/>
            </a:avLst>
          </a:prstGeom>
          <a:solidFill>
            <a:srgbClr val="CCFFFF"/>
          </a:solidFill>
          <a:ln cap="flat" cmpd="sng" w="38100">
            <a:solidFill>
              <a:srgbClr val="CC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rgbClr val="336600"/>
                </a:solidFill>
                <a:latin typeface="Arial"/>
                <a:ea typeface="Arial"/>
                <a:cs typeface="Arial"/>
                <a:sym typeface="Arial"/>
              </a:rPr>
              <a:t>List </a:t>
            </a:r>
            <a:endParaRPr/>
          </a:p>
          <a:p>
            <a:pPr indent="0" lvl="0" marL="0" marR="0" rtl="0" algn="ctr">
              <a:spcBef>
                <a:spcPts val="0"/>
              </a:spcBef>
              <a:spcAft>
                <a:spcPts val="0"/>
              </a:spcAft>
              <a:buNone/>
            </a:pPr>
            <a:r>
              <a:rPr b="0" i="0" lang="en-US" sz="1800" u="none" cap="none" strike="noStrike">
                <a:solidFill>
                  <a:srgbClr val="336600"/>
                </a:solidFill>
                <a:latin typeface="Arial"/>
                <a:ea typeface="Arial"/>
                <a:cs typeface="Arial"/>
                <a:sym typeface="Arial"/>
              </a:rPr>
              <a:t>implementation</a:t>
            </a:r>
            <a:endParaRPr/>
          </a:p>
          <a:p>
            <a:pPr indent="0" lvl="0" marL="0" marR="0" rtl="0" algn="ctr">
              <a:spcBef>
                <a:spcPts val="0"/>
              </a:spcBef>
              <a:spcAft>
                <a:spcPts val="0"/>
              </a:spcAft>
              <a:buNone/>
            </a:pPr>
            <a:r>
              <a:rPr b="0" i="0" lang="en-US" sz="1800" u="none" cap="none" strike="noStrike">
                <a:solidFill>
                  <a:srgbClr val="336600"/>
                </a:solidFill>
                <a:latin typeface="Arial"/>
                <a:ea typeface="Arial"/>
                <a:cs typeface="Arial"/>
                <a:sym typeface="Arial"/>
              </a:rPr>
              <a:t>and the</a:t>
            </a:r>
            <a:endParaRPr/>
          </a:p>
          <a:p>
            <a:pPr indent="0" lvl="0" marL="0" marR="0" rtl="0" algn="ctr">
              <a:spcBef>
                <a:spcPts val="0"/>
              </a:spcBef>
              <a:spcAft>
                <a:spcPts val="0"/>
              </a:spcAft>
              <a:buNone/>
            </a:pPr>
            <a:r>
              <a:rPr b="0" i="0" lang="en-US" sz="1800" u="none" cap="none" strike="noStrike">
                <a:solidFill>
                  <a:srgbClr val="336600"/>
                </a:solidFill>
                <a:latin typeface="Arial"/>
                <a:ea typeface="Arial"/>
                <a:cs typeface="Arial"/>
                <a:sym typeface="Arial"/>
              </a:rPr>
              <a:t>related functions</a:t>
            </a:r>
            <a:endParaRPr/>
          </a:p>
        </p:txBody>
      </p:sp>
      <p:sp>
        <p:nvSpPr>
          <p:cNvPr id="612" name="Google Shape;612;p50"/>
          <p:cNvSpPr/>
          <p:nvPr/>
        </p:nvSpPr>
        <p:spPr>
          <a:xfrm>
            <a:off x="2438400" y="3048000"/>
            <a:ext cx="1219200" cy="304800"/>
          </a:xfrm>
          <a:prstGeom prst="rightArrow">
            <a:avLst>
              <a:gd fmla="val 50000" name="adj1"/>
              <a:gd fmla="val 100000" name="adj2"/>
            </a:avLst>
          </a:prstGeom>
          <a:solidFill>
            <a:srgbClr val="FFCC99"/>
          </a:solidFill>
          <a:ln cap="flat" cmpd="sng" w="381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613" name="Google Shape;613;p50"/>
          <p:cNvSpPr/>
          <p:nvPr/>
        </p:nvSpPr>
        <p:spPr>
          <a:xfrm>
            <a:off x="2438400" y="4724400"/>
            <a:ext cx="1219200" cy="304800"/>
          </a:xfrm>
          <a:prstGeom prst="rightArrow">
            <a:avLst>
              <a:gd fmla="val 50000" name="adj1"/>
              <a:gd fmla="val 100000" name="adj2"/>
            </a:avLst>
          </a:prstGeom>
          <a:solidFill>
            <a:srgbClr val="FFCC99"/>
          </a:solidFill>
          <a:ln cap="flat" cmpd="sng" w="381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614" name="Google Shape;614;p50"/>
          <p:cNvSpPr/>
          <p:nvPr/>
        </p:nvSpPr>
        <p:spPr>
          <a:xfrm>
            <a:off x="2438400" y="3886200"/>
            <a:ext cx="1219200" cy="304800"/>
          </a:xfrm>
          <a:prstGeom prst="rightArrow">
            <a:avLst>
              <a:gd fmla="val 50000" name="adj1"/>
              <a:gd fmla="val 100000" name="adj2"/>
            </a:avLst>
          </a:prstGeom>
          <a:solidFill>
            <a:srgbClr val="FFCC99"/>
          </a:solidFill>
          <a:ln cap="flat" cmpd="sng" w="381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615" name="Google Shape;615;p50"/>
          <p:cNvSpPr txBox="1"/>
          <p:nvPr/>
        </p:nvSpPr>
        <p:spPr>
          <a:xfrm>
            <a:off x="914400" y="2895600"/>
            <a:ext cx="1295400" cy="457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2400" u="none" cap="none" strike="noStrike">
                <a:solidFill>
                  <a:srgbClr val="990033"/>
                </a:solidFill>
                <a:latin typeface="Arial"/>
                <a:ea typeface="Arial"/>
                <a:cs typeface="Arial"/>
                <a:sym typeface="Arial"/>
              </a:rPr>
              <a:t>Insert</a:t>
            </a:r>
            <a:endParaRPr/>
          </a:p>
        </p:txBody>
      </p:sp>
      <p:sp>
        <p:nvSpPr>
          <p:cNvPr id="616" name="Google Shape;616;p50"/>
          <p:cNvSpPr txBox="1"/>
          <p:nvPr/>
        </p:nvSpPr>
        <p:spPr>
          <a:xfrm>
            <a:off x="914400" y="3810000"/>
            <a:ext cx="1295400" cy="457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2400" u="none" cap="none" strike="noStrike">
                <a:solidFill>
                  <a:srgbClr val="990033"/>
                </a:solidFill>
                <a:latin typeface="Arial"/>
                <a:ea typeface="Arial"/>
                <a:cs typeface="Arial"/>
                <a:sym typeface="Arial"/>
              </a:rPr>
              <a:t>Delete</a:t>
            </a:r>
            <a:endParaRPr/>
          </a:p>
        </p:txBody>
      </p:sp>
      <p:sp>
        <p:nvSpPr>
          <p:cNvPr id="617" name="Google Shape;617;p50"/>
          <p:cNvSpPr txBox="1"/>
          <p:nvPr/>
        </p:nvSpPr>
        <p:spPr>
          <a:xfrm>
            <a:off x="914400" y="4648200"/>
            <a:ext cx="1524000" cy="457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2400" u="none" cap="none" strike="noStrike">
                <a:solidFill>
                  <a:srgbClr val="990033"/>
                </a:solidFill>
                <a:latin typeface="Arial"/>
                <a:ea typeface="Arial"/>
                <a:cs typeface="Arial"/>
                <a:sym typeface="Arial"/>
              </a:rPr>
              <a:t>Traverse</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1" name="Shape 621"/>
        <p:cNvGrpSpPr/>
        <p:nvPr/>
      </p:nvGrpSpPr>
      <p:grpSpPr>
        <a:xfrm>
          <a:off x="0" y="0"/>
          <a:ext cx="0" cy="0"/>
          <a:chOff x="0" y="0"/>
          <a:chExt cx="0" cy="0"/>
        </a:xfrm>
      </p:grpSpPr>
      <p:sp>
        <p:nvSpPr>
          <p:cNvPr id="622" name="Google Shape;622;p51"/>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rPr lang="en-US"/>
              <a:t>Example: Working with linked list</a:t>
            </a:r>
            <a:endParaRPr/>
          </a:p>
        </p:txBody>
      </p:sp>
      <p:sp>
        <p:nvSpPr>
          <p:cNvPr id="623" name="Google Shape;623;p51"/>
          <p:cNvSpPr txBox="1"/>
          <p:nvPr>
            <p:ph idx="1" type="body"/>
          </p:nvPr>
        </p:nvSpPr>
        <p:spPr>
          <a:xfrm>
            <a:off x="685800" y="1219200"/>
            <a:ext cx="7772400" cy="495300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Consider the structure of a node as follows:</a:t>
            </a:r>
            <a:endParaRPr/>
          </a:p>
          <a:p>
            <a:pPr indent="-228600" lvl="2" marL="1143000" rtl="0" algn="l">
              <a:lnSpc>
                <a:spcPct val="90000"/>
              </a:lnSpc>
              <a:spcBef>
                <a:spcPts val="500"/>
              </a:spcBef>
              <a:spcAft>
                <a:spcPts val="0"/>
              </a:spcAft>
              <a:buClr>
                <a:schemeClr val="dk1"/>
              </a:buClr>
              <a:buSzPts val="2000"/>
              <a:buFont typeface="Calibri"/>
              <a:buNone/>
            </a:pPr>
            <a:r>
              <a:t/>
            </a:r>
            <a:endParaRPr/>
          </a:p>
          <a:p>
            <a:pPr indent="-228600" lvl="1" marL="685800" rtl="0" algn="l">
              <a:lnSpc>
                <a:spcPct val="90000"/>
              </a:lnSpc>
              <a:spcBef>
                <a:spcPts val="100"/>
              </a:spcBef>
              <a:spcAft>
                <a:spcPts val="0"/>
              </a:spcAft>
              <a:buClr>
                <a:srgbClr val="800080"/>
              </a:buClr>
              <a:buSzPts val="2000"/>
              <a:buFont typeface="Courier New"/>
              <a:buNone/>
            </a:pPr>
            <a:r>
              <a:rPr lang="en-US" sz="2000">
                <a:solidFill>
                  <a:srgbClr val="800080"/>
                </a:solidFill>
                <a:latin typeface="Courier New"/>
                <a:ea typeface="Courier New"/>
                <a:cs typeface="Courier New"/>
                <a:sym typeface="Courier New"/>
              </a:rPr>
              <a:t>struct stud {  </a:t>
            </a:r>
            <a:endParaRPr/>
          </a:p>
          <a:p>
            <a:pPr indent="-228600" lvl="1" marL="685800" rtl="0" algn="l">
              <a:lnSpc>
                <a:spcPct val="90000"/>
              </a:lnSpc>
              <a:spcBef>
                <a:spcPts val="100"/>
              </a:spcBef>
              <a:spcAft>
                <a:spcPts val="0"/>
              </a:spcAft>
              <a:buClr>
                <a:srgbClr val="800080"/>
              </a:buClr>
              <a:buSzPts val="2000"/>
              <a:buFont typeface="Courier New"/>
              <a:buNone/>
            </a:pPr>
            <a:r>
              <a:rPr lang="en-US" sz="2000">
                <a:solidFill>
                  <a:srgbClr val="800080"/>
                </a:solidFill>
                <a:latin typeface="Courier New"/>
                <a:ea typeface="Courier New"/>
                <a:cs typeface="Courier New"/>
                <a:sym typeface="Courier New"/>
              </a:rPr>
              <a:t>              int   roll;</a:t>
            </a:r>
            <a:endParaRPr/>
          </a:p>
          <a:p>
            <a:pPr indent="-228600" lvl="1" marL="685800" rtl="0" algn="l">
              <a:lnSpc>
                <a:spcPct val="90000"/>
              </a:lnSpc>
              <a:spcBef>
                <a:spcPts val="100"/>
              </a:spcBef>
              <a:spcAft>
                <a:spcPts val="0"/>
              </a:spcAft>
              <a:buClr>
                <a:srgbClr val="800080"/>
              </a:buClr>
              <a:buSzPts val="2000"/>
              <a:buFont typeface="Courier New"/>
              <a:buNone/>
            </a:pPr>
            <a:r>
              <a:rPr lang="en-US" sz="2000">
                <a:solidFill>
                  <a:srgbClr val="800080"/>
                </a:solidFill>
                <a:latin typeface="Courier New"/>
                <a:ea typeface="Courier New"/>
                <a:cs typeface="Courier New"/>
                <a:sym typeface="Courier New"/>
              </a:rPr>
              <a:t>              char  name[25];</a:t>
            </a:r>
            <a:endParaRPr/>
          </a:p>
          <a:p>
            <a:pPr indent="-228600" lvl="1" marL="685800" rtl="0" algn="l">
              <a:lnSpc>
                <a:spcPct val="90000"/>
              </a:lnSpc>
              <a:spcBef>
                <a:spcPts val="100"/>
              </a:spcBef>
              <a:spcAft>
                <a:spcPts val="0"/>
              </a:spcAft>
              <a:buClr>
                <a:srgbClr val="800080"/>
              </a:buClr>
              <a:buSzPts val="2000"/>
              <a:buFont typeface="Courier New"/>
              <a:buNone/>
            </a:pPr>
            <a:r>
              <a:rPr lang="en-US" sz="2000">
                <a:solidFill>
                  <a:srgbClr val="800080"/>
                </a:solidFill>
                <a:latin typeface="Courier New"/>
                <a:ea typeface="Courier New"/>
                <a:cs typeface="Courier New"/>
                <a:sym typeface="Courier New"/>
              </a:rPr>
              <a:t>              int   age;</a:t>
            </a:r>
            <a:endParaRPr/>
          </a:p>
          <a:p>
            <a:pPr indent="-228600" lvl="1" marL="685800" rtl="0" algn="l">
              <a:lnSpc>
                <a:spcPct val="90000"/>
              </a:lnSpc>
              <a:spcBef>
                <a:spcPts val="100"/>
              </a:spcBef>
              <a:spcAft>
                <a:spcPts val="0"/>
              </a:spcAft>
              <a:buClr>
                <a:srgbClr val="800080"/>
              </a:buClr>
              <a:buSzPts val="2000"/>
              <a:buFont typeface="Courier New"/>
              <a:buNone/>
            </a:pPr>
            <a:r>
              <a:rPr lang="en-US" sz="2000">
                <a:solidFill>
                  <a:srgbClr val="800080"/>
                </a:solidFill>
                <a:latin typeface="Courier New"/>
                <a:ea typeface="Courier New"/>
                <a:cs typeface="Courier New"/>
                <a:sym typeface="Courier New"/>
              </a:rPr>
              <a:t>              struct stud *next;</a:t>
            </a:r>
            <a:endParaRPr/>
          </a:p>
          <a:p>
            <a:pPr indent="-228600" lvl="1" marL="685800" rtl="0" algn="l">
              <a:lnSpc>
                <a:spcPct val="90000"/>
              </a:lnSpc>
              <a:spcBef>
                <a:spcPts val="100"/>
              </a:spcBef>
              <a:spcAft>
                <a:spcPts val="0"/>
              </a:spcAft>
              <a:buClr>
                <a:srgbClr val="800080"/>
              </a:buClr>
              <a:buSzPts val="2000"/>
              <a:buFont typeface="Courier New"/>
              <a:buNone/>
            </a:pPr>
            <a:r>
              <a:rPr lang="en-US" sz="2000">
                <a:solidFill>
                  <a:srgbClr val="800080"/>
                </a:solidFill>
                <a:latin typeface="Courier New"/>
                <a:ea typeface="Courier New"/>
                <a:cs typeface="Courier New"/>
                <a:sym typeface="Courier New"/>
              </a:rPr>
              <a:t>            };</a:t>
            </a:r>
            <a:endParaRPr/>
          </a:p>
          <a:p>
            <a:pPr indent="-228600" lvl="1" marL="685800" rtl="0" algn="l">
              <a:lnSpc>
                <a:spcPct val="90000"/>
              </a:lnSpc>
              <a:spcBef>
                <a:spcPts val="100"/>
              </a:spcBef>
              <a:spcAft>
                <a:spcPts val="0"/>
              </a:spcAft>
              <a:buClr>
                <a:schemeClr val="dk1"/>
              </a:buClr>
              <a:buSzPts val="2000"/>
              <a:buFont typeface="Calibri"/>
              <a:buNone/>
            </a:pPr>
            <a:r>
              <a:t/>
            </a:r>
            <a:endParaRPr sz="2000">
              <a:solidFill>
                <a:srgbClr val="800080"/>
              </a:solidFill>
              <a:latin typeface="Courier New"/>
              <a:ea typeface="Courier New"/>
              <a:cs typeface="Courier New"/>
              <a:sym typeface="Courier New"/>
            </a:endParaRPr>
          </a:p>
          <a:p>
            <a:pPr indent="-228600" lvl="1" marL="685800" rtl="0" algn="l">
              <a:lnSpc>
                <a:spcPct val="90000"/>
              </a:lnSpc>
              <a:spcBef>
                <a:spcPts val="120"/>
              </a:spcBef>
              <a:spcAft>
                <a:spcPts val="0"/>
              </a:spcAft>
              <a:buClr>
                <a:schemeClr val="dk1"/>
              </a:buClr>
              <a:buSzPts val="2400"/>
              <a:buFont typeface="Calibri"/>
              <a:buNone/>
            </a:pPr>
            <a:r>
              <a:rPr lang="en-US"/>
              <a:t>   </a:t>
            </a:r>
            <a:r>
              <a:rPr lang="en-US" sz="2000">
                <a:latin typeface="Courier New"/>
                <a:ea typeface="Courier New"/>
                <a:cs typeface="Courier New"/>
                <a:sym typeface="Courier New"/>
              </a:rPr>
              <a:t>/* A user-defined data type called “node” */</a:t>
            </a:r>
            <a:endParaRPr/>
          </a:p>
          <a:p>
            <a:pPr indent="-228600" lvl="1" marL="685800" rtl="0" algn="l">
              <a:lnSpc>
                <a:spcPct val="90000"/>
              </a:lnSpc>
              <a:spcBef>
                <a:spcPts val="40"/>
              </a:spcBef>
              <a:spcAft>
                <a:spcPts val="0"/>
              </a:spcAft>
              <a:buClr>
                <a:schemeClr val="dk1"/>
              </a:buClr>
              <a:buSzPts val="800"/>
              <a:buFont typeface="Calibri"/>
              <a:buNone/>
            </a:pPr>
            <a:r>
              <a:t/>
            </a:r>
            <a:endParaRPr sz="800">
              <a:solidFill>
                <a:srgbClr val="800080"/>
              </a:solidFill>
              <a:latin typeface="Courier New"/>
              <a:ea typeface="Courier New"/>
              <a:cs typeface="Courier New"/>
              <a:sym typeface="Courier New"/>
            </a:endParaRPr>
          </a:p>
          <a:p>
            <a:pPr indent="-228600" lvl="1" marL="685800" rtl="0" algn="l">
              <a:lnSpc>
                <a:spcPct val="90000"/>
              </a:lnSpc>
              <a:spcBef>
                <a:spcPts val="100"/>
              </a:spcBef>
              <a:spcAft>
                <a:spcPts val="0"/>
              </a:spcAft>
              <a:buClr>
                <a:srgbClr val="800080"/>
              </a:buClr>
              <a:buSzPts val="2000"/>
              <a:buFont typeface="Courier New"/>
              <a:buNone/>
            </a:pPr>
            <a:r>
              <a:rPr lang="en-US" sz="2000">
                <a:solidFill>
                  <a:srgbClr val="800080"/>
                </a:solidFill>
                <a:latin typeface="Courier New"/>
                <a:ea typeface="Courier New"/>
                <a:cs typeface="Courier New"/>
                <a:sym typeface="Courier New"/>
              </a:rPr>
              <a:t>typedef struct stud node;</a:t>
            </a:r>
            <a:endParaRPr/>
          </a:p>
          <a:p>
            <a:pPr indent="-228600" lvl="1" marL="685800" rtl="0" algn="l">
              <a:lnSpc>
                <a:spcPct val="90000"/>
              </a:lnSpc>
              <a:spcBef>
                <a:spcPts val="100"/>
              </a:spcBef>
              <a:spcAft>
                <a:spcPts val="0"/>
              </a:spcAft>
              <a:buClr>
                <a:srgbClr val="800080"/>
              </a:buClr>
              <a:buSzPts val="2000"/>
              <a:buFont typeface="Courier New"/>
              <a:buNone/>
            </a:pPr>
            <a:r>
              <a:rPr lang="en-US" sz="2000">
                <a:solidFill>
                  <a:srgbClr val="800080"/>
                </a:solidFill>
                <a:latin typeface="Courier New"/>
                <a:ea typeface="Courier New"/>
                <a:cs typeface="Courier New"/>
                <a:sym typeface="Courier New"/>
              </a:rPr>
              <a:t>node *head;</a:t>
            </a:r>
            <a:endParaRPr/>
          </a:p>
        </p:txBody>
      </p:sp>
      <p:sp>
        <p:nvSpPr>
          <p:cNvPr id="624" name="Google Shape;624;p51"/>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200" u="none" cap="none" strike="noStrike">
                <a:solidFill>
                  <a:srgbClr val="898989"/>
                </a:solidFill>
                <a:latin typeface="Times New Roman"/>
                <a:ea typeface="Times New Roman"/>
                <a:cs typeface="Times New Roman"/>
                <a:sym typeface="Times New Roman"/>
              </a:rPr>
              <a:t>‹#›</a:t>
            </a:fld>
            <a:endParaRPr b="0" i="0" sz="1200" u="none" cap="none" strike="noStrike">
              <a:solidFill>
                <a:srgbClr val="898989"/>
              </a:solidFill>
              <a:latin typeface="Times New Roman"/>
              <a:ea typeface="Times New Roman"/>
              <a:cs typeface="Times New Roman"/>
              <a:sym typeface="Times New Roman"/>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8" name="Shape 628"/>
        <p:cNvGrpSpPr/>
        <p:nvPr/>
      </p:nvGrpSpPr>
      <p:grpSpPr>
        <a:xfrm>
          <a:off x="0" y="0"/>
          <a:ext cx="0" cy="0"/>
          <a:chOff x="0" y="0"/>
          <a:chExt cx="0" cy="0"/>
        </a:xfrm>
      </p:grpSpPr>
      <p:sp>
        <p:nvSpPr>
          <p:cNvPr id="629" name="Google Shape;629;p52"/>
          <p:cNvSpPr txBox="1"/>
          <p:nvPr>
            <p:ph type="ctrTitle"/>
          </p:nvPr>
        </p:nvSpPr>
        <p:spPr>
          <a:xfrm>
            <a:off x="1143000" y="1122363"/>
            <a:ext cx="6858000" cy="23877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None/>
            </a:pPr>
            <a:r>
              <a:rPr lang="en-US"/>
              <a:t>Creating a List</a:t>
            </a:r>
            <a:endParaRPr/>
          </a:p>
        </p:txBody>
      </p:sp>
      <p:sp>
        <p:nvSpPr>
          <p:cNvPr id="630" name="Google Shape;630;p52"/>
          <p:cNvSpPr txBox="1"/>
          <p:nvPr>
            <p:ph idx="1" type="subTitle"/>
          </p:nvPr>
        </p:nvSpPr>
        <p:spPr>
          <a:xfrm>
            <a:off x="1143000" y="3602038"/>
            <a:ext cx="6858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t/>
            </a:r>
            <a:endParaRPr>
              <a:solidFill>
                <a:srgbClr val="898989"/>
              </a:solidFill>
            </a:endParaRPr>
          </a:p>
        </p:txBody>
      </p:sp>
      <p:sp>
        <p:nvSpPr>
          <p:cNvPr id="631" name="Google Shape;631;p52"/>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200" u="none" cap="none" strike="noStrike">
                <a:solidFill>
                  <a:srgbClr val="898989"/>
                </a:solidFill>
                <a:latin typeface="Times New Roman"/>
                <a:ea typeface="Times New Roman"/>
                <a:cs typeface="Times New Roman"/>
                <a:sym typeface="Times New Roman"/>
              </a:rPr>
              <a:t>‹#›</a:t>
            </a:fld>
            <a:endParaRPr b="0" i="0" sz="1200" u="none" cap="none" strike="noStrike">
              <a:solidFill>
                <a:srgbClr val="898989"/>
              </a:solidFill>
              <a:latin typeface="Times New Roman"/>
              <a:ea typeface="Times New Roman"/>
              <a:cs typeface="Times New Roman"/>
              <a:sym typeface="Times New Roman"/>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5" name="Shape 635"/>
        <p:cNvGrpSpPr/>
        <p:nvPr/>
      </p:nvGrpSpPr>
      <p:grpSpPr>
        <a:xfrm>
          <a:off x="0" y="0"/>
          <a:ext cx="0" cy="0"/>
          <a:chOff x="0" y="0"/>
          <a:chExt cx="0" cy="0"/>
        </a:xfrm>
      </p:grpSpPr>
      <p:sp>
        <p:nvSpPr>
          <p:cNvPr id="636" name="Google Shape;636;p53"/>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rPr lang="en-US"/>
              <a:t>How to begin?</a:t>
            </a:r>
            <a:endParaRPr/>
          </a:p>
        </p:txBody>
      </p:sp>
      <p:sp>
        <p:nvSpPr>
          <p:cNvPr id="637" name="Google Shape;637;p53"/>
          <p:cNvSpPr txBox="1"/>
          <p:nvPr>
            <p:ph idx="1" type="body"/>
          </p:nvPr>
        </p:nvSpPr>
        <p:spPr>
          <a:xfrm>
            <a:off x="457200" y="1219200"/>
            <a:ext cx="8229600" cy="472440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To start with, we have to create a node (the first node), and make </a:t>
            </a:r>
            <a:r>
              <a:rPr lang="en-US">
                <a:solidFill>
                  <a:srgbClr val="CC0000"/>
                </a:solidFill>
                <a:latin typeface="Courier New"/>
                <a:ea typeface="Courier New"/>
                <a:cs typeface="Courier New"/>
                <a:sym typeface="Courier New"/>
              </a:rPr>
              <a:t>head</a:t>
            </a:r>
            <a:r>
              <a:rPr lang="en-US"/>
              <a:t> point to it.</a:t>
            </a:r>
            <a:endParaRPr/>
          </a:p>
          <a:p>
            <a:pPr indent="-228600" lvl="1" marL="685800" rtl="0" algn="l">
              <a:lnSpc>
                <a:spcPct val="90000"/>
              </a:lnSpc>
              <a:spcBef>
                <a:spcPts val="500"/>
              </a:spcBef>
              <a:spcAft>
                <a:spcPts val="0"/>
              </a:spcAft>
              <a:buClr>
                <a:schemeClr val="dk1"/>
              </a:buClr>
              <a:buSzPts val="1000"/>
              <a:buFont typeface="Calibri"/>
              <a:buNone/>
            </a:pPr>
            <a:r>
              <a:rPr lang="en-US" sz="1000"/>
              <a:t>    </a:t>
            </a:r>
            <a:endParaRPr/>
          </a:p>
          <a:p>
            <a:pPr indent="-228600" lvl="1" marL="685800" rtl="0" algn="l">
              <a:lnSpc>
                <a:spcPct val="90000"/>
              </a:lnSpc>
              <a:spcBef>
                <a:spcPts val="500"/>
              </a:spcBef>
              <a:spcAft>
                <a:spcPts val="0"/>
              </a:spcAft>
              <a:buClr>
                <a:srgbClr val="800080"/>
              </a:buClr>
              <a:buSzPts val="2400"/>
              <a:buFont typeface="Courier New"/>
              <a:buNone/>
            </a:pPr>
            <a:r>
              <a:rPr lang="en-US">
                <a:solidFill>
                  <a:srgbClr val="800080"/>
                </a:solidFill>
                <a:latin typeface="Courier New"/>
                <a:ea typeface="Courier New"/>
                <a:cs typeface="Courier New"/>
                <a:sym typeface="Courier New"/>
              </a:rPr>
              <a:t>head = (node *) malloc(sizeof(node));</a:t>
            </a:r>
            <a:endParaRPr/>
          </a:p>
        </p:txBody>
      </p:sp>
      <p:sp>
        <p:nvSpPr>
          <p:cNvPr id="638" name="Google Shape;638;p53"/>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200" u="none" cap="none" strike="noStrike">
                <a:solidFill>
                  <a:srgbClr val="898989"/>
                </a:solidFill>
                <a:latin typeface="Times New Roman"/>
                <a:ea typeface="Times New Roman"/>
                <a:cs typeface="Times New Roman"/>
                <a:sym typeface="Times New Roman"/>
              </a:rPr>
              <a:t>‹#›</a:t>
            </a:fld>
            <a:endParaRPr b="0" i="0" sz="1200" u="none" cap="none" strike="noStrike">
              <a:solidFill>
                <a:srgbClr val="898989"/>
              </a:solidFill>
              <a:latin typeface="Times New Roman"/>
              <a:ea typeface="Times New Roman"/>
              <a:cs typeface="Times New Roman"/>
              <a:sym typeface="Times New Roman"/>
            </a:endParaRPr>
          </a:p>
        </p:txBody>
      </p:sp>
      <p:grpSp>
        <p:nvGrpSpPr>
          <p:cNvPr id="639" name="Google Shape;639;p53"/>
          <p:cNvGrpSpPr/>
          <p:nvPr/>
        </p:nvGrpSpPr>
        <p:grpSpPr>
          <a:xfrm>
            <a:off x="990600" y="3352800"/>
            <a:ext cx="6705600" cy="2057400"/>
            <a:chOff x="624" y="2112"/>
            <a:chExt cx="4224" cy="1296"/>
          </a:xfrm>
        </p:grpSpPr>
        <p:sp>
          <p:nvSpPr>
            <p:cNvPr id="640" name="Google Shape;640;p53"/>
            <p:cNvSpPr/>
            <p:nvPr/>
          </p:nvSpPr>
          <p:spPr>
            <a:xfrm>
              <a:off x="2832" y="2208"/>
              <a:ext cx="2016" cy="1200"/>
            </a:xfrm>
            <a:prstGeom prst="rect">
              <a:avLst/>
            </a:prstGeom>
            <a:solidFill>
              <a:srgbClr val="FFCC99"/>
            </a:solidFill>
            <a:ln cap="flat" cmpd="sng" w="31750">
              <a:solidFill>
                <a:srgbClr val="99336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cxnSp>
          <p:nvCxnSpPr>
            <p:cNvPr id="641" name="Google Shape;641;p53"/>
            <p:cNvCxnSpPr/>
            <p:nvPr/>
          </p:nvCxnSpPr>
          <p:spPr>
            <a:xfrm>
              <a:off x="4080" y="2208"/>
              <a:ext cx="0" cy="1200"/>
            </a:xfrm>
            <a:prstGeom prst="straightConnector1">
              <a:avLst/>
            </a:prstGeom>
            <a:noFill/>
            <a:ln cap="flat" cmpd="sng" w="31750">
              <a:solidFill>
                <a:srgbClr val="993366"/>
              </a:solidFill>
              <a:prstDash val="solid"/>
              <a:round/>
              <a:headEnd len="med" w="med" type="none"/>
              <a:tailEnd len="med" w="med" type="none"/>
            </a:ln>
          </p:spPr>
        </p:cxnSp>
        <p:cxnSp>
          <p:nvCxnSpPr>
            <p:cNvPr id="642" name="Google Shape;642;p53"/>
            <p:cNvCxnSpPr/>
            <p:nvPr/>
          </p:nvCxnSpPr>
          <p:spPr>
            <a:xfrm>
              <a:off x="2832" y="2976"/>
              <a:ext cx="1248" cy="0"/>
            </a:xfrm>
            <a:prstGeom prst="straightConnector1">
              <a:avLst/>
            </a:prstGeom>
            <a:noFill/>
            <a:ln cap="flat" cmpd="sng" w="31750">
              <a:solidFill>
                <a:srgbClr val="993366"/>
              </a:solidFill>
              <a:prstDash val="solid"/>
              <a:round/>
              <a:headEnd len="med" w="med" type="none"/>
              <a:tailEnd len="med" w="med" type="none"/>
            </a:ln>
          </p:spPr>
        </p:cxnSp>
        <p:cxnSp>
          <p:nvCxnSpPr>
            <p:cNvPr id="643" name="Google Shape;643;p53"/>
            <p:cNvCxnSpPr/>
            <p:nvPr/>
          </p:nvCxnSpPr>
          <p:spPr>
            <a:xfrm>
              <a:off x="2832" y="2592"/>
              <a:ext cx="1248" cy="0"/>
            </a:xfrm>
            <a:prstGeom prst="straightConnector1">
              <a:avLst/>
            </a:prstGeom>
            <a:noFill/>
            <a:ln cap="flat" cmpd="sng" w="31750">
              <a:solidFill>
                <a:srgbClr val="993366"/>
              </a:solidFill>
              <a:prstDash val="solid"/>
              <a:round/>
              <a:headEnd len="med" w="med" type="none"/>
              <a:tailEnd len="med" w="med" type="none"/>
            </a:ln>
          </p:spPr>
        </p:cxnSp>
        <p:sp>
          <p:nvSpPr>
            <p:cNvPr id="644" name="Google Shape;644;p53"/>
            <p:cNvSpPr/>
            <p:nvPr/>
          </p:nvSpPr>
          <p:spPr>
            <a:xfrm>
              <a:off x="624" y="2448"/>
              <a:ext cx="624" cy="384"/>
            </a:xfrm>
            <a:prstGeom prst="rect">
              <a:avLst/>
            </a:prstGeom>
            <a:solidFill>
              <a:srgbClr val="CCFFFF"/>
            </a:solidFill>
            <a:ln cap="flat" cmpd="sng" w="31750">
              <a:solidFill>
                <a:srgbClr val="99336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cxnSp>
          <p:nvCxnSpPr>
            <p:cNvPr id="645" name="Google Shape;645;p53"/>
            <p:cNvCxnSpPr/>
            <p:nvPr/>
          </p:nvCxnSpPr>
          <p:spPr>
            <a:xfrm>
              <a:off x="1104" y="2640"/>
              <a:ext cx="1632" cy="0"/>
            </a:xfrm>
            <a:prstGeom prst="straightConnector1">
              <a:avLst/>
            </a:prstGeom>
            <a:noFill/>
            <a:ln cap="flat" cmpd="sng" w="38100">
              <a:solidFill>
                <a:srgbClr val="993366"/>
              </a:solidFill>
              <a:prstDash val="solid"/>
              <a:round/>
              <a:headEnd len="med" w="med" type="oval"/>
              <a:tailEnd len="med" w="med" type="stealth"/>
            </a:ln>
          </p:spPr>
        </p:cxnSp>
        <p:sp>
          <p:nvSpPr>
            <p:cNvPr id="646" name="Google Shape;646;p53"/>
            <p:cNvSpPr txBox="1"/>
            <p:nvPr/>
          </p:nvSpPr>
          <p:spPr>
            <a:xfrm>
              <a:off x="672" y="2112"/>
              <a:ext cx="672"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400" u="none" cap="none" strike="noStrike">
                  <a:solidFill>
                    <a:schemeClr val="dk1"/>
                  </a:solidFill>
                  <a:latin typeface="Arial"/>
                  <a:ea typeface="Arial"/>
                  <a:cs typeface="Arial"/>
                  <a:sym typeface="Arial"/>
                </a:rPr>
                <a:t>head</a:t>
              </a:r>
              <a:endParaRPr/>
            </a:p>
          </p:txBody>
        </p:sp>
        <p:sp>
          <p:nvSpPr>
            <p:cNvPr id="647" name="Google Shape;647;p53"/>
            <p:cNvSpPr txBox="1"/>
            <p:nvPr/>
          </p:nvSpPr>
          <p:spPr>
            <a:xfrm>
              <a:off x="3168" y="3024"/>
              <a:ext cx="960"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400" u="none" cap="none" strike="noStrike">
                  <a:solidFill>
                    <a:schemeClr val="dk1"/>
                  </a:solidFill>
                  <a:latin typeface="Arial"/>
                  <a:ea typeface="Arial"/>
                  <a:cs typeface="Arial"/>
                  <a:sym typeface="Arial"/>
                </a:rPr>
                <a:t>age</a:t>
              </a:r>
              <a:endParaRPr/>
            </a:p>
          </p:txBody>
        </p:sp>
        <p:sp>
          <p:nvSpPr>
            <p:cNvPr id="648" name="Google Shape;648;p53"/>
            <p:cNvSpPr txBox="1"/>
            <p:nvPr/>
          </p:nvSpPr>
          <p:spPr>
            <a:xfrm>
              <a:off x="3120" y="2640"/>
              <a:ext cx="960"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400" u="none" cap="none" strike="noStrike">
                  <a:solidFill>
                    <a:schemeClr val="dk1"/>
                  </a:solidFill>
                  <a:latin typeface="Arial"/>
                  <a:ea typeface="Arial"/>
                  <a:cs typeface="Arial"/>
                  <a:sym typeface="Arial"/>
                </a:rPr>
                <a:t>name</a:t>
              </a:r>
              <a:endParaRPr/>
            </a:p>
          </p:txBody>
        </p:sp>
        <p:sp>
          <p:nvSpPr>
            <p:cNvPr id="649" name="Google Shape;649;p53"/>
            <p:cNvSpPr txBox="1"/>
            <p:nvPr/>
          </p:nvSpPr>
          <p:spPr>
            <a:xfrm>
              <a:off x="3120" y="2256"/>
              <a:ext cx="960"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400" u="none" cap="none" strike="noStrike">
                  <a:solidFill>
                    <a:schemeClr val="dk1"/>
                  </a:solidFill>
                  <a:latin typeface="Arial"/>
                  <a:ea typeface="Arial"/>
                  <a:cs typeface="Arial"/>
                  <a:sym typeface="Arial"/>
                </a:rPr>
                <a:t>roll</a:t>
              </a:r>
              <a:endParaRPr/>
            </a:p>
          </p:txBody>
        </p:sp>
      </p:grpSp>
      <p:sp>
        <p:nvSpPr>
          <p:cNvPr id="650" name="Google Shape;650;p53"/>
          <p:cNvSpPr txBox="1"/>
          <p:nvPr/>
        </p:nvSpPr>
        <p:spPr>
          <a:xfrm>
            <a:off x="6705600" y="4191000"/>
            <a:ext cx="15240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400" u="none" cap="none" strike="noStrike">
                <a:solidFill>
                  <a:schemeClr val="dk1"/>
                </a:solidFill>
                <a:latin typeface="Arial"/>
                <a:ea typeface="Arial"/>
                <a:cs typeface="Arial"/>
                <a:sym typeface="Arial"/>
              </a:rPr>
              <a:t>next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639"/>
                                        </p:tgtEl>
                                        <p:attrNameLst>
                                          <p:attrName>style.visibility</p:attrName>
                                        </p:attrNameLst>
                                      </p:cBhvr>
                                      <p:to>
                                        <p:strVal val="visible"/>
                                      </p:to>
                                    </p:set>
                                    <p:anim calcmode="lin" valueType="num">
                                      <p:cBhvr additive="base">
                                        <p:cTn dur="500"/>
                                        <p:tgtEl>
                                          <p:spTgt spid="639"/>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50"/>
                                        </p:tgtEl>
                                        <p:attrNameLst>
                                          <p:attrName>style.visibility</p:attrName>
                                        </p:attrNameLst>
                                      </p:cBhvr>
                                      <p:to>
                                        <p:strVal val="visible"/>
                                      </p:to>
                                    </p:set>
                                    <p:animEffect filter="fade" transition="in">
                                      <p:cBhvr>
                                        <p:cTn dur="500"/>
                                        <p:tgtEl>
                                          <p:spTgt spid="65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4" name="Shape 654"/>
        <p:cNvGrpSpPr/>
        <p:nvPr/>
      </p:nvGrpSpPr>
      <p:grpSpPr>
        <a:xfrm>
          <a:off x="0" y="0"/>
          <a:ext cx="0" cy="0"/>
          <a:chOff x="0" y="0"/>
          <a:chExt cx="0" cy="0"/>
        </a:xfrm>
      </p:grpSpPr>
      <p:sp>
        <p:nvSpPr>
          <p:cNvPr id="655" name="Google Shape;655;p54"/>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rPr lang="en-US"/>
              <a:t>Contd.</a:t>
            </a:r>
            <a:endParaRPr/>
          </a:p>
        </p:txBody>
      </p:sp>
      <p:sp>
        <p:nvSpPr>
          <p:cNvPr id="656" name="Google Shape;656;p54"/>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If there are </a:t>
            </a:r>
            <a:r>
              <a:rPr lang="en-US">
                <a:solidFill>
                  <a:srgbClr val="993300"/>
                </a:solidFill>
              </a:rPr>
              <a:t>n</a:t>
            </a:r>
            <a:r>
              <a:rPr lang="en-US"/>
              <a:t> number of nodes in the initial linked list:</a:t>
            </a:r>
            <a:endParaRPr/>
          </a:p>
          <a:p>
            <a:pPr indent="-228600" lvl="1" marL="685800" rtl="0" algn="l">
              <a:lnSpc>
                <a:spcPct val="90000"/>
              </a:lnSpc>
              <a:spcBef>
                <a:spcPts val="500"/>
              </a:spcBef>
              <a:spcAft>
                <a:spcPts val="0"/>
              </a:spcAft>
              <a:buClr>
                <a:schemeClr val="dk1"/>
              </a:buClr>
              <a:buSzPts val="2400"/>
              <a:buChar char="•"/>
            </a:pPr>
            <a:r>
              <a:rPr lang="en-US"/>
              <a:t>Allocate </a:t>
            </a:r>
            <a:r>
              <a:rPr lang="en-US">
                <a:solidFill>
                  <a:srgbClr val="993300"/>
                </a:solidFill>
              </a:rPr>
              <a:t>n</a:t>
            </a:r>
            <a:r>
              <a:rPr lang="en-US"/>
              <a:t> records, one by one.</a:t>
            </a:r>
            <a:endParaRPr/>
          </a:p>
          <a:p>
            <a:pPr indent="-228600" lvl="1" marL="685800" rtl="0" algn="l">
              <a:lnSpc>
                <a:spcPct val="90000"/>
              </a:lnSpc>
              <a:spcBef>
                <a:spcPts val="500"/>
              </a:spcBef>
              <a:spcAft>
                <a:spcPts val="0"/>
              </a:spcAft>
              <a:buClr>
                <a:schemeClr val="dk1"/>
              </a:buClr>
              <a:buSzPts val="2400"/>
              <a:buChar char="•"/>
            </a:pPr>
            <a:r>
              <a:rPr lang="en-US"/>
              <a:t>Read in the fields of the records.</a:t>
            </a:r>
            <a:endParaRPr/>
          </a:p>
          <a:p>
            <a:pPr indent="-228600" lvl="1" marL="685800" rtl="0" algn="l">
              <a:lnSpc>
                <a:spcPct val="90000"/>
              </a:lnSpc>
              <a:spcBef>
                <a:spcPts val="500"/>
              </a:spcBef>
              <a:spcAft>
                <a:spcPts val="0"/>
              </a:spcAft>
              <a:buClr>
                <a:schemeClr val="dk1"/>
              </a:buClr>
              <a:buSzPts val="2400"/>
              <a:buChar char="•"/>
            </a:pPr>
            <a:r>
              <a:rPr lang="en-US"/>
              <a:t>Modify the links of the records so that the chain is formed.</a:t>
            </a:r>
            <a:endParaRPr/>
          </a:p>
        </p:txBody>
      </p:sp>
      <p:sp>
        <p:nvSpPr>
          <p:cNvPr id="657" name="Google Shape;657;p54"/>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200" u="none" cap="none" strike="noStrike">
                <a:solidFill>
                  <a:srgbClr val="898989"/>
                </a:solidFill>
                <a:latin typeface="Times New Roman"/>
                <a:ea typeface="Times New Roman"/>
                <a:cs typeface="Times New Roman"/>
                <a:sym typeface="Times New Roman"/>
              </a:rPr>
              <a:t>‹#›</a:t>
            </a:fld>
            <a:endParaRPr b="0" i="0" sz="1200" u="none" cap="none" strike="noStrike">
              <a:solidFill>
                <a:srgbClr val="898989"/>
              </a:solidFill>
              <a:latin typeface="Times New Roman"/>
              <a:ea typeface="Times New Roman"/>
              <a:cs typeface="Times New Roman"/>
              <a:sym typeface="Times New Roman"/>
            </a:endParaRPr>
          </a:p>
        </p:txBody>
      </p:sp>
      <p:grpSp>
        <p:nvGrpSpPr>
          <p:cNvPr id="658" name="Google Shape;658;p54"/>
          <p:cNvGrpSpPr/>
          <p:nvPr/>
        </p:nvGrpSpPr>
        <p:grpSpPr>
          <a:xfrm>
            <a:off x="1371600" y="5181600"/>
            <a:ext cx="7389813" cy="701675"/>
            <a:chOff x="768" y="2784"/>
            <a:chExt cx="4655" cy="442"/>
          </a:xfrm>
        </p:grpSpPr>
        <p:sp>
          <p:nvSpPr>
            <p:cNvPr id="659" name="Google Shape;659;p54"/>
            <p:cNvSpPr/>
            <p:nvPr/>
          </p:nvSpPr>
          <p:spPr>
            <a:xfrm>
              <a:off x="768" y="2784"/>
              <a:ext cx="864" cy="336"/>
            </a:xfrm>
            <a:prstGeom prst="rect">
              <a:avLst/>
            </a:prstGeom>
            <a:solidFill>
              <a:srgbClr val="FFCC99"/>
            </a:solidFill>
            <a:ln cap="flat" cmpd="sng" w="25400">
              <a:solidFill>
                <a:srgbClr val="9933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660" name="Google Shape;660;p54"/>
            <p:cNvSpPr/>
            <p:nvPr/>
          </p:nvSpPr>
          <p:spPr>
            <a:xfrm>
              <a:off x="2304" y="2784"/>
              <a:ext cx="864" cy="336"/>
            </a:xfrm>
            <a:prstGeom prst="rect">
              <a:avLst/>
            </a:prstGeom>
            <a:solidFill>
              <a:srgbClr val="FFCC99"/>
            </a:solidFill>
            <a:ln cap="flat" cmpd="sng" w="25400">
              <a:solidFill>
                <a:srgbClr val="9933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661" name="Google Shape;661;p54"/>
            <p:cNvSpPr/>
            <p:nvPr/>
          </p:nvSpPr>
          <p:spPr>
            <a:xfrm>
              <a:off x="3792" y="2784"/>
              <a:ext cx="864" cy="336"/>
            </a:xfrm>
            <a:prstGeom prst="rect">
              <a:avLst/>
            </a:prstGeom>
            <a:solidFill>
              <a:srgbClr val="FFCC99"/>
            </a:solidFill>
            <a:ln cap="flat" cmpd="sng" w="25400">
              <a:solidFill>
                <a:srgbClr val="9933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cxnSp>
          <p:nvCxnSpPr>
            <p:cNvPr id="662" name="Google Shape;662;p54"/>
            <p:cNvCxnSpPr/>
            <p:nvPr/>
          </p:nvCxnSpPr>
          <p:spPr>
            <a:xfrm>
              <a:off x="1536" y="2976"/>
              <a:ext cx="768" cy="0"/>
            </a:xfrm>
            <a:prstGeom prst="straightConnector1">
              <a:avLst/>
            </a:prstGeom>
            <a:noFill/>
            <a:ln cap="flat" cmpd="sng" w="31750">
              <a:solidFill>
                <a:srgbClr val="993366"/>
              </a:solidFill>
              <a:prstDash val="solid"/>
              <a:round/>
              <a:headEnd len="med" w="med" type="oval"/>
              <a:tailEnd len="med" w="med" type="stealth"/>
            </a:ln>
          </p:spPr>
        </p:cxnSp>
        <p:cxnSp>
          <p:nvCxnSpPr>
            <p:cNvPr id="663" name="Google Shape;663;p54"/>
            <p:cNvCxnSpPr/>
            <p:nvPr/>
          </p:nvCxnSpPr>
          <p:spPr>
            <a:xfrm>
              <a:off x="3024" y="2976"/>
              <a:ext cx="768" cy="0"/>
            </a:xfrm>
            <a:prstGeom prst="straightConnector1">
              <a:avLst/>
            </a:prstGeom>
            <a:noFill/>
            <a:ln cap="flat" cmpd="sng" w="31750">
              <a:solidFill>
                <a:srgbClr val="993366"/>
              </a:solidFill>
              <a:prstDash val="solid"/>
              <a:round/>
              <a:headEnd len="med" w="med" type="oval"/>
              <a:tailEnd len="med" w="med" type="stealth"/>
            </a:ln>
          </p:spPr>
        </p:cxnSp>
        <p:cxnSp>
          <p:nvCxnSpPr>
            <p:cNvPr id="664" name="Google Shape;664;p54"/>
            <p:cNvCxnSpPr/>
            <p:nvPr/>
          </p:nvCxnSpPr>
          <p:spPr>
            <a:xfrm>
              <a:off x="4560" y="2976"/>
              <a:ext cx="768" cy="0"/>
            </a:xfrm>
            <a:prstGeom prst="straightConnector1">
              <a:avLst/>
            </a:prstGeom>
            <a:noFill/>
            <a:ln cap="flat" cmpd="sng" w="31750">
              <a:solidFill>
                <a:srgbClr val="993366"/>
              </a:solidFill>
              <a:prstDash val="solid"/>
              <a:round/>
              <a:headEnd len="med" w="med" type="oval"/>
              <a:tailEnd len="med" w="med" type="none"/>
            </a:ln>
          </p:spPr>
        </p:cxnSp>
        <p:cxnSp>
          <p:nvCxnSpPr>
            <p:cNvPr id="665" name="Google Shape;665;p54"/>
            <p:cNvCxnSpPr/>
            <p:nvPr/>
          </p:nvCxnSpPr>
          <p:spPr>
            <a:xfrm>
              <a:off x="1440" y="2784"/>
              <a:ext cx="0" cy="336"/>
            </a:xfrm>
            <a:prstGeom prst="straightConnector1">
              <a:avLst/>
            </a:prstGeom>
            <a:noFill/>
            <a:ln cap="flat" cmpd="sng" w="9525">
              <a:solidFill>
                <a:schemeClr val="dk1"/>
              </a:solidFill>
              <a:prstDash val="solid"/>
              <a:round/>
              <a:headEnd len="med" w="med" type="none"/>
              <a:tailEnd len="med" w="med" type="none"/>
            </a:ln>
          </p:spPr>
        </p:cxnSp>
        <p:cxnSp>
          <p:nvCxnSpPr>
            <p:cNvPr id="666" name="Google Shape;666;p54"/>
            <p:cNvCxnSpPr/>
            <p:nvPr/>
          </p:nvCxnSpPr>
          <p:spPr>
            <a:xfrm>
              <a:off x="2928" y="2784"/>
              <a:ext cx="0" cy="336"/>
            </a:xfrm>
            <a:prstGeom prst="straightConnector1">
              <a:avLst/>
            </a:prstGeom>
            <a:noFill/>
            <a:ln cap="flat" cmpd="sng" w="9525">
              <a:solidFill>
                <a:schemeClr val="dk1"/>
              </a:solidFill>
              <a:prstDash val="solid"/>
              <a:round/>
              <a:headEnd len="med" w="med" type="none"/>
              <a:tailEnd len="med" w="med" type="none"/>
            </a:ln>
          </p:spPr>
        </p:cxnSp>
        <p:cxnSp>
          <p:nvCxnSpPr>
            <p:cNvPr id="667" name="Google Shape;667;p54"/>
            <p:cNvCxnSpPr/>
            <p:nvPr/>
          </p:nvCxnSpPr>
          <p:spPr>
            <a:xfrm>
              <a:off x="4416" y="2784"/>
              <a:ext cx="0" cy="336"/>
            </a:xfrm>
            <a:prstGeom prst="straightConnector1">
              <a:avLst/>
            </a:prstGeom>
            <a:noFill/>
            <a:ln cap="flat" cmpd="sng" w="9525">
              <a:solidFill>
                <a:schemeClr val="dk1"/>
              </a:solidFill>
              <a:prstDash val="solid"/>
              <a:round/>
              <a:headEnd len="med" w="med" type="none"/>
              <a:tailEnd len="med" w="med" type="none"/>
            </a:ln>
          </p:spPr>
        </p:cxnSp>
        <p:sp>
          <p:nvSpPr>
            <p:cNvPr id="668" name="Google Shape;668;p54"/>
            <p:cNvSpPr txBox="1"/>
            <p:nvPr/>
          </p:nvSpPr>
          <p:spPr>
            <a:xfrm>
              <a:off x="1008" y="2784"/>
              <a:ext cx="384"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400" u="none" cap="none" strike="noStrike">
                  <a:solidFill>
                    <a:schemeClr val="dk1"/>
                  </a:solidFill>
                  <a:latin typeface="Arial"/>
                  <a:ea typeface="Arial"/>
                  <a:cs typeface="Arial"/>
                  <a:sym typeface="Arial"/>
                </a:rPr>
                <a:t>A</a:t>
              </a:r>
              <a:endParaRPr/>
            </a:p>
          </p:txBody>
        </p:sp>
        <p:sp>
          <p:nvSpPr>
            <p:cNvPr id="669" name="Google Shape;669;p54"/>
            <p:cNvSpPr txBox="1"/>
            <p:nvPr/>
          </p:nvSpPr>
          <p:spPr>
            <a:xfrm>
              <a:off x="2496" y="2784"/>
              <a:ext cx="384"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400" u="none" cap="none" strike="noStrike">
                  <a:solidFill>
                    <a:schemeClr val="dk1"/>
                  </a:solidFill>
                  <a:latin typeface="Arial"/>
                  <a:ea typeface="Arial"/>
                  <a:cs typeface="Arial"/>
                  <a:sym typeface="Arial"/>
                </a:rPr>
                <a:t>B</a:t>
              </a:r>
              <a:endParaRPr/>
            </a:p>
          </p:txBody>
        </p:sp>
        <p:sp>
          <p:nvSpPr>
            <p:cNvPr id="670" name="Google Shape;670;p54"/>
            <p:cNvSpPr txBox="1"/>
            <p:nvPr/>
          </p:nvSpPr>
          <p:spPr>
            <a:xfrm>
              <a:off x="3984" y="2784"/>
              <a:ext cx="384"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400" u="none" cap="none" strike="noStrike">
                  <a:solidFill>
                    <a:schemeClr val="dk1"/>
                  </a:solidFill>
                  <a:latin typeface="Arial"/>
                  <a:ea typeface="Arial"/>
                  <a:cs typeface="Arial"/>
                  <a:sym typeface="Arial"/>
                </a:rPr>
                <a:t>C</a:t>
              </a:r>
              <a:endParaRPr/>
            </a:p>
          </p:txBody>
        </p:sp>
        <p:cxnSp>
          <p:nvCxnSpPr>
            <p:cNvPr id="671" name="Google Shape;671;p54"/>
            <p:cNvCxnSpPr/>
            <p:nvPr/>
          </p:nvCxnSpPr>
          <p:spPr>
            <a:xfrm>
              <a:off x="5323" y="2986"/>
              <a:ext cx="0" cy="240"/>
            </a:xfrm>
            <a:prstGeom prst="straightConnector1">
              <a:avLst/>
            </a:prstGeom>
            <a:noFill/>
            <a:ln cap="flat" cmpd="sng" w="31750">
              <a:solidFill>
                <a:srgbClr val="800000"/>
              </a:solidFill>
              <a:prstDash val="solid"/>
              <a:round/>
              <a:headEnd len="med" w="med" type="none"/>
              <a:tailEnd len="med" w="med" type="none"/>
            </a:ln>
          </p:spPr>
        </p:cxnSp>
        <p:cxnSp>
          <p:nvCxnSpPr>
            <p:cNvPr id="672" name="Google Shape;672;p54"/>
            <p:cNvCxnSpPr/>
            <p:nvPr/>
          </p:nvCxnSpPr>
          <p:spPr>
            <a:xfrm>
              <a:off x="5181" y="3223"/>
              <a:ext cx="242" cy="0"/>
            </a:xfrm>
            <a:prstGeom prst="straightConnector1">
              <a:avLst/>
            </a:prstGeom>
            <a:noFill/>
            <a:ln cap="flat" cmpd="sng" w="31750">
              <a:solidFill>
                <a:srgbClr val="800000"/>
              </a:solidFill>
              <a:prstDash val="solid"/>
              <a:round/>
              <a:headEnd len="med" w="med" type="none"/>
              <a:tailEnd len="med" w="med" type="none"/>
            </a:ln>
          </p:spPr>
        </p:cxnSp>
      </p:grpSp>
      <p:sp>
        <p:nvSpPr>
          <p:cNvPr id="673" name="Google Shape;673;p54"/>
          <p:cNvSpPr/>
          <p:nvPr/>
        </p:nvSpPr>
        <p:spPr>
          <a:xfrm>
            <a:off x="304800" y="4191000"/>
            <a:ext cx="1219200" cy="381000"/>
          </a:xfrm>
          <a:prstGeom prst="ellipse">
            <a:avLst/>
          </a:prstGeom>
          <a:solidFill>
            <a:srgbClr val="CCFFFF"/>
          </a:solidFill>
          <a:ln cap="flat" cmpd="sng" w="31750">
            <a:solidFill>
              <a:srgbClr val="8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rgbClr val="990033"/>
                </a:solidFill>
                <a:latin typeface="Arial"/>
                <a:ea typeface="Arial"/>
                <a:cs typeface="Arial"/>
                <a:sym typeface="Arial"/>
              </a:rPr>
              <a:t>head</a:t>
            </a:r>
            <a:endParaRPr/>
          </a:p>
        </p:txBody>
      </p:sp>
      <p:cxnSp>
        <p:nvCxnSpPr>
          <p:cNvPr id="674" name="Google Shape;674;p54"/>
          <p:cNvCxnSpPr/>
          <p:nvPr/>
        </p:nvCxnSpPr>
        <p:spPr>
          <a:xfrm>
            <a:off x="914400" y="4572000"/>
            <a:ext cx="533400" cy="609600"/>
          </a:xfrm>
          <a:prstGeom prst="straightConnector1">
            <a:avLst/>
          </a:prstGeom>
          <a:noFill/>
          <a:ln cap="flat" cmpd="sng" w="38100">
            <a:solidFill>
              <a:srgbClr val="000080"/>
            </a:solidFill>
            <a:prstDash val="solid"/>
            <a:round/>
            <a:headEnd len="med" w="med" type="none"/>
            <a:tailEnd len="med" w="med" type="triangle"/>
          </a:ln>
        </p:spPr>
      </p:cxn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8" name="Shape 678"/>
        <p:cNvGrpSpPr/>
        <p:nvPr/>
      </p:nvGrpSpPr>
      <p:grpSpPr>
        <a:xfrm>
          <a:off x="0" y="0"/>
          <a:ext cx="0" cy="0"/>
          <a:chOff x="0" y="0"/>
          <a:chExt cx="0" cy="0"/>
        </a:xfrm>
      </p:grpSpPr>
      <p:sp>
        <p:nvSpPr>
          <p:cNvPr id="679" name="Google Shape;679;p55"/>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t/>
            </a:r>
            <a:endParaRPr/>
          </a:p>
        </p:txBody>
      </p:sp>
      <p:sp>
        <p:nvSpPr>
          <p:cNvPr id="680" name="Google Shape;680;p55"/>
          <p:cNvSpPr txBox="1"/>
          <p:nvPr>
            <p:ph idx="1" type="body"/>
          </p:nvPr>
        </p:nvSpPr>
        <p:spPr>
          <a:xfrm>
            <a:off x="685800" y="1189038"/>
            <a:ext cx="7239000" cy="4983162"/>
          </a:xfrm>
          <a:prstGeom prst="rect">
            <a:avLst/>
          </a:prstGeom>
          <a:solidFill>
            <a:srgbClr val="CCFFFF"/>
          </a:solidFill>
          <a:ln cap="flat" cmpd="sng" w="31750">
            <a:solidFill>
              <a:srgbClr val="800000"/>
            </a:solidFill>
            <a:prstDash val="solid"/>
            <a:miter lim="800000"/>
            <a:headEnd len="sm" w="sm" type="none"/>
            <a:tailEnd len="sm" w="sm" type="none"/>
          </a:ln>
        </p:spPr>
        <p:txBody>
          <a:bodyPr anchorCtr="0" anchor="t" bIns="45700" lIns="91425" spcFirstLastPara="1" rIns="91425" wrap="square" tIns="45700">
            <a:noAutofit/>
          </a:bodyPr>
          <a:lstStyle/>
          <a:p>
            <a:pPr indent="-228600" lvl="0" marL="228600" rtl="0" algn="l">
              <a:lnSpc>
                <a:spcPct val="80000"/>
              </a:lnSpc>
              <a:spcBef>
                <a:spcPts val="0"/>
              </a:spcBef>
              <a:spcAft>
                <a:spcPts val="0"/>
              </a:spcAft>
              <a:buClr>
                <a:schemeClr val="dk1"/>
              </a:buClr>
              <a:buSzPts val="1600"/>
              <a:buFont typeface="Courier New"/>
              <a:buNone/>
            </a:pPr>
            <a:r>
              <a:rPr lang="en-US" sz="1600">
                <a:latin typeface="Courier New"/>
                <a:ea typeface="Courier New"/>
                <a:cs typeface="Courier New"/>
                <a:sym typeface="Courier New"/>
              </a:rPr>
              <a:t>node *create_list() </a:t>
            </a:r>
            <a:endParaRPr/>
          </a:p>
          <a:p>
            <a:pPr indent="-228600" lvl="0" marL="228600" rtl="0" algn="l">
              <a:lnSpc>
                <a:spcPct val="80000"/>
              </a:lnSpc>
              <a:spcBef>
                <a:spcPts val="0"/>
              </a:spcBef>
              <a:spcAft>
                <a:spcPts val="0"/>
              </a:spcAft>
              <a:buClr>
                <a:schemeClr val="dk1"/>
              </a:buClr>
              <a:buSzPts val="1600"/>
              <a:buFont typeface="Courier New"/>
              <a:buNone/>
            </a:pPr>
            <a:r>
              <a:rPr lang="en-US" sz="1600">
                <a:latin typeface="Courier New"/>
                <a:ea typeface="Courier New"/>
                <a:cs typeface="Courier New"/>
                <a:sym typeface="Courier New"/>
              </a:rPr>
              <a:t>{ </a:t>
            </a:r>
            <a:endParaRPr/>
          </a:p>
          <a:p>
            <a:pPr indent="-228600" lvl="0" marL="228600" rtl="0" algn="l">
              <a:lnSpc>
                <a:spcPct val="80000"/>
              </a:lnSpc>
              <a:spcBef>
                <a:spcPts val="0"/>
              </a:spcBef>
              <a:spcAft>
                <a:spcPts val="0"/>
              </a:spcAft>
              <a:buClr>
                <a:schemeClr val="dk1"/>
              </a:buClr>
              <a:buSzPts val="1600"/>
              <a:buFont typeface="Courier New"/>
              <a:buNone/>
            </a:pPr>
            <a:r>
              <a:rPr lang="en-US" sz="1600">
                <a:latin typeface="Courier New"/>
                <a:ea typeface="Courier New"/>
                <a:cs typeface="Courier New"/>
                <a:sym typeface="Courier New"/>
              </a:rPr>
              <a:t>    int  k, n; </a:t>
            </a:r>
            <a:endParaRPr/>
          </a:p>
          <a:p>
            <a:pPr indent="-228600" lvl="0" marL="228600" rtl="0" algn="l">
              <a:lnSpc>
                <a:spcPct val="80000"/>
              </a:lnSpc>
              <a:spcBef>
                <a:spcPts val="0"/>
              </a:spcBef>
              <a:spcAft>
                <a:spcPts val="0"/>
              </a:spcAft>
              <a:buClr>
                <a:schemeClr val="dk1"/>
              </a:buClr>
              <a:buSzPts val="1600"/>
              <a:buFont typeface="Courier New"/>
              <a:buNone/>
            </a:pPr>
            <a:r>
              <a:rPr lang="en-US" sz="1600">
                <a:latin typeface="Courier New"/>
                <a:ea typeface="Courier New"/>
                <a:cs typeface="Courier New"/>
                <a:sym typeface="Courier New"/>
              </a:rPr>
              <a:t>    node  *p, *head; </a:t>
            </a:r>
            <a:endParaRPr/>
          </a:p>
          <a:p>
            <a:pPr indent="-228600" lvl="0" marL="228600" rtl="0" algn="l">
              <a:lnSpc>
                <a:spcPct val="80000"/>
              </a:lnSpc>
              <a:spcBef>
                <a:spcPts val="0"/>
              </a:spcBef>
              <a:spcAft>
                <a:spcPts val="0"/>
              </a:spcAft>
              <a:buClr>
                <a:schemeClr val="dk1"/>
              </a:buClr>
              <a:buSzPts val="1600"/>
              <a:buFont typeface="Calibri"/>
              <a:buNone/>
            </a:pPr>
            <a:r>
              <a:t/>
            </a:r>
            <a:endParaRPr sz="1600">
              <a:latin typeface="Courier New"/>
              <a:ea typeface="Courier New"/>
              <a:cs typeface="Courier New"/>
              <a:sym typeface="Courier New"/>
            </a:endParaRPr>
          </a:p>
          <a:p>
            <a:pPr indent="-228600" lvl="0" marL="228600" rtl="0" algn="l">
              <a:lnSpc>
                <a:spcPct val="80000"/>
              </a:lnSpc>
              <a:spcBef>
                <a:spcPts val="0"/>
              </a:spcBef>
              <a:spcAft>
                <a:spcPts val="0"/>
              </a:spcAft>
              <a:buClr>
                <a:schemeClr val="dk1"/>
              </a:buClr>
              <a:buSzPts val="1600"/>
              <a:buFont typeface="Courier New"/>
              <a:buNone/>
            </a:pPr>
            <a:r>
              <a:rPr lang="en-US" sz="1600">
                <a:latin typeface="Courier New"/>
                <a:ea typeface="Courier New"/>
                <a:cs typeface="Courier New"/>
                <a:sym typeface="Courier New"/>
              </a:rPr>
              <a:t>    printf  ("\n How many elements to enter?"); </a:t>
            </a:r>
            <a:endParaRPr/>
          </a:p>
          <a:p>
            <a:pPr indent="-228600" lvl="0" marL="228600" rtl="0" algn="l">
              <a:lnSpc>
                <a:spcPct val="80000"/>
              </a:lnSpc>
              <a:spcBef>
                <a:spcPts val="0"/>
              </a:spcBef>
              <a:spcAft>
                <a:spcPts val="0"/>
              </a:spcAft>
              <a:buClr>
                <a:schemeClr val="dk1"/>
              </a:buClr>
              <a:buSzPts val="1600"/>
              <a:buFont typeface="Courier New"/>
              <a:buNone/>
            </a:pPr>
            <a:r>
              <a:rPr lang="en-US" sz="1600">
                <a:latin typeface="Courier New"/>
                <a:ea typeface="Courier New"/>
                <a:cs typeface="Courier New"/>
                <a:sym typeface="Courier New"/>
              </a:rPr>
              <a:t>     scanf ("%d", &amp;n); </a:t>
            </a:r>
            <a:endParaRPr/>
          </a:p>
          <a:p>
            <a:pPr indent="-228600" lvl="0" marL="228600" rtl="0" algn="l">
              <a:lnSpc>
                <a:spcPct val="80000"/>
              </a:lnSpc>
              <a:spcBef>
                <a:spcPts val="0"/>
              </a:spcBef>
              <a:spcAft>
                <a:spcPts val="0"/>
              </a:spcAft>
              <a:buClr>
                <a:schemeClr val="dk1"/>
              </a:buClr>
              <a:buSzPts val="1600"/>
              <a:buFont typeface="Calibri"/>
              <a:buNone/>
            </a:pPr>
            <a:r>
              <a:t/>
            </a:r>
            <a:endParaRPr sz="1600">
              <a:latin typeface="Courier New"/>
              <a:ea typeface="Courier New"/>
              <a:cs typeface="Courier New"/>
              <a:sym typeface="Courier New"/>
            </a:endParaRPr>
          </a:p>
          <a:p>
            <a:pPr indent="-228600" lvl="0" marL="228600" rtl="0" algn="l">
              <a:lnSpc>
                <a:spcPct val="80000"/>
              </a:lnSpc>
              <a:spcBef>
                <a:spcPts val="0"/>
              </a:spcBef>
              <a:spcAft>
                <a:spcPts val="0"/>
              </a:spcAft>
              <a:buClr>
                <a:schemeClr val="dk1"/>
              </a:buClr>
              <a:buSzPts val="1600"/>
              <a:buFont typeface="Courier New"/>
              <a:buNone/>
            </a:pPr>
            <a:r>
              <a:rPr lang="en-US" sz="1600">
                <a:latin typeface="Courier New"/>
                <a:ea typeface="Courier New"/>
                <a:cs typeface="Courier New"/>
                <a:sym typeface="Courier New"/>
              </a:rPr>
              <a:t>    for  (k=0; k&lt;n; k++) </a:t>
            </a:r>
            <a:endParaRPr/>
          </a:p>
          <a:p>
            <a:pPr indent="-228600" lvl="0" marL="228600" rtl="0" algn="l">
              <a:lnSpc>
                <a:spcPct val="80000"/>
              </a:lnSpc>
              <a:spcBef>
                <a:spcPts val="0"/>
              </a:spcBef>
              <a:spcAft>
                <a:spcPts val="0"/>
              </a:spcAft>
              <a:buClr>
                <a:schemeClr val="dk1"/>
              </a:buClr>
              <a:buSzPts val="1600"/>
              <a:buFont typeface="Courier New"/>
              <a:buNone/>
            </a:pPr>
            <a:r>
              <a:rPr lang="en-US" sz="1600">
                <a:latin typeface="Courier New"/>
                <a:ea typeface="Courier New"/>
                <a:cs typeface="Courier New"/>
                <a:sym typeface="Courier New"/>
              </a:rPr>
              <a:t>    { </a:t>
            </a:r>
            <a:endParaRPr/>
          </a:p>
          <a:p>
            <a:pPr indent="-228600" lvl="0" marL="228600" rtl="0" algn="l">
              <a:lnSpc>
                <a:spcPct val="80000"/>
              </a:lnSpc>
              <a:spcBef>
                <a:spcPts val="0"/>
              </a:spcBef>
              <a:spcAft>
                <a:spcPts val="0"/>
              </a:spcAft>
              <a:buClr>
                <a:schemeClr val="dk1"/>
              </a:buClr>
              <a:buSzPts val="1600"/>
              <a:buFont typeface="Courier New"/>
              <a:buNone/>
            </a:pPr>
            <a:r>
              <a:rPr lang="en-US" sz="1600">
                <a:latin typeface="Courier New"/>
                <a:ea typeface="Courier New"/>
                <a:cs typeface="Courier New"/>
                <a:sym typeface="Courier New"/>
              </a:rPr>
              <a:t>        </a:t>
            </a:r>
            <a:r>
              <a:rPr lang="en-US" sz="1600">
                <a:solidFill>
                  <a:srgbClr val="CC0000"/>
                </a:solidFill>
                <a:latin typeface="Courier New"/>
                <a:ea typeface="Courier New"/>
                <a:cs typeface="Courier New"/>
                <a:sym typeface="Courier New"/>
              </a:rPr>
              <a:t>if (k == 0) {</a:t>
            </a:r>
            <a:endParaRPr/>
          </a:p>
          <a:p>
            <a:pPr indent="-228600" lvl="0" marL="228600" rtl="0" algn="l">
              <a:lnSpc>
                <a:spcPct val="80000"/>
              </a:lnSpc>
              <a:spcBef>
                <a:spcPts val="0"/>
              </a:spcBef>
              <a:spcAft>
                <a:spcPts val="0"/>
              </a:spcAft>
              <a:buClr>
                <a:srgbClr val="CC0000"/>
              </a:buClr>
              <a:buSzPts val="1600"/>
              <a:buFont typeface="Courier New"/>
              <a:buNone/>
            </a:pPr>
            <a:r>
              <a:rPr lang="en-US" sz="1600">
                <a:solidFill>
                  <a:srgbClr val="CC0000"/>
                </a:solidFill>
                <a:latin typeface="Courier New"/>
                <a:ea typeface="Courier New"/>
                <a:cs typeface="Courier New"/>
                <a:sym typeface="Courier New"/>
              </a:rPr>
              <a:t>          head = (node *) malloc(sizeof(node)); </a:t>
            </a:r>
            <a:endParaRPr/>
          </a:p>
          <a:p>
            <a:pPr indent="-228600" lvl="0" marL="228600" rtl="0" algn="l">
              <a:lnSpc>
                <a:spcPct val="80000"/>
              </a:lnSpc>
              <a:spcBef>
                <a:spcPts val="0"/>
              </a:spcBef>
              <a:spcAft>
                <a:spcPts val="0"/>
              </a:spcAft>
              <a:buClr>
                <a:srgbClr val="CC0000"/>
              </a:buClr>
              <a:buSzPts val="1600"/>
              <a:buFont typeface="Courier New"/>
              <a:buNone/>
            </a:pPr>
            <a:r>
              <a:rPr lang="en-US" sz="1600">
                <a:solidFill>
                  <a:srgbClr val="CC0000"/>
                </a:solidFill>
                <a:latin typeface="Courier New"/>
                <a:ea typeface="Courier New"/>
                <a:cs typeface="Courier New"/>
                <a:sym typeface="Courier New"/>
              </a:rPr>
              <a:t>          p = head; </a:t>
            </a:r>
            <a:endParaRPr/>
          </a:p>
          <a:p>
            <a:pPr indent="-228600" lvl="0" marL="228600" rtl="0" algn="l">
              <a:lnSpc>
                <a:spcPct val="80000"/>
              </a:lnSpc>
              <a:spcBef>
                <a:spcPts val="0"/>
              </a:spcBef>
              <a:spcAft>
                <a:spcPts val="0"/>
              </a:spcAft>
              <a:buClr>
                <a:srgbClr val="CC0000"/>
              </a:buClr>
              <a:buSzPts val="1600"/>
              <a:buFont typeface="Courier New"/>
              <a:buNone/>
            </a:pPr>
            <a:r>
              <a:rPr lang="en-US" sz="1600">
                <a:solidFill>
                  <a:srgbClr val="CC0000"/>
                </a:solidFill>
                <a:latin typeface="Courier New"/>
                <a:ea typeface="Courier New"/>
                <a:cs typeface="Courier New"/>
                <a:sym typeface="Courier New"/>
              </a:rPr>
              <a:t>	     }</a:t>
            </a:r>
            <a:endParaRPr/>
          </a:p>
          <a:p>
            <a:pPr indent="-228600" lvl="0" marL="228600" rtl="0" algn="l">
              <a:lnSpc>
                <a:spcPct val="80000"/>
              </a:lnSpc>
              <a:spcBef>
                <a:spcPts val="0"/>
              </a:spcBef>
              <a:spcAft>
                <a:spcPts val="0"/>
              </a:spcAft>
              <a:buClr>
                <a:srgbClr val="CC0000"/>
              </a:buClr>
              <a:buSzPts val="1600"/>
              <a:buFont typeface="Courier New"/>
              <a:buNone/>
            </a:pPr>
            <a:r>
              <a:rPr lang="en-US" sz="1600">
                <a:solidFill>
                  <a:srgbClr val="CC0000"/>
                </a:solidFill>
                <a:latin typeface="Courier New"/>
                <a:ea typeface="Courier New"/>
                <a:cs typeface="Courier New"/>
                <a:sym typeface="Courier New"/>
              </a:rPr>
              <a:t>	     else {</a:t>
            </a:r>
            <a:endParaRPr/>
          </a:p>
          <a:p>
            <a:pPr indent="-228600" lvl="0" marL="228600" rtl="0" algn="l">
              <a:lnSpc>
                <a:spcPct val="80000"/>
              </a:lnSpc>
              <a:spcBef>
                <a:spcPts val="0"/>
              </a:spcBef>
              <a:spcAft>
                <a:spcPts val="0"/>
              </a:spcAft>
              <a:buClr>
                <a:srgbClr val="CC0000"/>
              </a:buClr>
              <a:buSzPts val="1600"/>
              <a:buFont typeface="Courier New"/>
              <a:buNone/>
            </a:pPr>
            <a:r>
              <a:rPr lang="en-US" sz="1600">
                <a:solidFill>
                  <a:srgbClr val="CC0000"/>
                </a:solidFill>
                <a:latin typeface="Courier New"/>
                <a:ea typeface="Courier New"/>
                <a:cs typeface="Courier New"/>
                <a:sym typeface="Courier New"/>
              </a:rPr>
              <a:t>               p-&gt;next  = (node *) malloc(sizeof(node)); </a:t>
            </a:r>
            <a:endParaRPr/>
          </a:p>
          <a:p>
            <a:pPr indent="-228600" lvl="0" marL="228600" rtl="0" algn="l">
              <a:lnSpc>
                <a:spcPct val="80000"/>
              </a:lnSpc>
              <a:spcBef>
                <a:spcPts val="0"/>
              </a:spcBef>
              <a:spcAft>
                <a:spcPts val="0"/>
              </a:spcAft>
              <a:buClr>
                <a:srgbClr val="CC0000"/>
              </a:buClr>
              <a:buSzPts val="1600"/>
              <a:buFont typeface="Courier New"/>
              <a:buNone/>
            </a:pPr>
            <a:r>
              <a:rPr lang="en-US" sz="1600">
                <a:solidFill>
                  <a:srgbClr val="CC0000"/>
                </a:solidFill>
                <a:latin typeface="Courier New"/>
                <a:ea typeface="Courier New"/>
                <a:cs typeface="Courier New"/>
                <a:sym typeface="Courier New"/>
              </a:rPr>
              <a:t>               p = p-&gt;next;      </a:t>
            </a:r>
            <a:endParaRPr/>
          </a:p>
          <a:p>
            <a:pPr indent="-228600" lvl="0" marL="228600" rtl="0" algn="l">
              <a:lnSpc>
                <a:spcPct val="80000"/>
              </a:lnSpc>
              <a:spcBef>
                <a:spcPts val="0"/>
              </a:spcBef>
              <a:spcAft>
                <a:spcPts val="0"/>
              </a:spcAft>
              <a:buClr>
                <a:srgbClr val="CC0000"/>
              </a:buClr>
              <a:buSzPts val="1600"/>
              <a:buFont typeface="Courier New"/>
              <a:buNone/>
            </a:pPr>
            <a:r>
              <a:rPr lang="en-US" sz="1600">
                <a:solidFill>
                  <a:srgbClr val="CC0000"/>
                </a:solidFill>
                <a:latin typeface="Courier New"/>
                <a:ea typeface="Courier New"/>
                <a:cs typeface="Courier New"/>
                <a:sym typeface="Courier New"/>
              </a:rPr>
              <a:t>	          }</a:t>
            </a:r>
            <a:endParaRPr/>
          </a:p>
          <a:p>
            <a:pPr indent="-228600" lvl="0" marL="228600" rtl="0" algn="l">
              <a:lnSpc>
                <a:spcPct val="80000"/>
              </a:lnSpc>
              <a:spcBef>
                <a:spcPts val="0"/>
              </a:spcBef>
              <a:spcAft>
                <a:spcPts val="0"/>
              </a:spcAft>
              <a:buClr>
                <a:schemeClr val="dk1"/>
              </a:buClr>
              <a:buSzPts val="1600"/>
              <a:buFont typeface="Courier New"/>
              <a:buNone/>
            </a:pPr>
            <a:r>
              <a:rPr lang="en-US" sz="1600">
                <a:latin typeface="Courier New"/>
                <a:ea typeface="Courier New"/>
                <a:cs typeface="Courier New"/>
                <a:sym typeface="Courier New"/>
              </a:rPr>
              <a:t>	  </a:t>
            </a:r>
            <a:endParaRPr/>
          </a:p>
          <a:p>
            <a:pPr indent="-228600" lvl="0" marL="228600" rtl="0" algn="l">
              <a:lnSpc>
                <a:spcPct val="80000"/>
              </a:lnSpc>
              <a:spcBef>
                <a:spcPts val="0"/>
              </a:spcBef>
              <a:spcAft>
                <a:spcPts val="0"/>
              </a:spcAft>
              <a:buClr>
                <a:schemeClr val="dk1"/>
              </a:buClr>
              <a:buSzPts val="1600"/>
              <a:buFont typeface="Courier New"/>
              <a:buNone/>
            </a:pPr>
            <a:r>
              <a:rPr lang="en-US" sz="1600">
                <a:latin typeface="Courier New"/>
                <a:ea typeface="Courier New"/>
                <a:cs typeface="Courier New"/>
                <a:sym typeface="Courier New"/>
              </a:rPr>
              <a:t>        scanf ("%d %s %d", &amp;p-&gt;roll, p-&gt;name, &amp;p-&gt;age); </a:t>
            </a:r>
            <a:endParaRPr/>
          </a:p>
          <a:p>
            <a:pPr indent="-228600" lvl="0" marL="228600" rtl="0" algn="l">
              <a:lnSpc>
                <a:spcPct val="80000"/>
              </a:lnSpc>
              <a:spcBef>
                <a:spcPts val="0"/>
              </a:spcBef>
              <a:spcAft>
                <a:spcPts val="0"/>
              </a:spcAft>
              <a:buClr>
                <a:schemeClr val="dk1"/>
              </a:buClr>
              <a:buSzPts val="1600"/>
              <a:buFont typeface="Courier New"/>
              <a:buNone/>
            </a:pPr>
            <a:r>
              <a:rPr lang="en-US" sz="1600">
                <a:latin typeface="Courier New"/>
                <a:ea typeface="Courier New"/>
                <a:cs typeface="Courier New"/>
                <a:sym typeface="Courier New"/>
              </a:rPr>
              <a:t>    } </a:t>
            </a:r>
            <a:endParaRPr/>
          </a:p>
          <a:p>
            <a:pPr indent="-228600" lvl="0" marL="228600" rtl="0" algn="l">
              <a:lnSpc>
                <a:spcPct val="80000"/>
              </a:lnSpc>
              <a:spcBef>
                <a:spcPts val="0"/>
              </a:spcBef>
              <a:spcAft>
                <a:spcPts val="0"/>
              </a:spcAft>
              <a:buClr>
                <a:schemeClr val="dk1"/>
              </a:buClr>
              <a:buSzPts val="1600"/>
              <a:buFont typeface="Calibri"/>
              <a:buNone/>
            </a:pPr>
            <a:r>
              <a:t/>
            </a:r>
            <a:endParaRPr sz="1600">
              <a:latin typeface="Courier New"/>
              <a:ea typeface="Courier New"/>
              <a:cs typeface="Courier New"/>
              <a:sym typeface="Courier New"/>
            </a:endParaRPr>
          </a:p>
          <a:p>
            <a:pPr indent="-228600" lvl="0" marL="228600" rtl="0" algn="l">
              <a:lnSpc>
                <a:spcPct val="80000"/>
              </a:lnSpc>
              <a:spcBef>
                <a:spcPts val="0"/>
              </a:spcBef>
              <a:spcAft>
                <a:spcPts val="0"/>
              </a:spcAft>
              <a:buClr>
                <a:schemeClr val="dk1"/>
              </a:buClr>
              <a:buSzPts val="1600"/>
              <a:buFont typeface="Courier New"/>
              <a:buNone/>
            </a:pPr>
            <a:r>
              <a:rPr lang="en-US" sz="1600">
                <a:latin typeface="Courier New"/>
                <a:ea typeface="Courier New"/>
                <a:cs typeface="Courier New"/>
                <a:sym typeface="Courier New"/>
              </a:rPr>
              <a:t>    p-&gt;next  =  NULL; </a:t>
            </a:r>
            <a:endParaRPr/>
          </a:p>
          <a:p>
            <a:pPr indent="-228600" lvl="0" marL="228600" rtl="0" algn="l">
              <a:lnSpc>
                <a:spcPct val="80000"/>
              </a:lnSpc>
              <a:spcBef>
                <a:spcPts val="0"/>
              </a:spcBef>
              <a:spcAft>
                <a:spcPts val="0"/>
              </a:spcAft>
              <a:buClr>
                <a:schemeClr val="dk1"/>
              </a:buClr>
              <a:buSzPts val="1600"/>
              <a:buFont typeface="Courier New"/>
              <a:buNone/>
            </a:pPr>
            <a:r>
              <a:rPr lang="en-US" sz="1600">
                <a:latin typeface="Courier New"/>
                <a:ea typeface="Courier New"/>
                <a:cs typeface="Courier New"/>
                <a:sym typeface="Courier New"/>
              </a:rPr>
              <a:t>    return (head);</a:t>
            </a:r>
            <a:endParaRPr/>
          </a:p>
          <a:p>
            <a:pPr indent="-228600" lvl="0" marL="228600" rtl="0" algn="l">
              <a:lnSpc>
                <a:spcPct val="80000"/>
              </a:lnSpc>
              <a:spcBef>
                <a:spcPts val="0"/>
              </a:spcBef>
              <a:spcAft>
                <a:spcPts val="0"/>
              </a:spcAft>
              <a:buClr>
                <a:schemeClr val="dk1"/>
              </a:buClr>
              <a:buSzPts val="1600"/>
              <a:buFont typeface="Courier New"/>
              <a:buNone/>
            </a:pPr>
            <a:r>
              <a:rPr lang="en-US" sz="1600">
                <a:latin typeface="Courier New"/>
                <a:ea typeface="Courier New"/>
                <a:cs typeface="Courier New"/>
                <a:sym typeface="Courier New"/>
              </a:rPr>
              <a:t>} </a:t>
            </a:r>
            <a:endParaRPr/>
          </a:p>
        </p:txBody>
      </p:sp>
      <p:sp>
        <p:nvSpPr>
          <p:cNvPr id="681" name="Google Shape;681;p55"/>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200" u="none" cap="none" strike="noStrike">
                <a:solidFill>
                  <a:srgbClr val="898989"/>
                </a:solidFill>
                <a:latin typeface="Times New Roman"/>
                <a:ea typeface="Times New Roman"/>
                <a:cs typeface="Times New Roman"/>
                <a:sym typeface="Times New Roman"/>
              </a:rPr>
              <a:t>‹#›</a:t>
            </a:fld>
            <a:endParaRPr b="0" i="0" sz="1200" u="none" cap="none" strike="noStrike">
              <a:solidFill>
                <a:srgbClr val="898989"/>
              </a:solidFill>
              <a:latin typeface="Times New Roman"/>
              <a:ea typeface="Times New Roman"/>
              <a:cs typeface="Times New Roman"/>
              <a:sym typeface="Times New Roman"/>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5" name="Shape 685"/>
        <p:cNvGrpSpPr/>
        <p:nvPr/>
      </p:nvGrpSpPr>
      <p:grpSpPr>
        <a:xfrm>
          <a:off x="0" y="0"/>
          <a:ext cx="0" cy="0"/>
          <a:chOff x="0" y="0"/>
          <a:chExt cx="0" cy="0"/>
        </a:xfrm>
      </p:grpSpPr>
      <p:sp>
        <p:nvSpPr>
          <p:cNvPr id="686" name="Google Shape;686;p56"/>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t/>
            </a:r>
            <a:endParaRPr/>
          </a:p>
        </p:txBody>
      </p:sp>
      <p:sp>
        <p:nvSpPr>
          <p:cNvPr id="687" name="Google Shape;687;p56"/>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To be called from </a:t>
            </a:r>
            <a:r>
              <a:rPr lang="en-US">
                <a:latin typeface="Courier New"/>
                <a:ea typeface="Courier New"/>
                <a:cs typeface="Courier New"/>
                <a:sym typeface="Courier New"/>
              </a:rPr>
              <a:t>main()</a:t>
            </a:r>
            <a:r>
              <a:rPr lang="en-US"/>
              <a:t> function as:</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Font typeface="Calibri"/>
              <a:buNone/>
            </a:pPr>
            <a:r>
              <a:rPr lang="en-US"/>
              <a:t>	    		</a:t>
            </a:r>
            <a:r>
              <a:rPr lang="en-US" sz="2000">
                <a:solidFill>
                  <a:srgbClr val="800080"/>
                </a:solidFill>
                <a:latin typeface="Courier New"/>
                <a:ea typeface="Courier New"/>
                <a:cs typeface="Courier New"/>
                <a:sym typeface="Courier New"/>
              </a:rPr>
              <a:t>node *head;</a:t>
            </a:r>
            <a:endParaRPr/>
          </a:p>
          <a:p>
            <a:pPr indent="-228600" lvl="0" marL="228600" rtl="0" algn="l">
              <a:lnSpc>
                <a:spcPct val="90000"/>
              </a:lnSpc>
              <a:spcBef>
                <a:spcPts val="1000"/>
              </a:spcBef>
              <a:spcAft>
                <a:spcPts val="0"/>
              </a:spcAft>
              <a:buClr>
                <a:srgbClr val="800080"/>
              </a:buClr>
              <a:buSzPts val="2000"/>
              <a:buFont typeface="Courier New"/>
              <a:buNone/>
            </a:pPr>
            <a:r>
              <a:rPr lang="en-US" sz="2000">
                <a:solidFill>
                  <a:srgbClr val="800080"/>
                </a:solidFill>
                <a:latin typeface="Courier New"/>
                <a:ea typeface="Courier New"/>
                <a:cs typeface="Courier New"/>
                <a:sym typeface="Courier New"/>
              </a:rPr>
              <a:t>      	………</a:t>
            </a:r>
            <a:endParaRPr/>
          </a:p>
          <a:p>
            <a:pPr indent="-228600" lvl="0" marL="228600" rtl="0" algn="l">
              <a:lnSpc>
                <a:spcPct val="90000"/>
              </a:lnSpc>
              <a:spcBef>
                <a:spcPts val="1000"/>
              </a:spcBef>
              <a:spcAft>
                <a:spcPts val="0"/>
              </a:spcAft>
              <a:buClr>
                <a:srgbClr val="800080"/>
              </a:buClr>
              <a:buSzPts val="2000"/>
              <a:buFont typeface="Courier New"/>
              <a:buNone/>
            </a:pPr>
            <a:r>
              <a:rPr lang="en-US" sz="2000">
                <a:solidFill>
                  <a:srgbClr val="800080"/>
                </a:solidFill>
                <a:latin typeface="Courier New"/>
                <a:ea typeface="Courier New"/>
                <a:cs typeface="Courier New"/>
                <a:sym typeface="Courier New"/>
              </a:rPr>
              <a:t>      	head = create_list();</a:t>
            </a:r>
            <a:endParaRPr/>
          </a:p>
        </p:txBody>
      </p:sp>
      <p:sp>
        <p:nvSpPr>
          <p:cNvPr id="688" name="Google Shape;688;p56"/>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200" u="none" cap="none" strike="noStrike">
                <a:solidFill>
                  <a:srgbClr val="898989"/>
                </a:solidFill>
                <a:latin typeface="Times New Roman"/>
                <a:ea typeface="Times New Roman"/>
                <a:cs typeface="Times New Roman"/>
                <a:sym typeface="Times New Roman"/>
              </a:rPr>
              <a:t>‹#›</a:t>
            </a:fld>
            <a:endParaRPr b="0" i="0" sz="1200" u="none" cap="none" strike="noStrike">
              <a:solidFill>
                <a:srgbClr val="898989"/>
              </a:solidFill>
              <a:latin typeface="Times New Roman"/>
              <a:ea typeface="Times New Roman"/>
              <a:cs typeface="Times New Roman"/>
              <a:sym typeface="Times New Roman"/>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2" name="Shape 692"/>
        <p:cNvGrpSpPr/>
        <p:nvPr/>
      </p:nvGrpSpPr>
      <p:grpSpPr>
        <a:xfrm>
          <a:off x="0" y="0"/>
          <a:ext cx="0" cy="0"/>
          <a:chOff x="0" y="0"/>
          <a:chExt cx="0" cy="0"/>
        </a:xfrm>
      </p:grpSpPr>
      <p:sp>
        <p:nvSpPr>
          <p:cNvPr id="693" name="Google Shape;693;p57"/>
          <p:cNvSpPr txBox="1"/>
          <p:nvPr>
            <p:ph type="ctrTitle"/>
          </p:nvPr>
        </p:nvSpPr>
        <p:spPr>
          <a:xfrm>
            <a:off x="1143000" y="1122363"/>
            <a:ext cx="6858000" cy="23876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None/>
            </a:pPr>
            <a:r>
              <a:rPr lang="en-US"/>
              <a:t>Traversing the List</a:t>
            </a:r>
            <a:endParaRPr/>
          </a:p>
        </p:txBody>
      </p:sp>
      <p:sp>
        <p:nvSpPr>
          <p:cNvPr id="694" name="Google Shape;694;p57"/>
          <p:cNvSpPr txBox="1"/>
          <p:nvPr>
            <p:ph idx="1" type="subTitle"/>
          </p:nvPr>
        </p:nvSpPr>
        <p:spPr>
          <a:xfrm>
            <a:off x="1143000" y="3602038"/>
            <a:ext cx="6858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t/>
            </a:r>
            <a:endParaRPr>
              <a:solidFill>
                <a:srgbClr val="898989"/>
              </a:solidFill>
            </a:endParaRPr>
          </a:p>
        </p:txBody>
      </p:sp>
      <p:sp>
        <p:nvSpPr>
          <p:cNvPr id="695" name="Google Shape;695;p57"/>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200" u="none" cap="none" strike="noStrike">
                <a:solidFill>
                  <a:srgbClr val="898989"/>
                </a:solidFill>
                <a:latin typeface="Times New Roman"/>
                <a:ea typeface="Times New Roman"/>
                <a:cs typeface="Times New Roman"/>
                <a:sym typeface="Times New Roman"/>
              </a:rPr>
              <a:t>‹#›</a:t>
            </a:fld>
            <a:endParaRPr b="0" i="0" sz="1200" u="none" cap="none" strike="noStrike">
              <a:solidFill>
                <a:srgbClr val="898989"/>
              </a:solidFill>
              <a:latin typeface="Times New Roman"/>
              <a:ea typeface="Times New Roman"/>
              <a:cs typeface="Times New Roman"/>
              <a:sym typeface="Times New Roman"/>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9" name="Shape 699"/>
        <p:cNvGrpSpPr/>
        <p:nvPr/>
      </p:nvGrpSpPr>
      <p:grpSpPr>
        <a:xfrm>
          <a:off x="0" y="0"/>
          <a:ext cx="0" cy="0"/>
          <a:chOff x="0" y="0"/>
          <a:chExt cx="0" cy="0"/>
        </a:xfrm>
      </p:grpSpPr>
      <p:sp>
        <p:nvSpPr>
          <p:cNvPr id="700" name="Google Shape;700;p58"/>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rPr lang="en-US"/>
              <a:t>What is to be done?</a:t>
            </a:r>
            <a:endParaRPr/>
          </a:p>
        </p:txBody>
      </p:sp>
      <p:sp>
        <p:nvSpPr>
          <p:cNvPr id="701" name="Google Shape;701;p58"/>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Once the linked list has been constructed and </a:t>
            </a:r>
            <a:r>
              <a:rPr i="1" lang="en-US">
                <a:solidFill>
                  <a:srgbClr val="CC0000"/>
                </a:solidFill>
              </a:rPr>
              <a:t>head</a:t>
            </a:r>
            <a:r>
              <a:rPr lang="en-US"/>
              <a:t> points to the first node of the list,</a:t>
            </a:r>
            <a:endParaRPr/>
          </a:p>
          <a:p>
            <a:pPr indent="-228600" lvl="1" marL="685800" rtl="0" algn="l">
              <a:lnSpc>
                <a:spcPct val="90000"/>
              </a:lnSpc>
              <a:spcBef>
                <a:spcPts val="500"/>
              </a:spcBef>
              <a:spcAft>
                <a:spcPts val="0"/>
              </a:spcAft>
              <a:buClr>
                <a:schemeClr val="dk1"/>
              </a:buClr>
              <a:buSzPts val="2400"/>
              <a:buChar char="•"/>
            </a:pPr>
            <a:r>
              <a:rPr lang="en-US"/>
              <a:t>Follow the pointers.</a:t>
            </a:r>
            <a:endParaRPr/>
          </a:p>
          <a:p>
            <a:pPr indent="-228600" lvl="1" marL="685800" rtl="0" algn="l">
              <a:lnSpc>
                <a:spcPct val="90000"/>
              </a:lnSpc>
              <a:spcBef>
                <a:spcPts val="500"/>
              </a:spcBef>
              <a:spcAft>
                <a:spcPts val="0"/>
              </a:spcAft>
              <a:buClr>
                <a:schemeClr val="dk1"/>
              </a:buClr>
              <a:buSzPts val="2400"/>
              <a:buChar char="•"/>
            </a:pPr>
            <a:r>
              <a:rPr lang="en-US"/>
              <a:t>Display the contents of the nodes as they are traversed.</a:t>
            </a:r>
            <a:endParaRPr/>
          </a:p>
          <a:p>
            <a:pPr indent="-228600" lvl="1" marL="685800" rtl="0" algn="l">
              <a:lnSpc>
                <a:spcPct val="90000"/>
              </a:lnSpc>
              <a:spcBef>
                <a:spcPts val="500"/>
              </a:spcBef>
              <a:spcAft>
                <a:spcPts val="0"/>
              </a:spcAft>
              <a:buClr>
                <a:schemeClr val="dk1"/>
              </a:buClr>
              <a:buSzPts val="2400"/>
              <a:buChar char="•"/>
            </a:pPr>
            <a:r>
              <a:rPr lang="en-US"/>
              <a:t>Stop when the </a:t>
            </a:r>
            <a:r>
              <a:rPr i="1" lang="en-US">
                <a:solidFill>
                  <a:srgbClr val="993300"/>
                </a:solidFill>
              </a:rPr>
              <a:t>next</a:t>
            </a:r>
            <a:r>
              <a:rPr lang="en-US"/>
              <a:t> pointer points to </a:t>
            </a:r>
            <a:r>
              <a:rPr lang="en-US">
                <a:solidFill>
                  <a:srgbClr val="CC0000"/>
                </a:solidFill>
              </a:rPr>
              <a:t>NULL</a:t>
            </a:r>
            <a:r>
              <a:rPr lang="en-US"/>
              <a:t>.</a:t>
            </a:r>
            <a:endParaRPr/>
          </a:p>
        </p:txBody>
      </p:sp>
      <p:sp>
        <p:nvSpPr>
          <p:cNvPr id="702" name="Google Shape;702;p58"/>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200" u="none" cap="none" strike="noStrike">
                <a:solidFill>
                  <a:srgbClr val="898989"/>
                </a:solidFill>
                <a:latin typeface="Times New Roman"/>
                <a:ea typeface="Times New Roman"/>
                <a:cs typeface="Times New Roman"/>
                <a:sym typeface="Times New Roman"/>
              </a:rPr>
              <a:t>‹#›</a:t>
            </a:fld>
            <a:endParaRPr b="0" i="0" sz="1200" u="none" cap="none" strike="noStrike">
              <a:solidFill>
                <a:srgbClr val="898989"/>
              </a:solidFill>
              <a:latin typeface="Times New Roman"/>
              <a:ea typeface="Times New Roman"/>
              <a:cs typeface="Times New Roman"/>
              <a:sym typeface="Times New Roman"/>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6" name="Shape 706"/>
        <p:cNvGrpSpPr/>
        <p:nvPr/>
      </p:nvGrpSpPr>
      <p:grpSpPr>
        <a:xfrm>
          <a:off x="0" y="0"/>
          <a:ext cx="0" cy="0"/>
          <a:chOff x="0" y="0"/>
          <a:chExt cx="0" cy="0"/>
        </a:xfrm>
      </p:grpSpPr>
      <p:sp>
        <p:nvSpPr>
          <p:cNvPr id="707" name="Google Shape;707;p59"/>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t/>
            </a:r>
            <a:endParaRPr/>
          </a:p>
        </p:txBody>
      </p:sp>
      <p:sp>
        <p:nvSpPr>
          <p:cNvPr id="708" name="Google Shape;708;p59"/>
          <p:cNvSpPr txBox="1"/>
          <p:nvPr>
            <p:ph idx="1" type="body"/>
          </p:nvPr>
        </p:nvSpPr>
        <p:spPr>
          <a:xfrm>
            <a:off x="685800" y="1371600"/>
            <a:ext cx="7162800" cy="4724400"/>
          </a:xfrm>
          <a:prstGeom prst="rect">
            <a:avLst/>
          </a:prstGeom>
          <a:solidFill>
            <a:srgbClr val="CCFFFF"/>
          </a:solidFill>
          <a:ln cap="flat" cmpd="sng" w="31750">
            <a:solidFill>
              <a:srgbClr val="800000"/>
            </a:solidFill>
            <a:prstDash val="solid"/>
            <a:miter lim="800000"/>
            <a:headEnd len="sm" w="sm" type="none"/>
            <a:tailEnd len="sm" w="sm" type="none"/>
          </a:ln>
        </p:spPr>
        <p:txBody>
          <a:bodyPr anchorCtr="0" anchor="t" bIns="45700" lIns="91425" spcFirstLastPara="1" rIns="91425" wrap="square" tIns="45700">
            <a:noAutofit/>
          </a:bodyPr>
          <a:lstStyle/>
          <a:p>
            <a:pPr indent="-228600" lvl="0" marL="228600" rtl="0" algn="l">
              <a:lnSpc>
                <a:spcPct val="80000"/>
              </a:lnSpc>
              <a:spcBef>
                <a:spcPts val="0"/>
              </a:spcBef>
              <a:spcAft>
                <a:spcPts val="0"/>
              </a:spcAft>
              <a:buClr>
                <a:schemeClr val="dk1"/>
              </a:buClr>
              <a:buSzPts val="2000"/>
              <a:buFont typeface="Courier New"/>
              <a:buNone/>
            </a:pPr>
            <a:r>
              <a:rPr lang="en-US" sz="2000">
                <a:latin typeface="Courier New"/>
                <a:ea typeface="Courier New"/>
                <a:cs typeface="Courier New"/>
                <a:sym typeface="Courier New"/>
              </a:rPr>
              <a:t>void display (node *head)</a:t>
            </a:r>
            <a:endParaRPr/>
          </a:p>
          <a:p>
            <a:pPr indent="-228600" lvl="0" marL="228600" rtl="0" algn="l">
              <a:lnSpc>
                <a:spcPct val="80000"/>
              </a:lnSpc>
              <a:spcBef>
                <a:spcPts val="1000"/>
              </a:spcBef>
              <a:spcAft>
                <a:spcPts val="0"/>
              </a:spcAft>
              <a:buClr>
                <a:schemeClr val="dk1"/>
              </a:buClr>
              <a:buSzPts val="2000"/>
              <a:buFont typeface="Courier New"/>
              <a:buNone/>
            </a:pPr>
            <a:r>
              <a:rPr lang="en-US" sz="2000">
                <a:latin typeface="Courier New"/>
                <a:ea typeface="Courier New"/>
                <a:cs typeface="Courier New"/>
                <a:sym typeface="Courier New"/>
              </a:rPr>
              <a:t>{</a:t>
            </a:r>
            <a:endParaRPr/>
          </a:p>
          <a:p>
            <a:pPr indent="-228600" lvl="0" marL="228600" rtl="0" algn="l">
              <a:lnSpc>
                <a:spcPct val="80000"/>
              </a:lnSpc>
              <a:spcBef>
                <a:spcPts val="1000"/>
              </a:spcBef>
              <a:spcAft>
                <a:spcPts val="0"/>
              </a:spcAft>
              <a:buClr>
                <a:schemeClr val="dk1"/>
              </a:buClr>
              <a:buSzPts val="2000"/>
              <a:buFont typeface="Courier New"/>
              <a:buNone/>
            </a:pPr>
            <a:r>
              <a:rPr lang="en-US" sz="2000">
                <a:latin typeface="Courier New"/>
                <a:ea typeface="Courier New"/>
                <a:cs typeface="Courier New"/>
                <a:sym typeface="Courier New"/>
              </a:rPr>
              <a:t>  int  count = 1;</a:t>
            </a:r>
            <a:endParaRPr/>
          </a:p>
          <a:p>
            <a:pPr indent="-228600" lvl="0" marL="228600" rtl="0" algn="l">
              <a:lnSpc>
                <a:spcPct val="80000"/>
              </a:lnSpc>
              <a:spcBef>
                <a:spcPts val="1000"/>
              </a:spcBef>
              <a:spcAft>
                <a:spcPts val="0"/>
              </a:spcAft>
              <a:buClr>
                <a:schemeClr val="dk1"/>
              </a:buClr>
              <a:buSzPts val="2000"/>
              <a:buFont typeface="Courier New"/>
              <a:buNone/>
            </a:pPr>
            <a:r>
              <a:rPr lang="en-US" sz="2000">
                <a:latin typeface="Courier New"/>
                <a:ea typeface="Courier New"/>
                <a:cs typeface="Courier New"/>
                <a:sym typeface="Courier New"/>
              </a:rPr>
              <a:t>  node  *p;</a:t>
            </a:r>
            <a:endParaRPr/>
          </a:p>
          <a:p>
            <a:pPr indent="-228600" lvl="0" marL="228600" rtl="0" algn="l">
              <a:lnSpc>
                <a:spcPct val="80000"/>
              </a:lnSpc>
              <a:spcBef>
                <a:spcPts val="1000"/>
              </a:spcBef>
              <a:spcAft>
                <a:spcPts val="0"/>
              </a:spcAft>
              <a:buClr>
                <a:schemeClr val="dk1"/>
              </a:buClr>
              <a:buSzPts val="2000"/>
              <a:buFont typeface="Courier New"/>
              <a:buNone/>
            </a:pPr>
            <a:r>
              <a:rPr lang="en-US" sz="2000">
                <a:latin typeface="Courier New"/>
                <a:ea typeface="Courier New"/>
                <a:cs typeface="Courier New"/>
                <a:sym typeface="Courier New"/>
              </a:rPr>
              <a:t>    </a:t>
            </a:r>
            <a:endParaRPr/>
          </a:p>
          <a:p>
            <a:pPr indent="-228600" lvl="0" marL="228600" rtl="0" algn="l">
              <a:lnSpc>
                <a:spcPct val="80000"/>
              </a:lnSpc>
              <a:spcBef>
                <a:spcPts val="1000"/>
              </a:spcBef>
              <a:spcAft>
                <a:spcPts val="0"/>
              </a:spcAft>
              <a:buClr>
                <a:schemeClr val="dk1"/>
              </a:buClr>
              <a:buSzPts val="2000"/>
              <a:buFont typeface="Courier New"/>
              <a:buNone/>
            </a:pPr>
            <a:r>
              <a:rPr lang="en-US" sz="2000">
                <a:latin typeface="Courier New"/>
                <a:ea typeface="Courier New"/>
                <a:cs typeface="Courier New"/>
                <a:sym typeface="Courier New"/>
              </a:rPr>
              <a:t>  p = head;</a:t>
            </a:r>
            <a:endParaRPr/>
          </a:p>
          <a:p>
            <a:pPr indent="-228600" lvl="0" marL="228600" rtl="0" algn="l">
              <a:lnSpc>
                <a:spcPct val="80000"/>
              </a:lnSpc>
              <a:spcBef>
                <a:spcPts val="1000"/>
              </a:spcBef>
              <a:spcAft>
                <a:spcPts val="0"/>
              </a:spcAft>
              <a:buClr>
                <a:schemeClr val="dk1"/>
              </a:buClr>
              <a:buSzPts val="2000"/>
              <a:buFont typeface="Courier New"/>
              <a:buNone/>
            </a:pPr>
            <a:r>
              <a:rPr lang="en-US" sz="2000">
                <a:latin typeface="Courier New"/>
                <a:ea typeface="Courier New"/>
                <a:cs typeface="Courier New"/>
                <a:sym typeface="Courier New"/>
              </a:rPr>
              <a:t>  while (p != NULL)</a:t>
            </a:r>
            <a:endParaRPr/>
          </a:p>
          <a:p>
            <a:pPr indent="-228600" lvl="0" marL="228600" rtl="0" algn="l">
              <a:lnSpc>
                <a:spcPct val="80000"/>
              </a:lnSpc>
              <a:spcBef>
                <a:spcPts val="1000"/>
              </a:spcBef>
              <a:spcAft>
                <a:spcPts val="0"/>
              </a:spcAft>
              <a:buClr>
                <a:schemeClr val="dk1"/>
              </a:buClr>
              <a:buSzPts val="2000"/>
              <a:buFont typeface="Courier New"/>
              <a:buNone/>
            </a:pPr>
            <a:r>
              <a:rPr lang="en-US" sz="2000">
                <a:latin typeface="Courier New"/>
                <a:ea typeface="Courier New"/>
                <a:cs typeface="Courier New"/>
                <a:sym typeface="Courier New"/>
              </a:rPr>
              <a:t>  {</a:t>
            </a:r>
            <a:endParaRPr/>
          </a:p>
          <a:p>
            <a:pPr indent="-228600" lvl="0" marL="228600" rtl="0" algn="l">
              <a:lnSpc>
                <a:spcPct val="80000"/>
              </a:lnSpc>
              <a:spcBef>
                <a:spcPts val="1000"/>
              </a:spcBef>
              <a:spcAft>
                <a:spcPts val="0"/>
              </a:spcAft>
              <a:buClr>
                <a:schemeClr val="dk1"/>
              </a:buClr>
              <a:buSzPts val="2000"/>
              <a:buFont typeface="Courier New"/>
              <a:buNone/>
            </a:pPr>
            <a:r>
              <a:rPr lang="en-US" sz="2000">
                <a:latin typeface="Courier New"/>
                <a:ea typeface="Courier New"/>
                <a:cs typeface="Courier New"/>
                <a:sym typeface="Courier New"/>
              </a:rPr>
              <a:t>    printf ("\nNode %d: %d %s %d", count, </a:t>
            </a:r>
            <a:endParaRPr/>
          </a:p>
          <a:p>
            <a:pPr indent="-228600" lvl="0" marL="228600" rtl="0" algn="l">
              <a:lnSpc>
                <a:spcPct val="80000"/>
              </a:lnSpc>
              <a:spcBef>
                <a:spcPts val="1000"/>
              </a:spcBef>
              <a:spcAft>
                <a:spcPts val="0"/>
              </a:spcAft>
              <a:buClr>
                <a:schemeClr val="dk1"/>
              </a:buClr>
              <a:buSzPts val="2000"/>
              <a:buFont typeface="Courier New"/>
              <a:buNone/>
            </a:pPr>
            <a:r>
              <a:rPr lang="en-US" sz="2000">
                <a:latin typeface="Courier New"/>
                <a:ea typeface="Courier New"/>
                <a:cs typeface="Courier New"/>
                <a:sym typeface="Courier New"/>
              </a:rPr>
              <a:t>                   p-&gt;roll, p-&gt;name, p-&gt;age);</a:t>
            </a:r>
            <a:endParaRPr/>
          </a:p>
          <a:p>
            <a:pPr indent="-228600" lvl="0" marL="228600" rtl="0" algn="l">
              <a:lnSpc>
                <a:spcPct val="80000"/>
              </a:lnSpc>
              <a:spcBef>
                <a:spcPts val="1000"/>
              </a:spcBef>
              <a:spcAft>
                <a:spcPts val="0"/>
              </a:spcAft>
              <a:buClr>
                <a:schemeClr val="dk1"/>
              </a:buClr>
              <a:buSzPts val="2000"/>
              <a:buFont typeface="Courier New"/>
              <a:buNone/>
            </a:pPr>
            <a:r>
              <a:rPr lang="en-US" sz="2000">
                <a:latin typeface="Courier New"/>
                <a:ea typeface="Courier New"/>
                <a:cs typeface="Courier New"/>
                <a:sym typeface="Courier New"/>
              </a:rPr>
              <a:t>    count++;</a:t>
            </a:r>
            <a:endParaRPr/>
          </a:p>
          <a:p>
            <a:pPr indent="-228600" lvl="0" marL="228600" rtl="0" algn="l">
              <a:lnSpc>
                <a:spcPct val="80000"/>
              </a:lnSpc>
              <a:spcBef>
                <a:spcPts val="1000"/>
              </a:spcBef>
              <a:spcAft>
                <a:spcPts val="0"/>
              </a:spcAft>
              <a:buClr>
                <a:schemeClr val="dk1"/>
              </a:buClr>
              <a:buSzPts val="2000"/>
              <a:buFont typeface="Courier New"/>
              <a:buNone/>
            </a:pPr>
            <a:r>
              <a:rPr lang="en-US" sz="2000">
                <a:latin typeface="Courier New"/>
                <a:ea typeface="Courier New"/>
                <a:cs typeface="Courier New"/>
                <a:sym typeface="Courier New"/>
              </a:rPr>
              <a:t>    p = p-&gt;next;      </a:t>
            </a:r>
            <a:endParaRPr/>
          </a:p>
          <a:p>
            <a:pPr indent="-228600" lvl="0" marL="228600" rtl="0" algn="l">
              <a:lnSpc>
                <a:spcPct val="80000"/>
              </a:lnSpc>
              <a:spcBef>
                <a:spcPts val="1000"/>
              </a:spcBef>
              <a:spcAft>
                <a:spcPts val="0"/>
              </a:spcAft>
              <a:buClr>
                <a:schemeClr val="dk1"/>
              </a:buClr>
              <a:buSzPts val="2000"/>
              <a:buFont typeface="Courier New"/>
              <a:buNone/>
            </a:pPr>
            <a:r>
              <a:rPr lang="en-US" sz="2000">
                <a:latin typeface="Courier New"/>
                <a:ea typeface="Courier New"/>
                <a:cs typeface="Courier New"/>
                <a:sym typeface="Courier New"/>
              </a:rPr>
              <a:t>  }</a:t>
            </a:r>
            <a:endParaRPr/>
          </a:p>
          <a:p>
            <a:pPr indent="-228600" lvl="0" marL="228600" rtl="0" algn="l">
              <a:lnSpc>
                <a:spcPct val="80000"/>
              </a:lnSpc>
              <a:spcBef>
                <a:spcPts val="1000"/>
              </a:spcBef>
              <a:spcAft>
                <a:spcPts val="0"/>
              </a:spcAft>
              <a:buClr>
                <a:schemeClr val="dk1"/>
              </a:buClr>
              <a:buSzPts val="2000"/>
              <a:buFont typeface="Courier New"/>
              <a:buNone/>
            </a:pPr>
            <a:r>
              <a:rPr lang="en-US" sz="2000">
                <a:latin typeface="Courier New"/>
                <a:ea typeface="Courier New"/>
                <a:cs typeface="Courier New"/>
                <a:sym typeface="Courier New"/>
              </a:rPr>
              <a:t>  printf ("\n");</a:t>
            </a:r>
            <a:endParaRPr/>
          </a:p>
          <a:p>
            <a:pPr indent="-228600" lvl="0" marL="228600" rtl="0" algn="l">
              <a:lnSpc>
                <a:spcPct val="80000"/>
              </a:lnSpc>
              <a:spcBef>
                <a:spcPts val="1000"/>
              </a:spcBef>
              <a:spcAft>
                <a:spcPts val="0"/>
              </a:spcAft>
              <a:buClr>
                <a:schemeClr val="dk1"/>
              </a:buClr>
              <a:buSzPts val="2000"/>
              <a:buFont typeface="Courier New"/>
              <a:buNone/>
            </a:pPr>
            <a:r>
              <a:rPr lang="en-US" sz="2000">
                <a:latin typeface="Courier New"/>
                <a:ea typeface="Courier New"/>
                <a:cs typeface="Courier New"/>
                <a:sym typeface="Courier New"/>
              </a:rPr>
              <a:t>}</a:t>
            </a:r>
            <a:endParaRPr/>
          </a:p>
        </p:txBody>
      </p:sp>
      <p:sp>
        <p:nvSpPr>
          <p:cNvPr id="709" name="Google Shape;709;p59"/>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200" u="none" cap="none" strike="noStrike">
                <a:solidFill>
                  <a:srgbClr val="898989"/>
                </a:solidFill>
                <a:latin typeface="Times New Roman"/>
                <a:ea typeface="Times New Roman"/>
                <a:cs typeface="Times New Roman"/>
                <a:sym typeface="Times New Roman"/>
              </a:rPr>
              <a:t>‹#›</a:t>
            </a:fld>
            <a:endParaRPr b="0" i="0" sz="1200" u="none" cap="none" strike="noStrike">
              <a:solidFill>
                <a:srgbClr val="898989"/>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6"/>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None/>
            </a:pPr>
            <a:r>
              <a:rPr lang="en-US"/>
              <a:t>Memory Allocation Process </a:t>
            </a:r>
            <a:endParaRPr/>
          </a:p>
        </p:txBody>
      </p:sp>
      <p:sp>
        <p:nvSpPr>
          <p:cNvPr id="123" name="Google Shape;123;p6"/>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Autofit/>
          </a:bodyPr>
          <a:lstStyle/>
          <a:p>
            <a:pPr indent="-228600" lvl="0" marL="228600" rtl="0" algn="just">
              <a:lnSpc>
                <a:spcPct val="90000"/>
              </a:lnSpc>
              <a:spcBef>
                <a:spcPts val="0"/>
              </a:spcBef>
              <a:spcAft>
                <a:spcPts val="0"/>
              </a:spcAft>
              <a:buClr>
                <a:schemeClr val="dk1"/>
              </a:buClr>
              <a:buSzPts val="2800"/>
              <a:buChar char="•"/>
            </a:pPr>
            <a:r>
              <a:rPr lang="en-US"/>
              <a:t>One of the region in memory is named heap. Size of heap keeps changing when the program is executed. </a:t>
            </a:r>
            <a:endParaRPr/>
          </a:p>
          <a:p>
            <a:pPr indent="-228600" lvl="0" marL="228600" rtl="0" algn="just">
              <a:lnSpc>
                <a:spcPct val="90000"/>
              </a:lnSpc>
              <a:spcBef>
                <a:spcPts val="1000"/>
              </a:spcBef>
              <a:spcAft>
                <a:spcPts val="0"/>
              </a:spcAft>
              <a:buClr>
                <a:schemeClr val="dk1"/>
              </a:buClr>
              <a:buSzPts val="2800"/>
              <a:buChar char="•"/>
            </a:pPr>
            <a:r>
              <a:rPr lang="en-US"/>
              <a:t>This happens as during the course of program execution few variables are created and few variables are destroyed when the block they were present is exited. </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3" name="Shape 713"/>
        <p:cNvGrpSpPr/>
        <p:nvPr/>
      </p:nvGrpSpPr>
      <p:grpSpPr>
        <a:xfrm>
          <a:off x="0" y="0"/>
          <a:ext cx="0" cy="0"/>
          <a:chOff x="0" y="0"/>
          <a:chExt cx="0" cy="0"/>
        </a:xfrm>
      </p:grpSpPr>
      <p:sp>
        <p:nvSpPr>
          <p:cNvPr id="714" name="Google Shape;714;p60"/>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rPr lang="en-US" sz="3600"/>
              <a:t>To be called from </a:t>
            </a:r>
            <a:r>
              <a:rPr lang="en-US" sz="3600">
                <a:latin typeface="Courier New"/>
                <a:ea typeface="Courier New"/>
                <a:cs typeface="Courier New"/>
                <a:sym typeface="Courier New"/>
              </a:rPr>
              <a:t>main()</a:t>
            </a:r>
            <a:r>
              <a:rPr lang="en-US" sz="3600"/>
              <a:t> function as:</a:t>
            </a:r>
            <a:br>
              <a:rPr lang="en-US" sz="3600"/>
            </a:br>
            <a:endParaRPr sz="3600"/>
          </a:p>
        </p:txBody>
      </p:sp>
      <p:sp>
        <p:nvSpPr>
          <p:cNvPr id="715" name="Google Shape;715;p60"/>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Autofit/>
          </a:bodyPr>
          <a:lstStyle/>
          <a:p>
            <a:pPr indent="-50800" lvl="0" marL="228600" rtl="0" algn="l">
              <a:lnSpc>
                <a:spcPct val="90000"/>
              </a:lnSpc>
              <a:spcBef>
                <a:spcPts val="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Font typeface="Calibri"/>
              <a:buNone/>
            </a:pPr>
            <a:r>
              <a:rPr lang="en-US"/>
              <a:t>	    		</a:t>
            </a:r>
            <a:r>
              <a:rPr lang="en-US" sz="2000">
                <a:solidFill>
                  <a:srgbClr val="800080"/>
                </a:solidFill>
                <a:latin typeface="Courier New"/>
                <a:ea typeface="Courier New"/>
                <a:cs typeface="Courier New"/>
                <a:sym typeface="Courier New"/>
              </a:rPr>
              <a:t>node *head;</a:t>
            </a:r>
            <a:endParaRPr/>
          </a:p>
          <a:p>
            <a:pPr indent="-228600" lvl="0" marL="228600" rtl="0" algn="l">
              <a:lnSpc>
                <a:spcPct val="90000"/>
              </a:lnSpc>
              <a:spcBef>
                <a:spcPts val="1000"/>
              </a:spcBef>
              <a:spcAft>
                <a:spcPts val="0"/>
              </a:spcAft>
              <a:buClr>
                <a:srgbClr val="800080"/>
              </a:buClr>
              <a:buSzPts val="2000"/>
              <a:buFont typeface="Courier New"/>
              <a:buNone/>
            </a:pPr>
            <a:r>
              <a:rPr lang="en-US" sz="2000">
                <a:solidFill>
                  <a:srgbClr val="800080"/>
                </a:solidFill>
                <a:latin typeface="Courier New"/>
                <a:ea typeface="Courier New"/>
                <a:cs typeface="Courier New"/>
                <a:sym typeface="Courier New"/>
              </a:rPr>
              <a:t>      	………</a:t>
            </a:r>
            <a:endParaRPr/>
          </a:p>
          <a:p>
            <a:pPr indent="-228600" lvl="0" marL="228600" rtl="0" algn="l">
              <a:lnSpc>
                <a:spcPct val="90000"/>
              </a:lnSpc>
              <a:spcBef>
                <a:spcPts val="1000"/>
              </a:spcBef>
              <a:spcAft>
                <a:spcPts val="0"/>
              </a:spcAft>
              <a:buClr>
                <a:srgbClr val="800080"/>
              </a:buClr>
              <a:buSzPts val="2000"/>
              <a:buFont typeface="Courier New"/>
              <a:buNone/>
            </a:pPr>
            <a:r>
              <a:rPr lang="en-US" sz="2000">
                <a:solidFill>
                  <a:srgbClr val="800080"/>
                </a:solidFill>
                <a:latin typeface="Courier New"/>
                <a:ea typeface="Courier New"/>
                <a:cs typeface="Courier New"/>
                <a:sym typeface="Courier New"/>
              </a:rPr>
              <a:t>      	display (head);</a:t>
            </a:r>
            <a:endParaRPr/>
          </a:p>
        </p:txBody>
      </p:sp>
      <p:sp>
        <p:nvSpPr>
          <p:cNvPr id="716" name="Google Shape;716;p60"/>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200" u="none" cap="none" strike="noStrike">
                <a:solidFill>
                  <a:srgbClr val="898989"/>
                </a:solidFill>
                <a:latin typeface="Times New Roman"/>
                <a:ea typeface="Times New Roman"/>
                <a:cs typeface="Times New Roman"/>
                <a:sym typeface="Times New Roman"/>
              </a:rPr>
              <a:t>‹#›</a:t>
            </a:fld>
            <a:endParaRPr b="0" i="0" sz="1200" u="none" cap="none" strike="noStrike">
              <a:solidFill>
                <a:srgbClr val="898989"/>
              </a:solidFill>
              <a:latin typeface="Times New Roman"/>
              <a:ea typeface="Times New Roman"/>
              <a:cs typeface="Times New Roman"/>
              <a:sym typeface="Times New Roman"/>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0" name="Shape 720"/>
        <p:cNvGrpSpPr/>
        <p:nvPr/>
      </p:nvGrpSpPr>
      <p:grpSpPr>
        <a:xfrm>
          <a:off x="0" y="0"/>
          <a:ext cx="0" cy="0"/>
          <a:chOff x="0" y="0"/>
          <a:chExt cx="0" cy="0"/>
        </a:xfrm>
      </p:grpSpPr>
      <p:sp>
        <p:nvSpPr>
          <p:cNvPr id="721" name="Google Shape;721;p61"/>
          <p:cNvSpPr txBox="1"/>
          <p:nvPr>
            <p:ph type="ctrTitle"/>
          </p:nvPr>
        </p:nvSpPr>
        <p:spPr>
          <a:xfrm>
            <a:off x="1143000" y="1122363"/>
            <a:ext cx="6858000" cy="23876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None/>
            </a:pPr>
            <a:r>
              <a:rPr lang="en-US"/>
              <a:t>Inserting a Node in a List</a:t>
            </a:r>
            <a:endParaRPr/>
          </a:p>
        </p:txBody>
      </p:sp>
      <p:sp>
        <p:nvSpPr>
          <p:cNvPr id="722" name="Google Shape;722;p61"/>
          <p:cNvSpPr txBox="1"/>
          <p:nvPr>
            <p:ph idx="1" type="subTitle"/>
          </p:nvPr>
        </p:nvSpPr>
        <p:spPr>
          <a:xfrm>
            <a:off x="1143000" y="3602038"/>
            <a:ext cx="6858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t/>
            </a:r>
            <a:endParaRPr>
              <a:solidFill>
                <a:srgbClr val="898989"/>
              </a:solidFill>
            </a:endParaRPr>
          </a:p>
        </p:txBody>
      </p:sp>
      <p:sp>
        <p:nvSpPr>
          <p:cNvPr id="723" name="Google Shape;723;p61"/>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200" u="none" cap="none" strike="noStrike">
                <a:solidFill>
                  <a:srgbClr val="898989"/>
                </a:solidFill>
                <a:latin typeface="Times New Roman"/>
                <a:ea typeface="Times New Roman"/>
                <a:cs typeface="Times New Roman"/>
                <a:sym typeface="Times New Roman"/>
              </a:rPr>
              <a:t>‹#›</a:t>
            </a:fld>
            <a:endParaRPr b="0" i="0" sz="1200" u="none" cap="none" strike="noStrike">
              <a:solidFill>
                <a:srgbClr val="898989"/>
              </a:solidFill>
              <a:latin typeface="Times New Roman"/>
              <a:ea typeface="Times New Roman"/>
              <a:cs typeface="Times New Roman"/>
              <a:sym typeface="Times New Roman"/>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7" name="Shape 727"/>
        <p:cNvGrpSpPr/>
        <p:nvPr/>
      </p:nvGrpSpPr>
      <p:grpSpPr>
        <a:xfrm>
          <a:off x="0" y="0"/>
          <a:ext cx="0" cy="0"/>
          <a:chOff x="0" y="0"/>
          <a:chExt cx="0" cy="0"/>
        </a:xfrm>
      </p:grpSpPr>
      <p:sp>
        <p:nvSpPr>
          <p:cNvPr id="728" name="Google Shape;728;p62"/>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rPr lang="en-US"/>
              <a:t>How to do?</a:t>
            </a:r>
            <a:endParaRPr/>
          </a:p>
        </p:txBody>
      </p:sp>
      <p:sp>
        <p:nvSpPr>
          <p:cNvPr id="729" name="Google Shape;729;p62"/>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The problem is to insert a node </a:t>
            </a:r>
            <a:r>
              <a:rPr i="1" lang="en-US">
                <a:solidFill>
                  <a:srgbClr val="993300"/>
                </a:solidFill>
              </a:rPr>
              <a:t>before a specified node</a:t>
            </a:r>
            <a:r>
              <a:rPr lang="en-US"/>
              <a:t>.</a:t>
            </a:r>
            <a:endParaRPr/>
          </a:p>
          <a:p>
            <a:pPr indent="-228600" lvl="1" marL="685800" rtl="0" algn="l">
              <a:lnSpc>
                <a:spcPct val="90000"/>
              </a:lnSpc>
              <a:spcBef>
                <a:spcPts val="500"/>
              </a:spcBef>
              <a:spcAft>
                <a:spcPts val="0"/>
              </a:spcAft>
              <a:buClr>
                <a:schemeClr val="dk1"/>
              </a:buClr>
              <a:buSzPts val="2400"/>
              <a:buChar char="•"/>
            </a:pPr>
            <a:r>
              <a:rPr lang="en-US"/>
              <a:t>Specified means some value is given for the node (called </a:t>
            </a:r>
            <a:r>
              <a:rPr i="1" lang="en-US">
                <a:solidFill>
                  <a:srgbClr val="993300"/>
                </a:solidFill>
              </a:rPr>
              <a:t>key</a:t>
            </a:r>
            <a:r>
              <a:rPr lang="en-US"/>
              <a:t>).</a:t>
            </a:r>
            <a:endParaRPr/>
          </a:p>
          <a:p>
            <a:pPr indent="-228600" lvl="1" marL="685800" rtl="0" algn="l">
              <a:lnSpc>
                <a:spcPct val="90000"/>
              </a:lnSpc>
              <a:spcBef>
                <a:spcPts val="500"/>
              </a:spcBef>
              <a:spcAft>
                <a:spcPts val="0"/>
              </a:spcAft>
              <a:buClr>
                <a:schemeClr val="dk1"/>
              </a:buClr>
              <a:buSzPts val="2400"/>
              <a:buChar char="•"/>
            </a:pPr>
            <a:r>
              <a:rPr lang="en-US"/>
              <a:t>In this example, we consider it to be </a:t>
            </a:r>
            <a:r>
              <a:rPr lang="en-US">
                <a:solidFill>
                  <a:srgbClr val="800080"/>
                </a:solidFill>
                <a:latin typeface="Courier New"/>
                <a:ea typeface="Courier New"/>
                <a:cs typeface="Courier New"/>
                <a:sym typeface="Courier New"/>
              </a:rPr>
              <a:t>roll</a:t>
            </a:r>
            <a:r>
              <a:rPr lang="en-US"/>
              <a:t>.</a:t>
            </a:r>
            <a:endParaRPr/>
          </a:p>
          <a:p>
            <a:pPr indent="-228600" lvl="0" marL="228600" rtl="0" algn="l">
              <a:lnSpc>
                <a:spcPct val="90000"/>
              </a:lnSpc>
              <a:spcBef>
                <a:spcPts val="1000"/>
              </a:spcBef>
              <a:spcAft>
                <a:spcPts val="0"/>
              </a:spcAft>
              <a:buClr>
                <a:schemeClr val="dk1"/>
              </a:buClr>
              <a:buSzPts val="2800"/>
              <a:buChar char="•"/>
            </a:pPr>
            <a:r>
              <a:rPr lang="en-US"/>
              <a:t>Convention followed:</a:t>
            </a:r>
            <a:endParaRPr/>
          </a:p>
          <a:p>
            <a:pPr indent="-228600" lvl="1" marL="685800" rtl="0" algn="l">
              <a:lnSpc>
                <a:spcPct val="90000"/>
              </a:lnSpc>
              <a:spcBef>
                <a:spcPts val="500"/>
              </a:spcBef>
              <a:spcAft>
                <a:spcPts val="0"/>
              </a:spcAft>
              <a:buClr>
                <a:schemeClr val="dk1"/>
              </a:buClr>
              <a:buSzPts val="2400"/>
              <a:buChar char="•"/>
            </a:pPr>
            <a:r>
              <a:rPr lang="en-US"/>
              <a:t>If the value of roll is given as </a:t>
            </a:r>
            <a:r>
              <a:rPr i="1" lang="en-US">
                <a:solidFill>
                  <a:srgbClr val="993300"/>
                </a:solidFill>
              </a:rPr>
              <a:t>negative</a:t>
            </a:r>
            <a:r>
              <a:rPr lang="en-US"/>
              <a:t>, the node will be inserted at the </a:t>
            </a:r>
            <a:r>
              <a:rPr i="1" lang="en-US">
                <a:solidFill>
                  <a:srgbClr val="993300"/>
                </a:solidFill>
              </a:rPr>
              <a:t>end</a:t>
            </a:r>
            <a:r>
              <a:rPr lang="en-US"/>
              <a:t> of the list.</a:t>
            </a:r>
            <a:endParaRPr/>
          </a:p>
        </p:txBody>
      </p:sp>
      <p:sp>
        <p:nvSpPr>
          <p:cNvPr id="730" name="Google Shape;730;p62"/>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200" u="none" cap="none" strike="noStrike">
                <a:solidFill>
                  <a:srgbClr val="898989"/>
                </a:solidFill>
                <a:latin typeface="Times New Roman"/>
                <a:ea typeface="Times New Roman"/>
                <a:cs typeface="Times New Roman"/>
                <a:sym typeface="Times New Roman"/>
              </a:rPr>
              <a:t>‹#›</a:t>
            </a:fld>
            <a:endParaRPr b="0" i="0" sz="1200" u="none" cap="none" strike="noStrike">
              <a:solidFill>
                <a:srgbClr val="898989"/>
              </a:solidFill>
              <a:latin typeface="Times New Roman"/>
              <a:ea typeface="Times New Roman"/>
              <a:cs typeface="Times New Roman"/>
              <a:sym typeface="Times New Roman"/>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4" name="Shape 734"/>
        <p:cNvGrpSpPr/>
        <p:nvPr/>
      </p:nvGrpSpPr>
      <p:grpSpPr>
        <a:xfrm>
          <a:off x="0" y="0"/>
          <a:ext cx="0" cy="0"/>
          <a:chOff x="0" y="0"/>
          <a:chExt cx="0" cy="0"/>
        </a:xfrm>
      </p:grpSpPr>
      <p:sp>
        <p:nvSpPr>
          <p:cNvPr id="735" name="Google Shape;735;p63"/>
          <p:cNvSpPr txBox="1"/>
          <p:nvPr>
            <p:ph type="title"/>
          </p:nvPr>
        </p:nvSpPr>
        <p:spPr>
          <a:xfrm>
            <a:off x="685800" y="304800"/>
            <a:ext cx="7772400" cy="554038"/>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None/>
            </a:pPr>
            <a:r>
              <a:rPr lang="en-US"/>
              <a:t>Contd.</a:t>
            </a:r>
            <a:endParaRPr/>
          </a:p>
        </p:txBody>
      </p:sp>
      <p:sp>
        <p:nvSpPr>
          <p:cNvPr id="736" name="Google Shape;736;p63"/>
          <p:cNvSpPr txBox="1"/>
          <p:nvPr>
            <p:ph idx="1" type="body"/>
          </p:nvPr>
        </p:nvSpPr>
        <p:spPr>
          <a:xfrm>
            <a:off x="685800" y="914400"/>
            <a:ext cx="7772400" cy="51816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Font typeface="Arial"/>
              <a:buChar char="•"/>
            </a:pPr>
            <a:r>
              <a:rPr lang="en-US"/>
              <a:t>When a node is added at the beginning,</a:t>
            </a:r>
            <a:endParaRPr/>
          </a:p>
          <a:p>
            <a:pPr indent="-228600" lvl="1" marL="685800" rtl="0" algn="l">
              <a:lnSpc>
                <a:spcPct val="90000"/>
              </a:lnSpc>
              <a:spcBef>
                <a:spcPts val="500"/>
              </a:spcBef>
              <a:spcAft>
                <a:spcPts val="0"/>
              </a:spcAft>
              <a:buClr>
                <a:schemeClr val="dk1"/>
              </a:buClr>
              <a:buSzPts val="2400"/>
              <a:buFont typeface="Arial"/>
              <a:buChar char="–"/>
            </a:pPr>
            <a:r>
              <a:rPr lang="en-US"/>
              <a:t>Only one next pointer needs to be modified.</a:t>
            </a:r>
            <a:endParaRPr/>
          </a:p>
          <a:p>
            <a:pPr indent="-228600" lvl="2" marL="1143000" rtl="0" algn="l">
              <a:lnSpc>
                <a:spcPct val="90000"/>
              </a:lnSpc>
              <a:spcBef>
                <a:spcPts val="500"/>
              </a:spcBef>
              <a:spcAft>
                <a:spcPts val="0"/>
              </a:spcAft>
              <a:buClr>
                <a:srgbClr val="993300"/>
              </a:buClr>
              <a:buSzPts val="2000"/>
              <a:buFont typeface="Arial"/>
              <a:buChar char="•"/>
            </a:pPr>
            <a:r>
              <a:rPr i="1" lang="en-US">
                <a:solidFill>
                  <a:srgbClr val="993300"/>
                </a:solidFill>
              </a:rPr>
              <a:t>head</a:t>
            </a:r>
            <a:r>
              <a:rPr lang="en-US"/>
              <a:t> is made to point to the new node.</a:t>
            </a:r>
            <a:endParaRPr/>
          </a:p>
          <a:p>
            <a:pPr indent="-228600" lvl="2" marL="1143000" rtl="0" algn="l">
              <a:lnSpc>
                <a:spcPct val="90000"/>
              </a:lnSpc>
              <a:spcBef>
                <a:spcPts val="500"/>
              </a:spcBef>
              <a:spcAft>
                <a:spcPts val="0"/>
              </a:spcAft>
              <a:buClr>
                <a:schemeClr val="dk1"/>
              </a:buClr>
              <a:buSzPts val="2000"/>
              <a:buFont typeface="Arial"/>
              <a:buChar char="•"/>
            </a:pPr>
            <a:r>
              <a:rPr lang="en-US"/>
              <a:t>New node points to the previously first element.</a:t>
            </a:r>
            <a:endParaRPr/>
          </a:p>
          <a:p>
            <a:pPr indent="-228600" lvl="0" marL="228600" rtl="0" algn="l">
              <a:lnSpc>
                <a:spcPct val="90000"/>
              </a:lnSpc>
              <a:spcBef>
                <a:spcPts val="1000"/>
              </a:spcBef>
              <a:spcAft>
                <a:spcPts val="0"/>
              </a:spcAft>
              <a:buClr>
                <a:schemeClr val="dk1"/>
              </a:buClr>
              <a:buSzPts val="2800"/>
              <a:buFont typeface="Arial"/>
              <a:buChar char="•"/>
            </a:pPr>
            <a:r>
              <a:rPr lang="en-US"/>
              <a:t>When a node is added at the end,</a:t>
            </a:r>
            <a:endParaRPr/>
          </a:p>
          <a:p>
            <a:pPr indent="-228600" lvl="1" marL="685800" rtl="0" algn="l">
              <a:lnSpc>
                <a:spcPct val="90000"/>
              </a:lnSpc>
              <a:spcBef>
                <a:spcPts val="500"/>
              </a:spcBef>
              <a:spcAft>
                <a:spcPts val="0"/>
              </a:spcAft>
              <a:buClr>
                <a:schemeClr val="dk1"/>
              </a:buClr>
              <a:buSzPts val="2400"/>
              <a:buFont typeface="Arial"/>
              <a:buChar char="–"/>
            </a:pPr>
            <a:r>
              <a:rPr lang="en-US"/>
              <a:t>Two next pointers need to be modified.</a:t>
            </a:r>
            <a:endParaRPr/>
          </a:p>
          <a:p>
            <a:pPr indent="-228600" lvl="2" marL="1143000" rtl="0" algn="l">
              <a:lnSpc>
                <a:spcPct val="90000"/>
              </a:lnSpc>
              <a:spcBef>
                <a:spcPts val="500"/>
              </a:spcBef>
              <a:spcAft>
                <a:spcPts val="0"/>
              </a:spcAft>
              <a:buClr>
                <a:schemeClr val="dk1"/>
              </a:buClr>
              <a:buSzPts val="2000"/>
              <a:buFont typeface="Arial"/>
              <a:buChar char="•"/>
            </a:pPr>
            <a:r>
              <a:rPr lang="en-US"/>
              <a:t>Last node now points to the new node.</a:t>
            </a:r>
            <a:endParaRPr/>
          </a:p>
          <a:p>
            <a:pPr indent="-228600" lvl="2" marL="1143000" rtl="0" algn="l">
              <a:lnSpc>
                <a:spcPct val="90000"/>
              </a:lnSpc>
              <a:spcBef>
                <a:spcPts val="500"/>
              </a:spcBef>
              <a:spcAft>
                <a:spcPts val="0"/>
              </a:spcAft>
              <a:buClr>
                <a:schemeClr val="dk1"/>
              </a:buClr>
              <a:buSzPts val="2000"/>
              <a:buFont typeface="Arial"/>
              <a:buChar char="•"/>
            </a:pPr>
            <a:r>
              <a:rPr lang="en-US"/>
              <a:t>New node points to </a:t>
            </a:r>
            <a:r>
              <a:rPr lang="en-US">
                <a:solidFill>
                  <a:srgbClr val="993300"/>
                </a:solidFill>
              </a:rPr>
              <a:t>NULL</a:t>
            </a:r>
            <a:r>
              <a:rPr lang="en-US"/>
              <a:t>.</a:t>
            </a:r>
            <a:endParaRPr/>
          </a:p>
          <a:p>
            <a:pPr indent="-228600" lvl="0" marL="228600" rtl="0" algn="l">
              <a:lnSpc>
                <a:spcPct val="90000"/>
              </a:lnSpc>
              <a:spcBef>
                <a:spcPts val="1000"/>
              </a:spcBef>
              <a:spcAft>
                <a:spcPts val="0"/>
              </a:spcAft>
              <a:buClr>
                <a:schemeClr val="dk1"/>
              </a:buClr>
              <a:buSzPts val="2800"/>
              <a:buFont typeface="Arial"/>
              <a:buChar char="•"/>
            </a:pPr>
            <a:r>
              <a:rPr lang="en-US"/>
              <a:t>When a node is added in the middle,</a:t>
            </a:r>
            <a:endParaRPr/>
          </a:p>
          <a:p>
            <a:pPr indent="-228600" lvl="1" marL="685800" rtl="0" algn="l">
              <a:lnSpc>
                <a:spcPct val="90000"/>
              </a:lnSpc>
              <a:spcBef>
                <a:spcPts val="500"/>
              </a:spcBef>
              <a:spcAft>
                <a:spcPts val="0"/>
              </a:spcAft>
              <a:buClr>
                <a:schemeClr val="dk1"/>
              </a:buClr>
              <a:buSzPts val="2400"/>
              <a:buFont typeface="Arial"/>
              <a:buChar char="–"/>
            </a:pPr>
            <a:r>
              <a:rPr lang="en-US"/>
              <a:t>Two next pointers need to be modified.</a:t>
            </a:r>
            <a:endParaRPr/>
          </a:p>
          <a:p>
            <a:pPr indent="-228600" lvl="2" marL="1143000" rtl="0" algn="l">
              <a:lnSpc>
                <a:spcPct val="90000"/>
              </a:lnSpc>
              <a:spcBef>
                <a:spcPts val="500"/>
              </a:spcBef>
              <a:spcAft>
                <a:spcPts val="0"/>
              </a:spcAft>
              <a:buClr>
                <a:schemeClr val="dk1"/>
              </a:buClr>
              <a:buSzPts val="2000"/>
              <a:buFont typeface="Arial"/>
              <a:buChar char="•"/>
            </a:pPr>
            <a:r>
              <a:rPr lang="en-US"/>
              <a:t>Previous node now points to the new node.</a:t>
            </a:r>
            <a:endParaRPr/>
          </a:p>
          <a:p>
            <a:pPr indent="-228600" lvl="2" marL="1143000" rtl="0" algn="l">
              <a:lnSpc>
                <a:spcPct val="90000"/>
              </a:lnSpc>
              <a:spcBef>
                <a:spcPts val="500"/>
              </a:spcBef>
              <a:spcAft>
                <a:spcPts val="0"/>
              </a:spcAft>
              <a:buClr>
                <a:schemeClr val="dk1"/>
              </a:buClr>
              <a:buSzPts val="2000"/>
              <a:buFont typeface="Arial"/>
              <a:buChar char="•"/>
            </a:pPr>
            <a:r>
              <a:rPr lang="en-US"/>
              <a:t>New node points to the next node.</a:t>
            </a:r>
            <a:endParaRPr/>
          </a:p>
        </p:txBody>
      </p:sp>
      <p:sp>
        <p:nvSpPr>
          <p:cNvPr id="737" name="Google Shape;737;p63"/>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200" u="none" cap="none" strike="noStrike">
                <a:solidFill>
                  <a:srgbClr val="898989"/>
                </a:solidFill>
                <a:latin typeface="Times New Roman"/>
                <a:ea typeface="Times New Roman"/>
                <a:cs typeface="Times New Roman"/>
                <a:sym typeface="Times New Roman"/>
              </a:rPr>
              <a:t>‹#›</a:t>
            </a:fld>
            <a:endParaRPr b="0" i="0" sz="1200" u="none" cap="none" strike="noStrike">
              <a:solidFill>
                <a:srgbClr val="898989"/>
              </a:solidFill>
              <a:latin typeface="Times New Roman"/>
              <a:ea typeface="Times New Roman"/>
              <a:cs typeface="Times New Roman"/>
              <a:sym typeface="Times New Roman"/>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1" name="Shape 741"/>
        <p:cNvGrpSpPr/>
        <p:nvPr/>
      </p:nvGrpSpPr>
      <p:grpSpPr>
        <a:xfrm>
          <a:off x="0" y="0"/>
          <a:ext cx="0" cy="0"/>
          <a:chOff x="0" y="0"/>
          <a:chExt cx="0" cy="0"/>
        </a:xfrm>
      </p:grpSpPr>
      <p:sp>
        <p:nvSpPr>
          <p:cNvPr id="742" name="Google Shape;742;p64"/>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200" u="none" cap="none" strike="noStrike">
                <a:solidFill>
                  <a:srgbClr val="898989"/>
                </a:solidFill>
                <a:latin typeface="Times New Roman"/>
                <a:ea typeface="Times New Roman"/>
                <a:cs typeface="Times New Roman"/>
                <a:sym typeface="Times New Roman"/>
              </a:rPr>
              <a:t>‹#›</a:t>
            </a:fld>
            <a:endParaRPr b="0" i="0" sz="1200" u="none" cap="none" strike="noStrike">
              <a:solidFill>
                <a:srgbClr val="898989"/>
              </a:solidFill>
              <a:latin typeface="Times New Roman"/>
              <a:ea typeface="Times New Roman"/>
              <a:cs typeface="Times New Roman"/>
              <a:sym typeface="Times New Roman"/>
            </a:endParaRPr>
          </a:p>
        </p:txBody>
      </p:sp>
      <p:sp>
        <p:nvSpPr>
          <p:cNvPr id="743" name="Google Shape;743;p64"/>
          <p:cNvSpPr txBox="1"/>
          <p:nvPr/>
        </p:nvSpPr>
        <p:spPr>
          <a:xfrm>
            <a:off x="304800" y="1371600"/>
            <a:ext cx="8458200" cy="5341800"/>
          </a:xfrm>
          <a:prstGeom prst="rect">
            <a:avLst/>
          </a:prstGeom>
          <a:solidFill>
            <a:srgbClr val="CCFFFF"/>
          </a:solidFill>
          <a:ln cap="flat" cmpd="sng" w="31750">
            <a:solidFill>
              <a:srgbClr val="9933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rgbClr val="800080"/>
                </a:solidFill>
                <a:latin typeface="Courier New"/>
                <a:ea typeface="Courier New"/>
                <a:cs typeface="Courier New"/>
                <a:sym typeface="Courier New"/>
              </a:rPr>
              <a:t>void insert (node **head) </a:t>
            </a:r>
            <a:endParaRPr/>
          </a:p>
          <a:p>
            <a:pPr indent="0" lvl="0" marL="0" marR="0" rtl="0" algn="l">
              <a:spcBef>
                <a:spcPts val="0"/>
              </a:spcBef>
              <a:spcAft>
                <a:spcPts val="0"/>
              </a:spcAft>
              <a:buNone/>
            </a:pPr>
            <a:r>
              <a:rPr b="0" i="0" lang="en-US" sz="1800" u="none" cap="none" strike="noStrike">
                <a:solidFill>
                  <a:srgbClr val="800080"/>
                </a:solidFill>
                <a:latin typeface="Courier New"/>
                <a:ea typeface="Courier New"/>
                <a:cs typeface="Courier New"/>
                <a:sym typeface="Courier New"/>
              </a:rPr>
              <a:t>{ </a:t>
            </a:r>
            <a:endParaRPr/>
          </a:p>
          <a:p>
            <a:pPr indent="0" lvl="0" marL="0" marR="0" rtl="0" algn="l">
              <a:spcBef>
                <a:spcPts val="0"/>
              </a:spcBef>
              <a:spcAft>
                <a:spcPts val="0"/>
              </a:spcAft>
              <a:buNone/>
            </a:pPr>
            <a:r>
              <a:rPr b="0" i="0" lang="en-US" sz="1800" u="none" cap="none" strike="noStrike">
                <a:solidFill>
                  <a:srgbClr val="800080"/>
                </a:solidFill>
                <a:latin typeface="Courier New"/>
                <a:ea typeface="Courier New"/>
                <a:cs typeface="Courier New"/>
                <a:sym typeface="Courier New"/>
              </a:rPr>
              <a:t>    int  k = 0, rno; </a:t>
            </a:r>
            <a:endParaRPr/>
          </a:p>
          <a:p>
            <a:pPr indent="0" lvl="0" marL="0" marR="0" rtl="0" algn="l">
              <a:spcBef>
                <a:spcPts val="0"/>
              </a:spcBef>
              <a:spcAft>
                <a:spcPts val="0"/>
              </a:spcAft>
              <a:buNone/>
            </a:pPr>
            <a:r>
              <a:rPr b="0" i="0" lang="en-US" sz="1800" u="none" cap="none" strike="noStrike">
                <a:solidFill>
                  <a:srgbClr val="800080"/>
                </a:solidFill>
                <a:latin typeface="Courier New"/>
                <a:ea typeface="Courier New"/>
                <a:cs typeface="Courier New"/>
                <a:sym typeface="Courier New"/>
              </a:rPr>
              <a:t>    node *p, *q, *new; </a:t>
            </a:r>
            <a:endParaRPr/>
          </a:p>
          <a:p>
            <a:pPr indent="0" lvl="0" marL="0" marR="0" rtl="0" algn="l">
              <a:spcBef>
                <a:spcPts val="0"/>
              </a:spcBef>
              <a:spcAft>
                <a:spcPts val="0"/>
              </a:spcAft>
              <a:buNone/>
            </a:pPr>
            <a:r>
              <a:rPr b="0" i="0" lang="en-US" sz="1800" u="none" cap="none" strike="noStrike">
                <a:solidFill>
                  <a:srgbClr val="800080"/>
                </a:solidFill>
                <a:latin typeface="Courier New"/>
                <a:ea typeface="Courier New"/>
                <a:cs typeface="Courier New"/>
                <a:sym typeface="Courier New"/>
              </a:rPr>
              <a:t>    </a:t>
            </a:r>
            <a:endParaRPr/>
          </a:p>
          <a:p>
            <a:pPr indent="0" lvl="0" marL="0" marR="0" rtl="0" algn="l">
              <a:spcBef>
                <a:spcPts val="0"/>
              </a:spcBef>
              <a:spcAft>
                <a:spcPts val="0"/>
              </a:spcAft>
              <a:buNone/>
            </a:pPr>
            <a:r>
              <a:rPr b="0" i="0" lang="en-US" sz="1800" u="none" cap="none" strike="noStrike">
                <a:solidFill>
                  <a:srgbClr val="800080"/>
                </a:solidFill>
                <a:latin typeface="Courier New"/>
                <a:ea typeface="Courier New"/>
                <a:cs typeface="Courier New"/>
                <a:sym typeface="Courier New"/>
              </a:rPr>
              <a:t>    new = (node *) malloc(sizeof(node)); </a:t>
            </a:r>
            <a:endParaRPr/>
          </a:p>
          <a:p>
            <a:pPr indent="0" lvl="0" marL="0" marR="0" rtl="0" algn="l">
              <a:spcBef>
                <a:spcPts val="0"/>
              </a:spcBef>
              <a:spcAft>
                <a:spcPts val="0"/>
              </a:spcAft>
              <a:buNone/>
            </a:pPr>
            <a:r>
              <a:t/>
            </a:r>
            <a:endParaRPr b="0" i="0" sz="1800" u="none" cap="none" strike="noStrike">
              <a:solidFill>
                <a:srgbClr val="800080"/>
              </a:solidFill>
              <a:latin typeface="Courier New"/>
              <a:ea typeface="Courier New"/>
              <a:cs typeface="Courier New"/>
              <a:sym typeface="Courier New"/>
            </a:endParaRPr>
          </a:p>
          <a:p>
            <a:pPr indent="0" lvl="0" marL="0" marR="0" rtl="0" algn="l">
              <a:spcBef>
                <a:spcPts val="0"/>
              </a:spcBef>
              <a:spcAft>
                <a:spcPts val="0"/>
              </a:spcAft>
              <a:buNone/>
            </a:pPr>
            <a:r>
              <a:rPr b="0" i="0" lang="en-US" sz="1800" u="none" cap="none" strike="noStrike">
                <a:solidFill>
                  <a:srgbClr val="800080"/>
                </a:solidFill>
                <a:latin typeface="Courier New"/>
                <a:ea typeface="Courier New"/>
                <a:cs typeface="Courier New"/>
                <a:sym typeface="Courier New"/>
              </a:rPr>
              <a:t>    printf ("\nData to be inserted: ");</a:t>
            </a:r>
            <a:endParaRPr/>
          </a:p>
          <a:p>
            <a:pPr indent="0" lvl="0" marL="0" marR="0" rtl="0" algn="l">
              <a:spcBef>
                <a:spcPts val="0"/>
              </a:spcBef>
              <a:spcAft>
                <a:spcPts val="0"/>
              </a:spcAft>
              <a:buNone/>
            </a:pPr>
            <a:r>
              <a:rPr b="0" i="0" lang="en-US" sz="1800" u="none" cap="none" strike="noStrike">
                <a:solidFill>
                  <a:srgbClr val="800080"/>
                </a:solidFill>
                <a:latin typeface="Courier New"/>
                <a:ea typeface="Courier New"/>
                <a:cs typeface="Courier New"/>
                <a:sym typeface="Courier New"/>
              </a:rPr>
              <a:t>      scanf ("%d %s %d", &amp;new-&gt;roll, new-&gt;name, &amp;new-&gt;age); </a:t>
            </a:r>
            <a:endParaRPr/>
          </a:p>
          <a:p>
            <a:pPr indent="0" lvl="0" marL="0" marR="0" rtl="0" algn="l">
              <a:spcBef>
                <a:spcPts val="0"/>
              </a:spcBef>
              <a:spcAft>
                <a:spcPts val="0"/>
              </a:spcAft>
              <a:buNone/>
            </a:pPr>
            <a:r>
              <a:rPr b="0" i="0" lang="en-US" sz="1800" u="none" cap="none" strike="noStrike">
                <a:solidFill>
                  <a:srgbClr val="800080"/>
                </a:solidFill>
                <a:latin typeface="Courier New"/>
                <a:ea typeface="Courier New"/>
                <a:cs typeface="Courier New"/>
                <a:sym typeface="Courier New"/>
              </a:rPr>
              <a:t>    printf ("\nInsert before roll (-ve for end):"); </a:t>
            </a:r>
            <a:endParaRPr/>
          </a:p>
          <a:p>
            <a:pPr indent="0" lvl="0" marL="0" marR="0" rtl="0" algn="l">
              <a:spcBef>
                <a:spcPts val="0"/>
              </a:spcBef>
              <a:spcAft>
                <a:spcPts val="0"/>
              </a:spcAft>
              <a:buNone/>
            </a:pPr>
            <a:r>
              <a:rPr b="0" i="0" lang="en-US" sz="1800" u="none" cap="none" strike="noStrike">
                <a:solidFill>
                  <a:srgbClr val="800080"/>
                </a:solidFill>
                <a:latin typeface="Courier New"/>
                <a:ea typeface="Courier New"/>
                <a:cs typeface="Courier New"/>
                <a:sym typeface="Courier New"/>
              </a:rPr>
              <a:t>      scanf ("%d", &amp;rno); </a:t>
            </a:r>
            <a:endParaRPr/>
          </a:p>
          <a:p>
            <a:pPr indent="0" lvl="0" marL="0" marR="0" rtl="0" algn="l">
              <a:spcBef>
                <a:spcPts val="0"/>
              </a:spcBef>
              <a:spcAft>
                <a:spcPts val="0"/>
              </a:spcAft>
              <a:buNone/>
            </a:pPr>
            <a:r>
              <a:t/>
            </a:r>
            <a:endParaRPr b="0" i="0" sz="1800" u="none" cap="none" strike="noStrike">
              <a:solidFill>
                <a:srgbClr val="800080"/>
              </a:solidFill>
              <a:latin typeface="Courier New"/>
              <a:ea typeface="Courier New"/>
              <a:cs typeface="Courier New"/>
              <a:sym typeface="Courier New"/>
            </a:endParaRPr>
          </a:p>
          <a:p>
            <a:pPr indent="0" lvl="0" marL="0" marR="0" rtl="0" algn="l">
              <a:spcBef>
                <a:spcPts val="0"/>
              </a:spcBef>
              <a:spcAft>
                <a:spcPts val="0"/>
              </a:spcAft>
              <a:buNone/>
            </a:pPr>
            <a:r>
              <a:rPr b="0" i="0" lang="en-US" sz="1800" u="none" cap="none" strike="noStrike">
                <a:solidFill>
                  <a:srgbClr val="800080"/>
                </a:solidFill>
                <a:latin typeface="Courier New"/>
                <a:ea typeface="Courier New"/>
                <a:cs typeface="Courier New"/>
                <a:sym typeface="Courier New"/>
              </a:rPr>
              <a:t>    p = *head; </a:t>
            </a:r>
            <a:endParaRPr/>
          </a:p>
          <a:p>
            <a:pPr indent="0" lvl="0" marL="0" marR="0" rtl="0" algn="l">
              <a:spcBef>
                <a:spcPts val="0"/>
              </a:spcBef>
              <a:spcAft>
                <a:spcPts val="0"/>
              </a:spcAft>
              <a:buNone/>
            </a:pPr>
            <a:r>
              <a:t/>
            </a:r>
            <a:endParaRPr b="0" i="0" sz="1800" u="none" cap="none" strike="noStrike">
              <a:solidFill>
                <a:srgbClr val="800080"/>
              </a:solidFill>
              <a:latin typeface="Courier New"/>
              <a:ea typeface="Courier New"/>
              <a:cs typeface="Courier New"/>
              <a:sym typeface="Courier New"/>
            </a:endParaRPr>
          </a:p>
          <a:p>
            <a:pPr indent="0" lvl="0" marL="0" marR="0" rtl="0" algn="l">
              <a:spcBef>
                <a:spcPts val="0"/>
              </a:spcBef>
              <a:spcAft>
                <a:spcPts val="0"/>
              </a:spcAft>
              <a:buNone/>
            </a:pPr>
            <a:r>
              <a:rPr b="0" i="0" lang="en-US" sz="1800" u="none" cap="none" strike="noStrike">
                <a:solidFill>
                  <a:srgbClr val="800080"/>
                </a:solidFill>
                <a:latin typeface="Courier New"/>
                <a:ea typeface="Courier New"/>
                <a:cs typeface="Courier New"/>
                <a:sym typeface="Courier New"/>
              </a:rPr>
              <a:t>    if (p-&gt;roll == rno)      </a:t>
            </a:r>
            <a:r>
              <a:rPr b="0" i="0" lang="en-US" sz="1800" u="none" cap="none" strike="noStrike">
                <a:solidFill>
                  <a:srgbClr val="993300"/>
                </a:solidFill>
                <a:latin typeface="Courier New"/>
                <a:ea typeface="Courier New"/>
                <a:cs typeface="Courier New"/>
                <a:sym typeface="Courier New"/>
              </a:rPr>
              <a:t>/* At the beginning */</a:t>
            </a:r>
            <a:r>
              <a:rPr b="0" i="0" lang="en-US" sz="1800" u="none" cap="none" strike="noStrike">
                <a:solidFill>
                  <a:srgbClr val="800080"/>
                </a:solidFill>
                <a:latin typeface="Courier New"/>
                <a:ea typeface="Courier New"/>
                <a:cs typeface="Courier New"/>
                <a:sym typeface="Courier New"/>
              </a:rPr>
              <a:t> </a:t>
            </a:r>
            <a:endParaRPr/>
          </a:p>
          <a:p>
            <a:pPr indent="0" lvl="0" marL="0" marR="0" rtl="0" algn="l">
              <a:spcBef>
                <a:spcPts val="0"/>
              </a:spcBef>
              <a:spcAft>
                <a:spcPts val="0"/>
              </a:spcAft>
              <a:buNone/>
            </a:pPr>
            <a:r>
              <a:rPr b="0" i="0" lang="en-US" sz="1800" u="none" cap="none" strike="noStrike">
                <a:solidFill>
                  <a:srgbClr val="800080"/>
                </a:solidFill>
                <a:latin typeface="Courier New"/>
                <a:ea typeface="Courier New"/>
                <a:cs typeface="Courier New"/>
                <a:sym typeface="Courier New"/>
              </a:rPr>
              <a:t>    { </a:t>
            </a:r>
            <a:endParaRPr/>
          </a:p>
          <a:p>
            <a:pPr indent="0" lvl="0" marL="0" marR="0" rtl="0" algn="l">
              <a:spcBef>
                <a:spcPts val="0"/>
              </a:spcBef>
              <a:spcAft>
                <a:spcPts val="0"/>
              </a:spcAft>
              <a:buNone/>
            </a:pPr>
            <a:r>
              <a:rPr b="0" i="0" lang="en-US" sz="1800" u="none" cap="none" strike="noStrike">
                <a:solidFill>
                  <a:srgbClr val="800080"/>
                </a:solidFill>
                <a:latin typeface="Courier New"/>
                <a:ea typeface="Courier New"/>
                <a:cs typeface="Courier New"/>
                <a:sym typeface="Courier New"/>
              </a:rPr>
              <a:t>        new-&gt;next = p; </a:t>
            </a:r>
            <a:endParaRPr/>
          </a:p>
          <a:p>
            <a:pPr indent="0" lvl="0" marL="0" marR="0" rtl="0" algn="l">
              <a:spcBef>
                <a:spcPts val="0"/>
              </a:spcBef>
              <a:spcAft>
                <a:spcPts val="0"/>
              </a:spcAft>
              <a:buNone/>
            </a:pPr>
            <a:r>
              <a:rPr b="0" i="0" lang="en-US" sz="1800" u="none" cap="none" strike="noStrike">
                <a:solidFill>
                  <a:srgbClr val="800080"/>
                </a:solidFill>
                <a:latin typeface="Courier New"/>
                <a:ea typeface="Courier New"/>
                <a:cs typeface="Courier New"/>
                <a:sym typeface="Courier New"/>
              </a:rPr>
              <a:t>        *head = new; </a:t>
            </a:r>
            <a:endParaRPr/>
          </a:p>
          <a:p>
            <a:pPr indent="0" lvl="0" marL="0" marR="0" rtl="0" algn="l">
              <a:spcBef>
                <a:spcPts val="0"/>
              </a:spcBef>
              <a:spcAft>
                <a:spcPts val="0"/>
              </a:spcAft>
              <a:buNone/>
            </a:pPr>
            <a:r>
              <a:rPr b="0" i="0" lang="en-US" sz="1800" u="none" cap="none" strike="noStrike">
                <a:solidFill>
                  <a:srgbClr val="800080"/>
                </a:solidFill>
                <a:latin typeface="Courier New"/>
                <a:ea typeface="Courier New"/>
                <a:cs typeface="Courier New"/>
                <a:sym typeface="Courier New"/>
              </a:rPr>
              <a:t>    } </a:t>
            </a:r>
            <a:endParaRPr/>
          </a:p>
        </p:txBody>
      </p:sp>
      <p:sp>
        <p:nvSpPr>
          <p:cNvPr id="744" name="Google Shape;744;p64"/>
          <p:cNvSpPr txBox="1"/>
          <p:nvPr/>
        </p:nvSpPr>
        <p:spPr>
          <a:xfrm>
            <a:off x="1752600" y="533400"/>
            <a:ext cx="4114800"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4000" u="none" cap="none" strike="noStrike">
                <a:solidFill>
                  <a:schemeClr val="dk1"/>
                </a:solidFill>
                <a:latin typeface="Calibri"/>
                <a:ea typeface="Calibri"/>
                <a:cs typeface="Calibri"/>
                <a:sym typeface="Calibri"/>
              </a:rPr>
              <a:t>To insert a node</a:t>
            </a:r>
            <a:endParaRPr sz="4000">
              <a:solidFill>
                <a:schemeClr val="dk1"/>
              </a:solidFill>
              <a:latin typeface="Calibri"/>
              <a:ea typeface="Calibri"/>
              <a:cs typeface="Calibri"/>
              <a:sym typeface="Calibri"/>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8" name="Shape 748"/>
        <p:cNvGrpSpPr/>
        <p:nvPr/>
      </p:nvGrpSpPr>
      <p:grpSpPr>
        <a:xfrm>
          <a:off x="0" y="0"/>
          <a:ext cx="0" cy="0"/>
          <a:chOff x="0" y="0"/>
          <a:chExt cx="0" cy="0"/>
        </a:xfrm>
      </p:grpSpPr>
      <p:sp>
        <p:nvSpPr>
          <p:cNvPr id="749" name="Google Shape;749;p65"/>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rgbClr val="898989"/>
                </a:solidFill>
                <a:latin typeface="Times New Roman"/>
                <a:ea typeface="Times New Roman"/>
                <a:cs typeface="Times New Roman"/>
                <a:sym typeface="Times New Roman"/>
              </a:rPr>
              <a:t>‹#›</a:t>
            </a:fld>
            <a:endParaRPr sz="1200">
              <a:solidFill>
                <a:srgbClr val="898989"/>
              </a:solidFill>
              <a:latin typeface="Times New Roman"/>
              <a:ea typeface="Times New Roman"/>
              <a:cs typeface="Times New Roman"/>
              <a:sym typeface="Times New Roman"/>
            </a:endParaRPr>
          </a:p>
        </p:txBody>
      </p:sp>
      <p:sp>
        <p:nvSpPr>
          <p:cNvPr id="750" name="Google Shape;750;p65"/>
          <p:cNvSpPr txBox="1"/>
          <p:nvPr/>
        </p:nvSpPr>
        <p:spPr>
          <a:xfrm>
            <a:off x="914400" y="914400"/>
            <a:ext cx="5867400" cy="6740307"/>
          </a:xfrm>
          <a:prstGeom prst="rect">
            <a:avLst/>
          </a:prstGeom>
          <a:solidFill>
            <a:srgbClr val="CCFFFF"/>
          </a:solidFill>
          <a:ln cap="flat" cmpd="sng" w="31750">
            <a:solidFill>
              <a:srgbClr val="9933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a:t>
            </a:r>
            <a:r>
              <a:rPr lang="en-US" sz="1800">
                <a:solidFill>
                  <a:srgbClr val="800080"/>
                </a:solidFill>
                <a:latin typeface="Courier New"/>
                <a:ea typeface="Courier New"/>
                <a:cs typeface="Courier New"/>
                <a:sym typeface="Courier New"/>
              </a:rPr>
              <a:t>else </a:t>
            </a:r>
            <a:endParaRPr/>
          </a:p>
          <a:p>
            <a:pPr indent="0" lvl="0" marL="0" marR="0" rtl="0" algn="l">
              <a:spcBef>
                <a:spcPts val="0"/>
              </a:spcBef>
              <a:spcAft>
                <a:spcPts val="0"/>
              </a:spcAft>
              <a:buNone/>
            </a:pPr>
            <a:r>
              <a:rPr lang="en-US" sz="1800">
                <a:solidFill>
                  <a:srgbClr val="800080"/>
                </a:solidFill>
                <a:latin typeface="Courier New"/>
                <a:ea typeface="Courier New"/>
                <a:cs typeface="Courier New"/>
                <a:sym typeface="Courier New"/>
              </a:rPr>
              <a:t>    {</a:t>
            </a:r>
            <a:endParaRPr/>
          </a:p>
          <a:p>
            <a:pPr indent="0" lvl="0" marL="0" marR="0" rtl="0" algn="l">
              <a:spcBef>
                <a:spcPts val="0"/>
              </a:spcBef>
              <a:spcAft>
                <a:spcPts val="0"/>
              </a:spcAft>
              <a:buNone/>
            </a:pPr>
            <a:r>
              <a:rPr lang="en-US" sz="1800">
                <a:solidFill>
                  <a:srgbClr val="800080"/>
                </a:solidFill>
                <a:latin typeface="Courier New"/>
                <a:ea typeface="Courier New"/>
                <a:cs typeface="Courier New"/>
                <a:sym typeface="Courier New"/>
              </a:rPr>
              <a:t>	while ((p != NULL) &amp;&amp; (p-&gt;roll != rno))      </a:t>
            </a:r>
            <a:endParaRPr/>
          </a:p>
          <a:p>
            <a:pPr indent="0" lvl="0" marL="0" marR="0" rtl="0" algn="l">
              <a:spcBef>
                <a:spcPts val="0"/>
              </a:spcBef>
              <a:spcAft>
                <a:spcPts val="0"/>
              </a:spcAft>
              <a:buNone/>
            </a:pPr>
            <a:r>
              <a:rPr lang="en-US" sz="1800">
                <a:solidFill>
                  <a:srgbClr val="800080"/>
                </a:solidFill>
                <a:latin typeface="Courier New"/>
                <a:ea typeface="Courier New"/>
                <a:cs typeface="Courier New"/>
                <a:sym typeface="Courier New"/>
              </a:rPr>
              <a:t>        { </a:t>
            </a:r>
            <a:endParaRPr/>
          </a:p>
          <a:p>
            <a:pPr indent="0" lvl="0" marL="0" marR="0" rtl="0" algn="l">
              <a:spcBef>
                <a:spcPts val="0"/>
              </a:spcBef>
              <a:spcAft>
                <a:spcPts val="0"/>
              </a:spcAft>
              <a:buNone/>
            </a:pPr>
            <a:r>
              <a:rPr lang="en-US" sz="1800">
                <a:solidFill>
                  <a:srgbClr val="800080"/>
                </a:solidFill>
                <a:latin typeface="Courier New"/>
                <a:ea typeface="Courier New"/>
                <a:cs typeface="Courier New"/>
                <a:sym typeface="Courier New"/>
              </a:rPr>
              <a:t>            q = p; </a:t>
            </a:r>
            <a:endParaRPr/>
          </a:p>
          <a:p>
            <a:pPr indent="0" lvl="0" marL="0" marR="0" rtl="0" algn="l">
              <a:spcBef>
                <a:spcPts val="0"/>
              </a:spcBef>
              <a:spcAft>
                <a:spcPts val="0"/>
              </a:spcAft>
              <a:buNone/>
            </a:pPr>
            <a:r>
              <a:rPr lang="en-US" sz="1800">
                <a:solidFill>
                  <a:srgbClr val="800080"/>
                </a:solidFill>
                <a:latin typeface="Courier New"/>
                <a:ea typeface="Courier New"/>
                <a:cs typeface="Courier New"/>
                <a:sym typeface="Courier New"/>
              </a:rPr>
              <a:t>            p = p-&gt;next; </a:t>
            </a:r>
            <a:endParaRPr/>
          </a:p>
          <a:p>
            <a:pPr indent="0" lvl="0" marL="0" marR="0" rtl="0" algn="l">
              <a:spcBef>
                <a:spcPts val="0"/>
              </a:spcBef>
              <a:spcAft>
                <a:spcPts val="0"/>
              </a:spcAft>
              <a:buNone/>
            </a:pPr>
            <a:r>
              <a:rPr lang="en-US" sz="1800">
                <a:solidFill>
                  <a:srgbClr val="800080"/>
                </a:solidFill>
                <a:latin typeface="Courier New"/>
                <a:ea typeface="Courier New"/>
                <a:cs typeface="Courier New"/>
                <a:sym typeface="Courier New"/>
              </a:rPr>
              <a:t>        }      </a:t>
            </a:r>
            <a:endParaRPr/>
          </a:p>
          <a:p>
            <a:pPr indent="0" lvl="0" marL="0" marR="0" rtl="0" algn="l">
              <a:spcBef>
                <a:spcPts val="0"/>
              </a:spcBef>
              <a:spcAft>
                <a:spcPts val="0"/>
              </a:spcAft>
              <a:buNone/>
            </a:pPr>
            <a:r>
              <a:rPr lang="en-US" sz="1800">
                <a:solidFill>
                  <a:srgbClr val="800080"/>
                </a:solidFill>
                <a:latin typeface="Courier New"/>
                <a:ea typeface="Courier New"/>
                <a:cs typeface="Courier New"/>
                <a:sym typeface="Courier New"/>
              </a:rPr>
              <a:t>    </a:t>
            </a:r>
            <a:endParaRPr/>
          </a:p>
          <a:p>
            <a:pPr indent="0" lvl="0" marL="0" marR="0" rtl="0" algn="l">
              <a:spcBef>
                <a:spcPts val="0"/>
              </a:spcBef>
              <a:spcAft>
                <a:spcPts val="0"/>
              </a:spcAft>
              <a:buNone/>
            </a:pPr>
            <a:r>
              <a:rPr lang="en-US" sz="1800">
                <a:solidFill>
                  <a:srgbClr val="800080"/>
                </a:solidFill>
                <a:latin typeface="Courier New"/>
                <a:ea typeface="Courier New"/>
                <a:cs typeface="Courier New"/>
                <a:sym typeface="Courier New"/>
              </a:rPr>
              <a:t>        if  (p == NULL)       </a:t>
            </a:r>
            <a:r>
              <a:rPr lang="en-US" sz="1800">
                <a:solidFill>
                  <a:srgbClr val="993300"/>
                </a:solidFill>
                <a:latin typeface="Courier New"/>
                <a:ea typeface="Courier New"/>
                <a:cs typeface="Courier New"/>
                <a:sym typeface="Courier New"/>
              </a:rPr>
              <a:t>/* At the end */</a:t>
            </a:r>
            <a:r>
              <a:rPr lang="en-US" sz="1800">
                <a:solidFill>
                  <a:srgbClr val="800080"/>
                </a:solidFill>
                <a:latin typeface="Courier New"/>
                <a:ea typeface="Courier New"/>
                <a:cs typeface="Courier New"/>
                <a:sym typeface="Courier New"/>
              </a:rPr>
              <a:t> </a:t>
            </a:r>
            <a:endParaRPr/>
          </a:p>
          <a:p>
            <a:pPr indent="0" lvl="0" marL="0" marR="0" rtl="0" algn="l">
              <a:spcBef>
                <a:spcPts val="0"/>
              </a:spcBef>
              <a:spcAft>
                <a:spcPts val="0"/>
              </a:spcAft>
              <a:buNone/>
            </a:pPr>
            <a:r>
              <a:rPr lang="en-US" sz="1800">
                <a:solidFill>
                  <a:srgbClr val="800080"/>
                </a:solidFill>
                <a:latin typeface="Courier New"/>
                <a:ea typeface="Courier New"/>
                <a:cs typeface="Courier New"/>
                <a:sym typeface="Courier New"/>
              </a:rPr>
              <a:t>        { </a:t>
            </a:r>
            <a:endParaRPr/>
          </a:p>
          <a:p>
            <a:pPr indent="0" lvl="0" marL="0" marR="0" rtl="0" algn="l">
              <a:spcBef>
                <a:spcPts val="0"/>
              </a:spcBef>
              <a:spcAft>
                <a:spcPts val="0"/>
              </a:spcAft>
              <a:buNone/>
            </a:pPr>
            <a:r>
              <a:rPr lang="en-US" sz="1800">
                <a:solidFill>
                  <a:srgbClr val="800080"/>
                </a:solidFill>
                <a:latin typeface="Courier New"/>
                <a:ea typeface="Courier New"/>
                <a:cs typeface="Courier New"/>
                <a:sym typeface="Courier New"/>
              </a:rPr>
              <a:t>            q-&gt;next = new;    </a:t>
            </a:r>
            <a:endParaRPr/>
          </a:p>
          <a:p>
            <a:pPr indent="0" lvl="0" marL="0" marR="0" rtl="0" algn="l">
              <a:spcBef>
                <a:spcPts val="0"/>
              </a:spcBef>
              <a:spcAft>
                <a:spcPts val="0"/>
              </a:spcAft>
              <a:buNone/>
            </a:pPr>
            <a:r>
              <a:rPr lang="en-US" sz="1800">
                <a:solidFill>
                  <a:srgbClr val="800080"/>
                </a:solidFill>
                <a:latin typeface="Courier New"/>
                <a:ea typeface="Courier New"/>
                <a:cs typeface="Courier New"/>
                <a:sym typeface="Courier New"/>
              </a:rPr>
              <a:t>            new-&gt;next = NULL;     </a:t>
            </a:r>
            <a:endParaRPr/>
          </a:p>
          <a:p>
            <a:pPr indent="0" lvl="0" marL="0" marR="0" rtl="0" algn="l">
              <a:spcBef>
                <a:spcPts val="0"/>
              </a:spcBef>
              <a:spcAft>
                <a:spcPts val="0"/>
              </a:spcAft>
              <a:buNone/>
            </a:pPr>
            <a:r>
              <a:rPr lang="en-US" sz="1800">
                <a:solidFill>
                  <a:srgbClr val="800080"/>
                </a:solidFill>
                <a:latin typeface="Courier New"/>
                <a:ea typeface="Courier New"/>
                <a:cs typeface="Courier New"/>
                <a:sym typeface="Courier New"/>
              </a:rPr>
              <a:t>        } </a:t>
            </a:r>
            <a:endParaRPr/>
          </a:p>
          <a:p>
            <a:pPr indent="0" lvl="0" marL="0" marR="0" rtl="0" algn="l">
              <a:spcBef>
                <a:spcPts val="0"/>
              </a:spcBef>
              <a:spcAft>
                <a:spcPts val="0"/>
              </a:spcAft>
              <a:buNone/>
            </a:pPr>
            <a:r>
              <a:rPr lang="en-US" sz="1800">
                <a:solidFill>
                  <a:srgbClr val="800080"/>
                </a:solidFill>
                <a:latin typeface="Courier New"/>
                <a:ea typeface="Courier New"/>
                <a:cs typeface="Courier New"/>
                <a:sym typeface="Courier New"/>
              </a:rPr>
              <a:t>	 else if  (p-&gt;roll  == rno)     </a:t>
            </a:r>
            <a:endParaRPr/>
          </a:p>
          <a:p>
            <a:pPr indent="0" lvl="0" marL="0" marR="0" rtl="0" algn="l">
              <a:spcBef>
                <a:spcPts val="0"/>
              </a:spcBef>
              <a:spcAft>
                <a:spcPts val="0"/>
              </a:spcAft>
              <a:buNone/>
            </a:pPr>
            <a:r>
              <a:rPr lang="en-US" sz="1800">
                <a:solidFill>
                  <a:srgbClr val="800080"/>
                </a:solidFill>
                <a:latin typeface="Courier New"/>
                <a:ea typeface="Courier New"/>
                <a:cs typeface="Courier New"/>
                <a:sym typeface="Courier New"/>
              </a:rPr>
              <a:t>                           </a:t>
            </a:r>
            <a:r>
              <a:rPr lang="en-US" sz="1800">
                <a:solidFill>
                  <a:srgbClr val="993300"/>
                </a:solidFill>
                <a:latin typeface="Courier New"/>
                <a:ea typeface="Courier New"/>
                <a:cs typeface="Courier New"/>
                <a:sym typeface="Courier New"/>
              </a:rPr>
              <a:t>/* In the middle */</a:t>
            </a:r>
            <a:r>
              <a:rPr lang="en-US" sz="1800">
                <a:solidFill>
                  <a:srgbClr val="800080"/>
                </a:solidFill>
                <a:latin typeface="Courier New"/>
                <a:ea typeface="Courier New"/>
                <a:cs typeface="Courier New"/>
                <a:sym typeface="Courier New"/>
              </a:rPr>
              <a:t> </a:t>
            </a:r>
            <a:endParaRPr/>
          </a:p>
          <a:p>
            <a:pPr indent="0" lvl="0" marL="0" marR="0" rtl="0" algn="l">
              <a:spcBef>
                <a:spcPts val="0"/>
              </a:spcBef>
              <a:spcAft>
                <a:spcPts val="0"/>
              </a:spcAft>
              <a:buNone/>
            </a:pPr>
            <a:r>
              <a:rPr lang="en-US" sz="1800">
                <a:solidFill>
                  <a:srgbClr val="800080"/>
                </a:solidFill>
                <a:latin typeface="Courier New"/>
                <a:ea typeface="Courier New"/>
                <a:cs typeface="Courier New"/>
                <a:sym typeface="Courier New"/>
              </a:rPr>
              <a:t>                { </a:t>
            </a:r>
            <a:endParaRPr/>
          </a:p>
          <a:p>
            <a:pPr indent="0" lvl="0" marL="0" marR="0" rtl="0" algn="l">
              <a:spcBef>
                <a:spcPts val="0"/>
              </a:spcBef>
              <a:spcAft>
                <a:spcPts val="0"/>
              </a:spcAft>
              <a:buNone/>
            </a:pPr>
            <a:r>
              <a:rPr lang="en-US" sz="1800">
                <a:solidFill>
                  <a:srgbClr val="800080"/>
                </a:solidFill>
                <a:latin typeface="Courier New"/>
                <a:ea typeface="Courier New"/>
                <a:cs typeface="Courier New"/>
                <a:sym typeface="Courier New"/>
              </a:rPr>
              <a:t>                    q-&gt;next = new; </a:t>
            </a:r>
            <a:endParaRPr/>
          </a:p>
          <a:p>
            <a:pPr indent="0" lvl="0" marL="0" marR="0" rtl="0" algn="l">
              <a:spcBef>
                <a:spcPts val="0"/>
              </a:spcBef>
              <a:spcAft>
                <a:spcPts val="0"/>
              </a:spcAft>
              <a:buNone/>
            </a:pPr>
            <a:r>
              <a:rPr lang="en-US" sz="1800">
                <a:solidFill>
                  <a:srgbClr val="800080"/>
                </a:solidFill>
                <a:latin typeface="Courier New"/>
                <a:ea typeface="Courier New"/>
                <a:cs typeface="Courier New"/>
                <a:sym typeface="Courier New"/>
              </a:rPr>
              <a:t>                    new-&gt;next = p; </a:t>
            </a:r>
            <a:endParaRPr/>
          </a:p>
          <a:p>
            <a:pPr indent="0" lvl="0" marL="0" marR="0" rtl="0" algn="l">
              <a:spcBef>
                <a:spcPts val="0"/>
              </a:spcBef>
              <a:spcAft>
                <a:spcPts val="0"/>
              </a:spcAft>
              <a:buNone/>
            </a:pPr>
            <a:r>
              <a:rPr lang="en-US" sz="1800">
                <a:solidFill>
                  <a:srgbClr val="800080"/>
                </a:solidFill>
                <a:latin typeface="Courier New"/>
                <a:ea typeface="Courier New"/>
                <a:cs typeface="Courier New"/>
                <a:sym typeface="Courier New"/>
              </a:rPr>
              <a:t>                } </a:t>
            </a:r>
            <a:endParaRPr/>
          </a:p>
          <a:p>
            <a:pPr indent="0" lvl="0" marL="0" marR="0" rtl="0" algn="l">
              <a:spcBef>
                <a:spcPts val="0"/>
              </a:spcBef>
              <a:spcAft>
                <a:spcPts val="0"/>
              </a:spcAft>
              <a:buNone/>
            </a:pPr>
            <a:r>
              <a:rPr lang="en-US" sz="1800">
                <a:solidFill>
                  <a:srgbClr val="800080"/>
                </a:solidFill>
                <a:latin typeface="Courier New"/>
                <a:ea typeface="Courier New"/>
                <a:cs typeface="Courier New"/>
                <a:sym typeface="Courier New"/>
              </a:rPr>
              <a:t>    }</a:t>
            </a:r>
            <a:endParaRPr/>
          </a:p>
          <a:p>
            <a:pPr indent="0" lvl="0" marL="0" marR="0" rtl="0" algn="l">
              <a:spcBef>
                <a:spcPts val="0"/>
              </a:spcBef>
              <a:spcAft>
                <a:spcPts val="0"/>
              </a:spcAft>
              <a:buNone/>
            </a:pPr>
            <a:r>
              <a:rPr lang="en-US" sz="1800">
                <a:solidFill>
                  <a:srgbClr val="800080"/>
                </a:solidFill>
                <a:latin typeface="Courier New"/>
                <a:ea typeface="Courier New"/>
                <a:cs typeface="Courier New"/>
                <a:sym typeface="Courier New"/>
              </a:rPr>
              <a:t>} </a:t>
            </a:r>
            <a:endParaRPr/>
          </a:p>
        </p:txBody>
      </p:sp>
      <p:sp>
        <p:nvSpPr>
          <p:cNvPr id="751" name="Google Shape;751;p65"/>
          <p:cNvSpPr/>
          <p:nvPr/>
        </p:nvSpPr>
        <p:spPr>
          <a:xfrm>
            <a:off x="6888163" y="2133600"/>
            <a:ext cx="2133600" cy="1600200"/>
          </a:xfrm>
          <a:prstGeom prst="rect">
            <a:avLst/>
          </a:prstGeom>
          <a:solidFill>
            <a:srgbClr val="FFFF99"/>
          </a:solidFill>
          <a:ln cap="flat" cmpd="sng" w="31750">
            <a:solidFill>
              <a:srgbClr val="99336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2000">
                <a:solidFill>
                  <a:srgbClr val="CC0000"/>
                </a:solidFill>
                <a:latin typeface="Arial"/>
                <a:ea typeface="Arial"/>
                <a:cs typeface="Arial"/>
                <a:sym typeface="Arial"/>
              </a:rPr>
              <a:t>The pointers </a:t>
            </a:r>
            <a:endParaRPr/>
          </a:p>
          <a:p>
            <a:pPr indent="0" lvl="0" marL="0" marR="0" rtl="0" algn="l">
              <a:spcBef>
                <a:spcPts val="0"/>
              </a:spcBef>
              <a:spcAft>
                <a:spcPts val="0"/>
              </a:spcAft>
              <a:buNone/>
            </a:pPr>
            <a:r>
              <a:rPr lang="en-US" sz="2000">
                <a:solidFill>
                  <a:srgbClr val="CC0000"/>
                </a:solidFill>
                <a:latin typeface="Arial"/>
                <a:ea typeface="Arial"/>
                <a:cs typeface="Arial"/>
                <a:sym typeface="Arial"/>
              </a:rPr>
              <a:t>q and p </a:t>
            </a:r>
            <a:endParaRPr/>
          </a:p>
          <a:p>
            <a:pPr indent="0" lvl="0" marL="0" marR="0" rtl="0" algn="l">
              <a:spcBef>
                <a:spcPts val="0"/>
              </a:spcBef>
              <a:spcAft>
                <a:spcPts val="0"/>
              </a:spcAft>
              <a:buNone/>
            </a:pPr>
            <a:r>
              <a:rPr lang="en-US" sz="2000">
                <a:solidFill>
                  <a:srgbClr val="CC0000"/>
                </a:solidFill>
                <a:latin typeface="Arial"/>
                <a:ea typeface="Arial"/>
                <a:cs typeface="Arial"/>
                <a:sym typeface="Arial"/>
              </a:rPr>
              <a:t>always point </a:t>
            </a:r>
            <a:endParaRPr/>
          </a:p>
          <a:p>
            <a:pPr indent="0" lvl="0" marL="0" marR="0" rtl="0" algn="l">
              <a:spcBef>
                <a:spcPts val="0"/>
              </a:spcBef>
              <a:spcAft>
                <a:spcPts val="0"/>
              </a:spcAft>
              <a:buNone/>
            </a:pPr>
            <a:r>
              <a:rPr lang="en-US" sz="2000">
                <a:solidFill>
                  <a:srgbClr val="CC0000"/>
                </a:solidFill>
                <a:latin typeface="Arial"/>
                <a:ea typeface="Arial"/>
                <a:cs typeface="Arial"/>
                <a:sym typeface="Arial"/>
              </a:rPr>
              <a:t>to consecutive </a:t>
            </a:r>
            <a:endParaRPr/>
          </a:p>
          <a:p>
            <a:pPr indent="0" lvl="0" marL="0" marR="0" rtl="0" algn="l">
              <a:spcBef>
                <a:spcPts val="0"/>
              </a:spcBef>
              <a:spcAft>
                <a:spcPts val="0"/>
              </a:spcAft>
              <a:buNone/>
            </a:pPr>
            <a:r>
              <a:rPr lang="en-US" sz="2000">
                <a:solidFill>
                  <a:srgbClr val="CC0000"/>
                </a:solidFill>
                <a:latin typeface="Arial"/>
                <a:ea typeface="Arial"/>
                <a:cs typeface="Arial"/>
                <a:sym typeface="Arial"/>
              </a:rPr>
              <a:t>nodes.</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5" name="Shape 755"/>
        <p:cNvGrpSpPr/>
        <p:nvPr/>
      </p:nvGrpSpPr>
      <p:grpSpPr>
        <a:xfrm>
          <a:off x="0" y="0"/>
          <a:ext cx="0" cy="0"/>
          <a:chOff x="0" y="0"/>
          <a:chExt cx="0" cy="0"/>
        </a:xfrm>
      </p:grpSpPr>
      <p:sp>
        <p:nvSpPr>
          <p:cNvPr id="756" name="Google Shape;756;p66"/>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t/>
            </a:r>
            <a:endParaRPr/>
          </a:p>
        </p:txBody>
      </p:sp>
      <p:sp>
        <p:nvSpPr>
          <p:cNvPr id="757" name="Google Shape;757;p66"/>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To be called from </a:t>
            </a:r>
            <a:r>
              <a:rPr lang="en-US">
                <a:latin typeface="Courier New"/>
                <a:ea typeface="Courier New"/>
                <a:cs typeface="Courier New"/>
                <a:sym typeface="Courier New"/>
              </a:rPr>
              <a:t>main()</a:t>
            </a:r>
            <a:r>
              <a:rPr lang="en-US"/>
              <a:t> function as:</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Font typeface="Calibri"/>
              <a:buNone/>
            </a:pPr>
            <a:r>
              <a:rPr lang="en-US"/>
              <a:t>	    		</a:t>
            </a:r>
            <a:r>
              <a:rPr lang="en-US" sz="2000">
                <a:solidFill>
                  <a:srgbClr val="800080"/>
                </a:solidFill>
                <a:latin typeface="Courier New"/>
                <a:ea typeface="Courier New"/>
                <a:cs typeface="Courier New"/>
                <a:sym typeface="Courier New"/>
              </a:rPr>
              <a:t>node *head;</a:t>
            </a:r>
            <a:endParaRPr/>
          </a:p>
          <a:p>
            <a:pPr indent="-228600" lvl="0" marL="228600" rtl="0" algn="l">
              <a:lnSpc>
                <a:spcPct val="90000"/>
              </a:lnSpc>
              <a:spcBef>
                <a:spcPts val="1000"/>
              </a:spcBef>
              <a:spcAft>
                <a:spcPts val="0"/>
              </a:spcAft>
              <a:buClr>
                <a:srgbClr val="800080"/>
              </a:buClr>
              <a:buSzPts val="2000"/>
              <a:buFont typeface="Courier New"/>
              <a:buNone/>
            </a:pPr>
            <a:r>
              <a:rPr lang="en-US" sz="2000">
                <a:solidFill>
                  <a:srgbClr val="800080"/>
                </a:solidFill>
                <a:latin typeface="Courier New"/>
                <a:ea typeface="Courier New"/>
                <a:cs typeface="Courier New"/>
                <a:sym typeface="Courier New"/>
              </a:rPr>
              <a:t>      	………</a:t>
            </a:r>
            <a:endParaRPr/>
          </a:p>
          <a:p>
            <a:pPr indent="-228600" lvl="0" marL="228600" rtl="0" algn="l">
              <a:lnSpc>
                <a:spcPct val="90000"/>
              </a:lnSpc>
              <a:spcBef>
                <a:spcPts val="1000"/>
              </a:spcBef>
              <a:spcAft>
                <a:spcPts val="0"/>
              </a:spcAft>
              <a:buClr>
                <a:srgbClr val="800080"/>
              </a:buClr>
              <a:buSzPts val="2000"/>
              <a:buFont typeface="Courier New"/>
              <a:buNone/>
            </a:pPr>
            <a:r>
              <a:rPr lang="en-US" sz="2000">
                <a:solidFill>
                  <a:srgbClr val="800080"/>
                </a:solidFill>
                <a:latin typeface="Courier New"/>
                <a:ea typeface="Courier New"/>
                <a:cs typeface="Courier New"/>
                <a:sym typeface="Courier New"/>
              </a:rPr>
              <a:t>      	insert (&amp;head);</a:t>
            </a:r>
            <a:endParaRPr/>
          </a:p>
        </p:txBody>
      </p:sp>
      <p:sp>
        <p:nvSpPr>
          <p:cNvPr id="758" name="Google Shape;758;p66"/>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rgbClr val="898989"/>
                </a:solidFill>
                <a:latin typeface="Times New Roman"/>
                <a:ea typeface="Times New Roman"/>
                <a:cs typeface="Times New Roman"/>
                <a:sym typeface="Times New Roman"/>
              </a:rPr>
              <a:t>‹#›</a:t>
            </a:fld>
            <a:endParaRPr sz="1200">
              <a:solidFill>
                <a:srgbClr val="898989"/>
              </a:solidFill>
              <a:latin typeface="Times New Roman"/>
              <a:ea typeface="Times New Roman"/>
              <a:cs typeface="Times New Roman"/>
              <a:sym typeface="Times New Roman"/>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2" name="Shape 762"/>
        <p:cNvGrpSpPr/>
        <p:nvPr/>
      </p:nvGrpSpPr>
      <p:grpSpPr>
        <a:xfrm>
          <a:off x="0" y="0"/>
          <a:ext cx="0" cy="0"/>
          <a:chOff x="0" y="0"/>
          <a:chExt cx="0" cy="0"/>
        </a:xfrm>
      </p:grpSpPr>
      <p:sp>
        <p:nvSpPr>
          <p:cNvPr id="763" name="Google Shape;763;p67"/>
          <p:cNvSpPr txBox="1"/>
          <p:nvPr>
            <p:ph type="ctrTitle"/>
          </p:nvPr>
        </p:nvSpPr>
        <p:spPr>
          <a:xfrm>
            <a:off x="1143000" y="1122363"/>
            <a:ext cx="6858000" cy="23876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None/>
            </a:pPr>
            <a:r>
              <a:rPr lang="en-US"/>
              <a:t>Deleting a node from the list</a:t>
            </a:r>
            <a:endParaRPr/>
          </a:p>
        </p:txBody>
      </p:sp>
      <p:sp>
        <p:nvSpPr>
          <p:cNvPr id="764" name="Google Shape;764;p67"/>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rgbClr val="898989"/>
                </a:solidFill>
                <a:latin typeface="Times New Roman"/>
                <a:ea typeface="Times New Roman"/>
                <a:cs typeface="Times New Roman"/>
                <a:sym typeface="Times New Roman"/>
              </a:rPr>
              <a:t>‹#›</a:t>
            </a:fld>
            <a:endParaRPr sz="1200">
              <a:solidFill>
                <a:srgbClr val="898989"/>
              </a:solidFill>
              <a:latin typeface="Times New Roman"/>
              <a:ea typeface="Times New Roman"/>
              <a:cs typeface="Times New Roman"/>
              <a:sym typeface="Times New Roman"/>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8" name="Shape 768"/>
        <p:cNvGrpSpPr/>
        <p:nvPr/>
      </p:nvGrpSpPr>
      <p:grpSpPr>
        <a:xfrm>
          <a:off x="0" y="0"/>
          <a:ext cx="0" cy="0"/>
          <a:chOff x="0" y="0"/>
          <a:chExt cx="0" cy="0"/>
        </a:xfrm>
      </p:grpSpPr>
      <p:sp>
        <p:nvSpPr>
          <p:cNvPr id="769" name="Google Shape;769;p68"/>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rPr lang="en-US"/>
              <a:t>What is to be done?</a:t>
            </a:r>
            <a:endParaRPr/>
          </a:p>
        </p:txBody>
      </p:sp>
      <p:sp>
        <p:nvSpPr>
          <p:cNvPr id="770" name="Google Shape;770;p68"/>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Here also we are required to delete a specified node.</a:t>
            </a:r>
            <a:endParaRPr/>
          </a:p>
          <a:p>
            <a:pPr indent="-228600" lvl="1" marL="685800" rtl="0" algn="l">
              <a:lnSpc>
                <a:spcPct val="90000"/>
              </a:lnSpc>
              <a:spcBef>
                <a:spcPts val="500"/>
              </a:spcBef>
              <a:spcAft>
                <a:spcPts val="0"/>
              </a:spcAft>
              <a:buClr>
                <a:schemeClr val="dk1"/>
              </a:buClr>
              <a:buSzPts val="2400"/>
              <a:buChar char="•"/>
            </a:pPr>
            <a:r>
              <a:rPr lang="en-US"/>
              <a:t>Say, the node whose </a:t>
            </a:r>
            <a:r>
              <a:rPr lang="en-US">
                <a:solidFill>
                  <a:srgbClr val="800080"/>
                </a:solidFill>
                <a:latin typeface="Courier New"/>
                <a:ea typeface="Courier New"/>
                <a:cs typeface="Courier New"/>
                <a:sym typeface="Courier New"/>
              </a:rPr>
              <a:t>roll</a:t>
            </a:r>
            <a:r>
              <a:rPr lang="en-US"/>
              <a:t> field is given.</a:t>
            </a:r>
            <a:endParaRPr/>
          </a:p>
          <a:p>
            <a:pPr indent="-228600" lvl="0" marL="228600" rtl="0" algn="l">
              <a:lnSpc>
                <a:spcPct val="90000"/>
              </a:lnSpc>
              <a:spcBef>
                <a:spcPts val="1000"/>
              </a:spcBef>
              <a:spcAft>
                <a:spcPts val="0"/>
              </a:spcAft>
              <a:buClr>
                <a:schemeClr val="dk1"/>
              </a:buClr>
              <a:buSzPts val="2800"/>
              <a:buChar char="•"/>
            </a:pPr>
            <a:r>
              <a:rPr lang="en-US"/>
              <a:t>Here also three conditions arise:</a:t>
            </a:r>
            <a:endParaRPr/>
          </a:p>
          <a:p>
            <a:pPr indent="-228600" lvl="1" marL="685800" rtl="0" algn="l">
              <a:lnSpc>
                <a:spcPct val="90000"/>
              </a:lnSpc>
              <a:spcBef>
                <a:spcPts val="500"/>
              </a:spcBef>
              <a:spcAft>
                <a:spcPts val="0"/>
              </a:spcAft>
              <a:buClr>
                <a:schemeClr val="dk1"/>
              </a:buClr>
              <a:buSzPts val="2400"/>
              <a:buChar char="•"/>
            </a:pPr>
            <a:r>
              <a:rPr lang="en-US"/>
              <a:t>Deleting the first node.</a:t>
            </a:r>
            <a:endParaRPr/>
          </a:p>
          <a:p>
            <a:pPr indent="-228600" lvl="1" marL="685800" rtl="0" algn="l">
              <a:lnSpc>
                <a:spcPct val="90000"/>
              </a:lnSpc>
              <a:spcBef>
                <a:spcPts val="500"/>
              </a:spcBef>
              <a:spcAft>
                <a:spcPts val="0"/>
              </a:spcAft>
              <a:buClr>
                <a:schemeClr val="dk1"/>
              </a:buClr>
              <a:buSzPts val="2400"/>
              <a:buChar char="•"/>
            </a:pPr>
            <a:r>
              <a:rPr lang="en-US"/>
              <a:t>Deleting the last node.</a:t>
            </a:r>
            <a:endParaRPr/>
          </a:p>
          <a:p>
            <a:pPr indent="-228600" lvl="1" marL="685800" rtl="0" algn="l">
              <a:lnSpc>
                <a:spcPct val="90000"/>
              </a:lnSpc>
              <a:spcBef>
                <a:spcPts val="500"/>
              </a:spcBef>
              <a:spcAft>
                <a:spcPts val="0"/>
              </a:spcAft>
              <a:buClr>
                <a:schemeClr val="dk1"/>
              </a:buClr>
              <a:buSzPts val="2400"/>
              <a:buChar char="•"/>
            </a:pPr>
            <a:r>
              <a:rPr lang="en-US"/>
              <a:t>Deleting an intermediate node.</a:t>
            </a:r>
            <a:endParaRPr/>
          </a:p>
        </p:txBody>
      </p:sp>
      <p:sp>
        <p:nvSpPr>
          <p:cNvPr id="771" name="Google Shape;771;p68"/>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rgbClr val="898989"/>
                </a:solidFill>
                <a:latin typeface="Times New Roman"/>
                <a:ea typeface="Times New Roman"/>
                <a:cs typeface="Times New Roman"/>
                <a:sym typeface="Times New Roman"/>
              </a:rPr>
              <a:t>‹#›</a:t>
            </a:fld>
            <a:endParaRPr sz="1200">
              <a:solidFill>
                <a:srgbClr val="898989"/>
              </a:solidFill>
              <a:latin typeface="Times New Roman"/>
              <a:ea typeface="Times New Roman"/>
              <a:cs typeface="Times New Roman"/>
              <a:sym typeface="Times New Roman"/>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5" name="Shape 775"/>
        <p:cNvGrpSpPr/>
        <p:nvPr/>
      </p:nvGrpSpPr>
      <p:grpSpPr>
        <a:xfrm>
          <a:off x="0" y="0"/>
          <a:ext cx="0" cy="0"/>
          <a:chOff x="0" y="0"/>
          <a:chExt cx="0" cy="0"/>
        </a:xfrm>
      </p:grpSpPr>
      <p:sp>
        <p:nvSpPr>
          <p:cNvPr id="776" name="Google Shape;776;p69"/>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rgbClr val="898989"/>
                </a:solidFill>
                <a:latin typeface="Times New Roman"/>
                <a:ea typeface="Times New Roman"/>
                <a:cs typeface="Times New Roman"/>
                <a:sym typeface="Times New Roman"/>
              </a:rPr>
              <a:t>‹#›</a:t>
            </a:fld>
            <a:endParaRPr sz="1200">
              <a:solidFill>
                <a:srgbClr val="898989"/>
              </a:solidFill>
              <a:latin typeface="Times New Roman"/>
              <a:ea typeface="Times New Roman"/>
              <a:cs typeface="Times New Roman"/>
              <a:sym typeface="Times New Roman"/>
            </a:endParaRPr>
          </a:p>
        </p:txBody>
      </p:sp>
      <p:sp>
        <p:nvSpPr>
          <p:cNvPr id="777" name="Google Shape;777;p69"/>
          <p:cNvSpPr txBox="1"/>
          <p:nvPr/>
        </p:nvSpPr>
        <p:spPr>
          <a:xfrm>
            <a:off x="1524000" y="914400"/>
            <a:ext cx="6248400" cy="4243388"/>
          </a:xfrm>
          <a:prstGeom prst="rect">
            <a:avLst/>
          </a:prstGeom>
          <a:solidFill>
            <a:srgbClr val="CCFFFF"/>
          </a:solidFill>
          <a:ln cap="flat" cmpd="sng" w="31750">
            <a:solidFill>
              <a:srgbClr val="9933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800080"/>
                </a:solidFill>
                <a:latin typeface="Courier New"/>
                <a:ea typeface="Courier New"/>
                <a:cs typeface="Courier New"/>
                <a:sym typeface="Courier New"/>
              </a:rPr>
              <a:t>void  delete (node **head) </a:t>
            </a:r>
            <a:endParaRPr/>
          </a:p>
          <a:p>
            <a:pPr indent="0" lvl="0" marL="0" marR="0" rtl="0" algn="l">
              <a:spcBef>
                <a:spcPts val="0"/>
              </a:spcBef>
              <a:spcAft>
                <a:spcPts val="0"/>
              </a:spcAft>
              <a:buNone/>
            </a:pPr>
            <a:r>
              <a:rPr lang="en-US" sz="1800">
                <a:solidFill>
                  <a:srgbClr val="800080"/>
                </a:solidFill>
                <a:latin typeface="Courier New"/>
                <a:ea typeface="Courier New"/>
                <a:cs typeface="Courier New"/>
                <a:sym typeface="Courier New"/>
              </a:rPr>
              <a:t>{ </a:t>
            </a:r>
            <a:endParaRPr/>
          </a:p>
          <a:p>
            <a:pPr indent="0" lvl="0" marL="0" marR="0" rtl="0" algn="l">
              <a:spcBef>
                <a:spcPts val="0"/>
              </a:spcBef>
              <a:spcAft>
                <a:spcPts val="0"/>
              </a:spcAft>
              <a:buNone/>
            </a:pPr>
            <a:r>
              <a:rPr lang="en-US" sz="1800">
                <a:solidFill>
                  <a:srgbClr val="800080"/>
                </a:solidFill>
                <a:latin typeface="Courier New"/>
                <a:ea typeface="Courier New"/>
                <a:cs typeface="Courier New"/>
                <a:sym typeface="Courier New"/>
              </a:rPr>
              <a:t>    int  rno; </a:t>
            </a:r>
            <a:endParaRPr/>
          </a:p>
          <a:p>
            <a:pPr indent="0" lvl="0" marL="0" marR="0" rtl="0" algn="l">
              <a:spcBef>
                <a:spcPts val="0"/>
              </a:spcBef>
              <a:spcAft>
                <a:spcPts val="0"/>
              </a:spcAft>
              <a:buNone/>
            </a:pPr>
            <a:r>
              <a:rPr lang="en-US" sz="1800">
                <a:solidFill>
                  <a:srgbClr val="800080"/>
                </a:solidFill>
                <a:latin typeface="Courier New"/>
                <a:ea typeface="Courier New"/>
                <a:cs typeface="Courier New"/>
                <a:sym typeface="Courier New"/>
              </a:rPr>
              <a:t>    node  *p, *q; </a:t>
            </a:r>
            <a:endParaRPr/>
          </a:p>
          <a:p>
            <a:pPr indent="0" lvl="0" marL="0" marR="0" rtl="0" algn="l">
              <a:spcBef>
                <a:spcPts val="0"/>
              </a:spcBef>
              <a:spcAft>
                <a:spcPts val="0"/>
              </a:spcAft>
              <a:buNone/>
            </a:pPr>
            <a:r>
              <a:rPr lang="en-US" sz="1800">
                <a:solidFill>
                  <a:srgbClr val="800080"/>
                </a:solidFill>
                <a:latin typeface="Courier New"/>
                <a:ea typeface="Courier New"/>
                <a:cs typeface="Courier New"/>
                <a:sym typeface="Courier New"/>
              </a:rPr>
              <a:t>    </a:t>
            </a:r>
            <a:endParaRPr/>
          </a:p>
          <a:p>
            <a:pPr indent="0" lvl="0" marL="0" marR="0" rtl="0" algn="l">
              <a:spcBef>
                <a:spcPts val="0"/>
              </a:spcBef>
              <a:spcAft>
                <a:spcPts val="0"/>
              </a:spcAft>
              <a:buNone/>
            </a:pPr>
            <a:r>
              <a:rPr lang="en-US" sz="1800">
                <a:solidFill>
                  <a:srgbClr val="800080"/>
                </a:solidFill>
                <a:latin typeface="Courier New"/>
                <a:ea typeface="Courier New"/>
                <a:cs typeface="Courier New"/>
                <a:sym typeface="Courier New"/>
              </a:rPr>
              <a:t>    printf ("\nDelete for roll :"); </a:t>
            </a:r>
            <a:endParaRPr/>
          </a:p>
          <a:p>
            <a:pPr indent="0" lvl="0" marL="0" marR="0" rtl="0" algn="l">
              <a:spcBef>
                <a:spcPts val="0"/>
              </a:spcBef>
              <a:spcAft>
                <a:spcPts val="0"/>
              </a:spcAft>
              <a:buNone/>
            </a:pPr>
            <a:r>
              <a:rPr lang="en-US" sz="1800">
                <a:solidFill>
                  <a:srgbClr val="800080"/>
                </a:solidFill>
                <a:latin typeface="Courier New"/>
                <a:ea typeface="Courier New"/>
                <a:cs typeface="Courier New"/>
                <a:sym typeface="Courier New"/>
              </a:rPr>
              <a:t>      scanf ("%d", &amp;rno); </a:t>
            </a:r>
            <a:endParaRPr/>
          </a:p>
          <a:p>
            <a:pPr indent="0" lvl="0" marL="0" marR="0" rtl="0" algn="l">
              <a:spcBef>
                <a:spcPts val="0"/>
              </a:spcBef>
              <a:spcAft>
                <a:spcPts val="0"/>
              </a:spcAft>
              <a:buNone/>
            </a:pPr>
            <a:r>
              <a:t/>
            </a:r>
            <a:endParaRPr sz="1800">
              <a:solidFill>
                <a:srgbClr val="800080"/>
              </a:solidFill>
              <a:latin typeface="Courier New"/>
              <a:ea typeface="Courier New"/>
              <a:cs typeface="Courier New"/>
              <a:sym typeface="Courier New"/>
            </a:endParaRPr>
          </a:p>
          <a:p>
            <a:pPr indent="0" lvl="0" marL="0" marR="0" rtl="0" algn="l">
              <a:spcBef>
                <a:spcPts val="0"/>
              </a:spcBef>
              <a:spcAft>
                <a:spcPts val="0"/>
              </a:spcAft>
              <a:buNone/>
            </a:pPr>
            <a:r>
              <a:rPr lang="en-US" sz="1800">
                <a:solidFill>
                  <a:srgbClr val="800080"/>
                </a:solidFill>
                <a:latin typeface="Courier New"/>
                <a:ea typeface="Courier New"/>
                <a:cs typeface="Courier New"/>
                <a:sym typeface="Courier New"/>
              </a:rPr>
              <a:t>    p = *head; </a:t>
            </a:r>
            <a:endParaRPr/>
          </a:p>
          <a:p>
            <a:pPr indent="0" lvl="0" marL="0" marR="0" rtl="0" algn="l">
              <a:spcBef>
                <a:spcPts val="0"/>
              </a:spcBef>
              <a:spcAft>
                <a:spcPts val="0"/>
              </a:spcAft>
              <a:buNone/>
            </a:pPr>
            <a:r>
              <a:rPr lang="en-US" sz="1800">
                <a:solidFill>
                  <a:srgbClr val="800080"/>
                </a:solidFill>
                <a:latin typeface="Courier New"/>
                <a:ea typeface="Courier New"/>
                <a:cs typeface="Courier New"/>
                <a:sym typeface="Courier New"/>
              </a:rPr>
              <a:t>    if  (p-&gt;roll == rno)            </a:t>
            </a:r>
            <a:endParaRPr/>
          </a:p>
          <a:p>
            <a:pPr indent="0" lvl="0" marL="0" marR="0" rtl="0" algn="l">
              <a:spcBef>
                <a:spcPts val="0"/>
              </a:spcBef>
              <a:spcAft>
                <a:spcPts val="0"/>
              </a:spcAft>
              <a:buNone/>
            </a:pPr>
            <a:r>
              <a:rPr lang="en-US" sz="1800">
                <a:solidFill>
                  <a:srgbClr val="800080"/>
                </a:solidFill>
                <a:latin typeface="Courier New"/>
                <a:ea typeface="Courier New"/>
                <a:cs typeface="Courier New"/>
                <a:sym typeface="Courier New"/>
              </a:rPr>
              <a:t>             </a:t>
            </a:r>
            <a:r>
              <a:rPr lang="en-US" sz="1800">
                <a:solidFill>
                  <a:srgbClr val="993300"/>
                </a:solidFill>
                <a:latin typeface="Courier New"/>
                <a:ea typeface="Courier New"/>
                <a:cs typeface="Courier New"/>
                <a:sym typeface="Courier New"/>
              </a:rPr>
              <a:t>/* Delete the first element */</a:t>
            </a:r>
            <a:r>
              <a:rPr lang="en-US" sz="1800">
                <a:solidFill>
                  <a:srgbClr val="800080"/>
                </a:solidFill>
                <a:latin typeface="Courier New"/>
                <a:ea typeface="Courier New"/>
                <a:cs typeface="Courier New"/>
                <a:sym typeface="Courier New"/>
              </a:rPr>
              <a:t> </a:t>
            </a:r>
            <a:endParaRPr/>
          </a:p>
          <a:p>
            <a:pPr indent="0" lvl="0" marL="0" marR="0" rtl="0" algn="l">
              <a:spcBef>
                <a:spcPts val="0"/>
              </a:spcBef>
              <a:spcAft>
                <a:spcPts val="0"/>
              </a:spcAft>
              <a:buNone/>
            </a:pPr>
            <a:r>
              <a:rPr lang="en-US" sz="1800">
                <a:solidFill>
                  <a:srgbClr val="800080"/>
                </a:solidFill>
                <a:latin typeface="Courier New"/>
                <a:ea typeface="Courier New"/>
                <a:cs typeface="Courier New"/>
                <a:sym typeface="Courier New"/>
              </a:rPr>
              <a:t>    { </a:t>
            </a:r>
            <a:endParaRPr/>
          </a:p>
          <a:p>
            <a:pPr indent="0" lvl="0" marL="0" marR="0" rtl="0" algn="l">
              <a:spcBef>
                <a:spcPts val="0"/>
              </a:spcBef>
              <a:spcAft>
                <a:spcPts val="0"/>
              </a:spcAft>
              <a:buNone/>
            </a:pPr>
            <a:r>
              <a:rPr lang="en-US" sz="1800">
                <a:solidFill>
                  <a:srgbClr val="800080"/>
                </a:solidFill>
                <a:latin typeface="Courier New"/>
                <a:ea typeface="Courier New"/>
                <a:cs typeface="Courier New"/>
                <a:sym typeface="Courier New"/>
              </a:rPr>
              <a:t>        *head = p-&gt;next;   </a:t>
            </a:r>
            <a:endParaRPr/>
          </a:p>
          <a:p>
            <a:pPr indent="0" lvl="0" marL="0" marR="0" rtl="0" algn="l">
              <a:spcBef>
                <a:spcPts val="0"/>
              </a:spcBef>
              <a:spcAft>
                <a:spcPts val="0"/>
              </a:spcAft>
              <a:buNone/>
            </a:pPr>
            <a:r>
              <a:rPr lang="en-US" sz="1800">
                <a:solidFill>
                  <a:srgbClr val="800080"/>
                </a:solidFill>
                <a:latin typeface="Courier New"/>
                <a:ea typeface="Courier New"/>
                <a:cs typeface="Courier New"/>
                <a:sym typeface="Courier New"/>
              </a:rPr>
              <a:t>        free (p); </a:t>
            </a:r>
            <a:endParaRPr/>
          </a:p>
          <a:p>
            <a:pPr indent="0" lvl="0" marL="0" marR="0" rtl="0" algn="l">
              <a:spcBef>
                <a:spcPts val="0"/>
              </a:spcBef>
              <a:spcAft>
                <a:spcPts val="0"/>
              </a:spcAft>
              <a:buNone/>
            </a:pPr>
            <a:r>
              <a:rPr lang="en-US" sz="1800">
                <a:solidFill>
                  <a:srgbClr val="800080"/>
                </a:solidFill>
                <a:latin typeface="Courier New"/>
                <a:ea typeface="Courier New"/>
                <a:cs typeface="Courier New"/>
                <a:sym typeface="Courier New"/>
              </a:rPr>
              <a:t>    }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7"/>
          <p:cNvSpPr txBox="1"/>
          <p:nvPr>
            <p:ph idx="12" type="sldNum"/>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fld id="{00000000-1234-1234-1234-123412341234}" type="slidenum">
              <a:rPr b="0" i="0" lang="en-US" sz="1200" u="none" cap="none" strike="noStrike">
                <a:solidFill>
                  <a:schemeClr val="dk1"/>
                </a:solidFill>
                <a:latin typeface="Arial Black"/>
                <a:ea typeface="Arial Black"/>
                <a:cs typeface="Arial Black"/>
                <a:sym typeface="Arial Black"/>
              </a:rPr>
              <a:t>‹#›</a:t>
            </a:fld>
            <a:endParaRPr b="0" i="0" sz="1200" u="none" cap="none" strike="noStrike">
              <a:solidFill>
                <a:schemeClr val="dk1"/>
              </a:solidFill>
              <a:latin typeface="Arial Black"/>
              <a:ea typeface="Arial Black"/>
              <a:cs typeface="Arial Black"/>
              <a:sym typeface="Arial Black"/>
            </a:endParaRPr>
          </a:p>
        </p:txBody>
      </p:sp>
      <p:sp>
        <p:nvSpPr>
          <p:cNvPr id="129" name="Google Shape;129;p7"/>
          <p:cNvSpPr txBox="1"/>
          <p:nvPr>
            <p:ph idx="4294967295" type="title"/>
          </p:nvPr>
        </p:nvSpPr>
        <p:spPr>
          <a:xfrm>
            <a:off x="533400" y="228600"/>
            <a:ext cx="8229600" cy="13716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rPr lang="en-US"/>
              <a:t>Allocating a Block of Memory</a:t>
            </a:r>
            <a:endParaRPr/>
          </a:p>
        </p:txBody>
      </p:sp>
      <p:sp>
        <p:nvSpPr>
          <p:cNvPr id="130" name="Google Shape;130;p7"/>
          <p:cNvSpPr txBox="1"/>
          <p:nvPr>
            <p:ph idx="4294967295" type="body"/>
          </p:nvPr>
        </p:nvSpPr>
        <p:spPr>
          <a:xfrm>
            <a:off x="457200" y="1752600"/>
            <a:ext cx="8229600" cy="434340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malloc() is present in &lt;stdlib.h&gt;</a:t>
            </a:r>
            <a:endParaRPr sz="2800"/>
          </a:p>
          <a:p>
            <a:pPr indent="-228600" lvl="0" marL="228600" rtl="0" algn="l">
              <a:lnSpc>
                <a:spcPct val="90000"/>
              </a:lnSpc>
              <a:spcBef>
                <a:spcPts val="1000"/>
              </a:spcBef>
              <a:spcAft>
                <a:spcPts val="0"/>
              </a:spcAft>
              <a:buClr>
                <a:schemeClr val="dk1"/>
              </a:buClr>
              <a:buSzPts val="2800"/>
              <a:buChar char="•"/>
            </a:pPr>
            <a:r>
              <a:rPr lang="en-US" sz="2800"/>
              <a:t>A block of memory can be allocated using the function </a:t>
            </a:r>
            <a:r>
              <a:rPr lang="en-US" sz="2800">
                <a:solidFill>
                  <a:srgbClr val="0000FF"/>
                </a:solidFill>
              </a:rPr>
              <a:t>malloc</a:t>
            </a:r>
            <a:endParaRPr sz="2800"/>
          </a:p>
          <a:p>
            <a:pPr indent="-228600" lvl="1" marL="685800" rtl="0" algn="l">
              <a:lnSpc>
                <a:spcPct val="90000"/>
              </a:lnSpc>
              <a:spcBef>
                <a:spcPts val="500"/>
              </a:spcBef>
              <a:spcAft>
                <a:spcPts val="0"/>
              </a:spcAft>
              <a:buClr>
                <a:schemeClr val="dk1"/>
              </a:buClr>
              <a:buSzPts val="2400"/>
              <a:buChar char="•"/>
            </a:pPr>
            <a:r>
              <a:rPr lang="en-US"/>
              <a:t>Reserves a block of memory of specified size and returns a pointer of type </a:t>
            </a:r>
            <a:r>
              <a:rPr lang="en-US">
                <a:solidFill>
                  <a:srgbClr val="0000FF"/>
                </a:solidFill>
              </a:rPr>
              <a:t>void</a:t>
            </a:r>
            <a:endParaRPr/>
          </a:p>
          <a:p>
            <a:pPr indent="-228600" lvl="1" marL="685800" rtl="0" algn="l">
              <a:lnSpc>
                <a:spcPct val="90000"/>
              </a:lnSpc>
              <a:spcBef>
                <a:spcPts val="500"/>
              </a:spcBef>
              <a:spcAft>
                <a:spcPts val="0"/>
              </a:spcAft>
              <a:buClr>
                <a:schemeClr val="dk1"/>
              </a:buClr>
              <a:buSzPts val="2400"/>
              <a:buChar char="•"/>
            </a:pPr>
            <a:r>
              <a:rPr lang="en-US"/>
              <a:t>The return pointer can be type-casted to any pointer type</a:t>
            </a:r>
            <a:endParaRPr sz="2400"/>
          </a:p>
          <a:p>
            <a:pPr indent="-228600" lvl="0" marL="228600" rtl="0" algn="l">
              <a:lnSpc>
                <a:spcPct val="90000"/>
              </a:lnSpc>
              <a:spcBef>
                <a:spcPts val="1000"/>
              </a:spcBef>
              <a:spcAft>
                <a:spcPts val="0"/>
              </a:spcAft>
              <a:buClr>
                <a:schemeClr val="dk1"/>
              </a:buClr>
              <a:buSzPts val="2800"/>
              <a:buChar char="•"/>
            </a:pPr>
            <a:r>
              <a:rPr lang="en-US" sz="2800"/>
              <a:t>General format:</a:t>
            </a:r>
            <a:endParaRPr/>
          </a:p>
          <a:p>
            <a:pPr indent="-228600" lvl="0" marL="228600" rtl="0" algn="l">
              <a:lnSpc>
                <a:spcPct val="90000"/>
              </a:lnSpc>
              <a:spcBef>
                <a:spcPts val="1000"/>
              </a:spcBef>
              <a:spcAft>
                <a:spcPts val="0"/>
              </a:spcAft>
              <a:buClr>
                <a:schemeClr val="dk1"/>
              </a:buClr>
              <a:buSzPts val="2800"/>
              <a:buFont typeface="Noto Sans Symbols"/>
              <a:buNone/>
            </a:pPr>
            <a:r>
              <a:rPr lang="en-US" sz="2800"/>
              <a:t>	     </a:t>
            </a:r>
            <a:r>
              <a:rPr lang="en-US" sz="2800">
                <a:solidFill>
                  <a:srgbClr val="3333FF"/>
                </a:solidFill>
              </a:rPr>
              <a:t>type *p;</a:t>
            </a:r>
            <a:endParaRPr/>
          </a:p>
          <a:p>
            <a:pPr indent="-228600" lvl="1" marL="685800" rtl="0" algn="l">
              <a:lnSpc>
                <a:spcPct val="90000"/>
              </a:lnSpc>
              <a:spcBef>
                <a:spcPts val="500"/>
              </a:spcBef>
              <a:spcAft>
                <a:spcPts val="0"/>
              </a:spcAft>
              <a:buClr>
                <a:schemeClr val="dk1"/>
              </a:buClr>
              <a:buSzPts val="2400"/>
              <a:buFont typeface="Noto Sans Symbols"/>
              <a:buNone/>
            </a:pPr>
            <a:r>
              <a:rPr lang="en-US"/>
              <a:t>   </a:t>
            </a:r>
            <a:r>
              <a:rPr lang="en-US">
                <a:solidFill>
                  <a:srgbClr val="0000FF"/>
                </a:solidFill>
              </a:rPr>
              <a:t>p =  (type *) malloc (byte_size);</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1" name="Shape 781"/>
        <p:cNvGrpSpPr/>
        <p:nvPr/>
      </p:nvGrpSpPr>
      <p:grpSpPr>
        <a:xfrm>
          <a:off x="0" y="0"/>
          <a:ext cx="0" cy="0"/>
          <a:chOff x="0" y="0"/>
          <a:chExt cx="0" cy="0"/>
        </a:xfrm>
      </p:grpSpPr>
      <p:sp>
        <p:nvSpPr>
          <p:cNvPr id="782" name="Google Shape;782;p70"/>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rgbClr val="898989"/>
                </a:solidFill>
                <a:latin typeface="Times New Roman"/>
                <a:ea typeface="Times New Roman"/>
                <a:cs typeface="Times New Roman"/>
                <a:sym typeface="Times New Roman"/>
              </a:rPr>
              <a:t>‹#›</a:t>
            </a:fld>
            <a:endParaRPr sz="1200">
              <a:solidFill>
                <a:srgbClr val="898989"/>
              </a:solidFill>
              <a:latin typeface="Times New Roman"/>
              <a:ea typeface="Times New Roman"/>
              <a:cs typeface="Times New Roman"/>
              <a:sym typeface="Times New Roman"/>
            </a:endParaRPr>
          </a:p>
        </p:txBody>
      </p:sp>
      <p:sp>
        <p:nvSpPr>
          <p:cNvPr id="783" name="Google Shape;783;p70"/>
          <p:cNvSpPr txBox="1"/>
          <p:nvPr/>
        </p:nvSpPr>
        <p:spPr>
          <a:xfrm>
            <a:off x="457200" y="609600"/>
            <a:ext cx="7315200" cy="5341800"/>
          </a:xfrm>
          <a:prstGeom prst="rect">
            <a:avLst/>
          </a:prstGeom>
          <a:solidFill>
            <a:srgbClr val="CCFFFF"/>
          </a:solidFill>
          <a:ln cap="flat" cmpd="sng" w="31750">
            <a:solidFill>
              <a:srgbClr val="9933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a:t>
            </a:r>
            <a:r>
              <a:rPr lang="en-US" sz="1800">
                <a:solidFill>
                  <a:srgbClr val="800080"/>
                </a:solidFill>
                <a:latin typeface="Courier New"/>
                <a:ea typeface="Courier New"/>
                <a:cs typeface="Courier New"/>
                <a:sym typeface="Courier New"/>
              </a:rPr>
              <a:t>else</a:t>
            </a:r>
            <a:endParaRPr/>
          </a:p>
          <a:p>
            <a:pPr indent="0" lvl="0" marL="0" marR="0" rtl="0" algn="l">
              <a:spcBef>
                <a:spcPts val="0"/>
              </a:spcBef>
              <a:spcAft>
                <a:spcPts val="0"/>
              </a:spcAft>
              <a:buNone/>
            </a:pPr>
            <a:r>
              <a:rPr lang="en-US" sz="1800">
                <a:solidFill>
                  <a:srgbClr val="800080"/>
                </a:solidFill>
                <a:latin typeface="Courier New"/>
                <a:ea typeface="Courier New"/>
                <a:cs typeface="Courier New"/>
                <a:sym typeface="Courier New"/>
              </a:rPr>
              <a:t>    {</a:t>
            </a:r>
            <a:endParaRPr/>
          </a:p>
          <a:p>
            <a:pPr indent="0" lvl="0" marL="0" marR="0" rtl="0" algn="l">
              <a:spcBef>
                <a:spcPts val="0"/>
              </a:spcBef>
              <a:spcAft>
                <a:spcPts val="0"/>
              </a:spcAft>
              <a:buNone/>
            </a:pPr>
            <a:r>
              <a:rPr lang="en-US" sz="1800">
                <a:solidFill>
                  <a:srgbClr val="800080"/>
                </a:solidFill>
                <a:latin typeface="Courier New"/>
                <a:ea typeface="Courier New"/>
                <a:cs typeface="Courier New"/>
                <a:sym typeface="Courier New"/>
              </a:rPr>
              <a:t>        while  ((p != NULL) &amp;&amp; (p-&gt;roll != rno))      </a:t>
            </a:r>
            <a:endParaRPr/>
          </a:p>
          <a:p>
            <a:pPr indent="0" lvl="0" marL="0" marR="0" rtl="0" algn="l">
              <a:spcBef>
                <a:spcPts val="0"/>
              </a:spcBef>
              <a:spcAft>
                <a:spcPts val="0"/>
              </a:spcAft>
              <a:buNone/>
            </a:pPr>
            <a:r>
              <a:rPr lang="en-US" sz="1800">
                <a:solidFill>
                  <a:srgbClr val="800080"/>
                </a:solidFill>
                <a:latin typeface="Courier New"/>
                <a:ea typeface="Courier New"/>
                <a:cs typeface="Courier New"/>
                <a:sym typeface="Courier New"/>
              </a:rPr>
              <a:t>        { </a:t>
            </a:r>
            <a:endParaRPr/>
          </a:p>
          <a:p>
            <a:pPr indent="0" lvl="0" marL="0" marR="0" rtl="0" algn="l">
              <a:spcBef>
                <a:spcPts val="0"/>
              </a:spcBef>
              <a:spcAft>
                <a:spcPts val="0"/>
              </a:spcAft>
              <a:buNone/>
            </a:pPr>
            <a:r>
              <a:rPr lang="en-US" sz="1800">
                <a:solidFill>
                  <a:srgbClr val="800080"/>
                </a:solidFill>
                <a:latin typeface="Courier New"/>
                <a:ea typeface="Courier New"/>
                <a:cs typeface="Courier New"/>
                <a:sym typeface="Courier New"/>
              </a:rPr>
              <a:t>            q = p; </a:t>
            </a:r>
            <a:endParaRPr/>
          </a:p>
          <a:p>
            <a:pPr indent="0" lvl="0" marL="0" marR="0" rtl="0" algn="l">
              <a:spcBef>
                <a:spcPts val="0"/>
              </a:spcBef>
              <a:spcAft>
                <a:spcPts val="0"/>
              </a:spcAft>
              <a:buNone/>
            </a:pPr>
            <a:r>
              <a:rPr lang="en-US" sz="1800">
                <a:solidFill>
                  <a:srgbClr val="800080"/>
                </a:solidFill>
                <a:latin typeface="Courier New"/>
                <a:ea typeface="Courier New"/>
                <a:cs typeface="Courier New"/>
                <a:sym typeface="Courier New"/>
              </a:rPr>
              <a:t>            p  =  p-&gt;next; </a:t>
            </a:r>
            <a:endParaRPr/>
          </a:p>
          <a:p>
            <a:pPr indent="0" lvl="0" marL="0" marR="0" rtl="0" algn="l">
              <a:spcBef>
                <a:spcPts val="0"/>
              </a:spcBef>
              <a:spcAft>
                <a:spcPts val="0"/>
              </a:spcAft>
              <a:buNone/>
            </a:pPr>
            <a:r>
              <a:rPr lang="en-US" sz="1800">
                <a:solidFill>
                  <a:srgbClr val="800080"/>
                </a:solidFill>
                <a:latin typeface="Courier New"/>
                <a:ea typeface="Courier New"/>
                <a:cs typeface="Courier New"/>
                <a:sym typeface="Courier New"/>
              </a:rPr>
              <a:t>        }      </a:t>
            </a:r>
            <a:endParaRPr/>
          </a:p>
          <a:p>
            <a:pPr indent="0" lvl="0" marL="0" marR="0" rtl="0" algn="l">
              <a:spcBef>
                <a:spcPts val="0"/>
              </a:spcBef>
              <a:spcAft>
                <a:spcPts val="0"/>
              </a:spcAft>
              <a:buNone/>
            </a:pPr>
            <a:r>
              <a:t/>
            </a:r>
            <a:endParaRPr sz="1800">
              <a:solidFill>
                <a:srgbClr val="800080"/>
              </a:solidFill>
              <a:latin typeface="Courier New"/>
              <a:ea typeface="Courier New"/>
              <a:cs typeface="Courier New"/>
              <a:sym typeface="Courier New"/>
            </a:endParaRPr>
          </a:p>
          <a:p>
            <a:pPr indent="0" lvl="0" marL="0" marR="0" rtl="0" algn="l">
              <a:spcBef>
                <a:spcPts val="0"/>
              </a:spcBef>
              <a:spcAft>
                <a:spcPts val="0"/>
              </a:spcAft>
              <a:buNone/>
            </a:pPr>
            <a:r>
              <a:rPr lang="en-US" sz="1800">
                <a:solidFill>
                  <a:srgbClr val="800080"/>
                </a:solidFill>
                <a:latin typeface="Courier New"/>
                <a:ea typeface="Courier New"/>
                <a:cs typeface="Courier New"/>
                <a:sym typeface="Courier New"/>
              </a:rPr>
              <a:t>        if  (p == NULL)      </a:t>
            </a:r>
            <a:r>
              <a:rPr lang="en-US" sz="1800">
                <a:solidFill>
                  <a:srgbClr val="993300"/>
                </a:solidFill>
                <a:latin typeface="Courier New"/>
                <a:ea typeface="Courier New"/>
                <a:cs typeface="Courier New"/>
                <a:sym typeface="Courier New"/>
              </a:rPr>
              <a:t>/* Element not found */</a:t>
            </a:r>
            <a:r>
              <a:rPr lang="en-US" sz="1800">
                <a:solidFill>
                  <a:srgbClr val="800080"/>
                </a:solidFill>
                <a:latin typeface="Courier New"/>
                <a:ea typeface="Courier New"/>
                <a:cs typeface="Courier New"/>
                <a:sym typeface="Courier New"/>
              </a:rPr>
              <a:t> </a:t>
            </a:r>
            <a:endParaRPr/>
          </a:p>
          <a:p>
            <a:pPr indent="0" lvl="0" marL="0" marR="0" rtl="0" algn="l">
              <a:spcBef>
                <a:spcPts val="0"/>
              </a:spcBef>
              <a:spcAft>
                <a:spcPts val="0"/>
              </a:spcAft>
              <a:buNone/>
            </a:pPr>
            <a:r>
              <a:rPr lang="en-US" sz="1800">
                <a:solidFill>
                  <a:srgbClr val="800080"/>
                </a:solidFill>
                <a:latin typeface="Courier New"/>
                <a:ea typeface="Courier New"/>
                <a:cs typeface="Courier New"/>
                <a:sym typeface="Courier New"/>
              </a:rPr>
              <a:t>           printf ("\nNo match :: deletion failed");</a:t>
            </a:r>
            <a:endParaRPr/>
          </a:p>
          <a:p>
            <a:pPr indent="0" lvl="0" marL="0" marR="0" rtl="0" algn="l">
              <a:spcBef>
                <a:spcPts val="0"/>
              </a:spcBef>
              <a:spcAft>
                <a:spcPts val="0"/>
              </a:spcAft>
              <a:buNone/>
            </a:pPr>
            <a:r>
              <a:rPr lang="en-US" sz="1800">
                <a:solidFill>
                  <a:srgbClr val="800080"/>
                </a:solidFill>
                <a:latin typeface="Courier New"/>
                <a:ea typeface="Courier New"/>
                <a:cs typeface="Courier New"/>
                <a:sym typeface="Courier New"/>
              </a:rPr>
              <a:t>       </a:t>
            </a:r>
            <a:endParaRPr/>
          </a:p>
          <a:p>
            <a:pPr indent="0" lvl="0" marL="0" marR="0" rtl="0" algn="l">
              <a:spcBef>
                <a:spcPts val="0"/>
              </a:spcBef>
              <a:spcAft>
                <a:spcPts val="0"/>
              </a:spcAft>
              <a:buNone/>
            </a:pPr>
            <a:r>
              <a:rPr lang="en-US" sz="1800">
                <a:solidFill>
                  <a:srgbClr val="800080"/>
                </a:solidFill>
                <a:latin typeface="Courier New"/>
                <a:ea typeface="Courier New"/>
                <a:cs typeface="Courier New"/>
                <a:sym typeface="Courier New"/>
              </a:rPr>
              <a:t>        else if (p-&gt;roll == rno)           </a:t>
            </a:r>
            <a:endParaRPr/>
          </a:p>
          <a:p>
            <a:pPr indent="0" lvl="0" marL="0" marR="0" rtl="0" algn="l">
              <a:spcBef>
                <a:spcPts val="0"/>
              </a:spcBef>
              <a:spcAft>
                <a:spcPts val="0"/>
              </a:spcAft>
              <a:buNone/>
            </a:pPr>
            <a:r>
              <a:rPr lang="en-US" sz="1800">
                <a:solidFill>
                  <a:srgbClr val="800080"/>
                </a:solidFill>
                <a:latin typeface="Courier New"/>
                <a:ea typeface="Courier New"/>
                <a:cs typeface="Courier New"/>
                <a:sym typeface="Courier New"/>
              </a:rPr>
              <a:t>                      </a:t>
            </a:r>
            <a:r>
              <a:rPr lang="en-US" sz="1800">
                <a:solidFill>
                  <a:srgbClr val="993300"/>
                </a:solidFill>
                <a:latin typeface="Courier New"/>
                <a:ea typeface="Courier New"/>
                <a:cs typeface="Courier New"/>
                <a:sym typeface="Courier New"/>
              </a:rPr>
              <a:t>/* Delete any other element */</a:t>
            </a:r>
            <a:r>
              <a:rPr lang="en-US" sz="1800">
                <a:solidFill>
                  <a:srgbClr val="800080"/>
                </a:solidFill>
                <a:latin typeface="Courier New"/>
                <a:ea typeface="Courier New"/>
                <a:cs typeface="Courier New"/>
                <a:sym typeface="Courier New"/>
              </a:rPr>
              <a:t> </a:t>
            </a:r>
            <a:endParaRPr/>
          </a:p>
          <a:p>
            <a:pPr indent="0" lvl="0" marL="0" marR="0" rtl="0" algn="l">
              <a:spcBef>
                <a:spcPts val="0"/>
              </a:spcBef>
              <a:spcAft>
                <a:spcPts val="0"/>
              </a:spcAft>
              <a:buNone/>
            </a:pPr>
            <a:r>
              <a:rPr lang="en-US" sz="1800">
                <a:solidFill>
                  <a:srgbClr val="800080"/>
                </a:solidFill>
                <a:latin typeface="Courier New"/>
                <a:ea typeface="Courier New"/>
                <a:cs typeface="Courier New"/>
                <a:sym typeface="Courier New"/>
              </a:rPr>
              <a:t>             {        </a:t>
            </a:r>
            <a:endParaRPr/>
          </a:p>
          <a:p>
            <a:pPr indent="0" lvl="0" marL="0" marR="0" rtl="0" algn="l">
              <a:spcBef>
                <a:spcPts val="0"/>
              </a:spcBef>
              <a:spcAft>
                <a:spcPts val="0"/>
              </a:spcAft>
              <a:buNone/>
            </a:pPr>
            <a:r>
              <a:rPr lang="en-US" sz="1800">
                <a:solidFill>
                  <a:srgbClr val="800080"/>
                </a:solidFill>
                <a:latin typeface="Courier New"/>
                <a:ea typeface="Courier New"/>
                <a:cs typeface="Courier New"/>
                <a:sym typeface="Courier New"/>
              </a:rPr>
              <a:t>                 q-&gt;next  =  p-&gt;next; </a:t>
            </a:r>
            <a:endParaRPr/>
          </a:p>
          <a:p>
            <a:pPr indent="0" lvl="0" marL="0" marR="0" rtl="0" algn="l">
              <a:spcBef>
                <a:spcPts val="0"/>
              </a:spcBef>
              <a:spcAft>
                <a:spcPts val="0"/>
              </a:spcAft>
              <a:buNone/>
            </a:pPr>
            <a:r>
              <a:rPr lang="en-US" sz="1800">
                <a:solidFill>
                  <a:srgbClr val="800080"/>
                </a:solidFill>
                <a:latin typeface="Courier New"/>
                <a:ea typeface="Courier New"/>
                <a:cs typeface="Courier New"/>
                <a:sym typeface="Courier New"/>
              </a:rPr>
              <a:t>                 free (p); </a:t>
            </a:r>
            <a:endParaRPr/>
          </a:p>
          <a:p>
            <a:pPr indent="0" lvl="0" marL="0" marR="0" rtl="0" algn="l">
              <a:spcBef>
                <a:spcPts val="0"/>
              </a:spcBef>
              <a:spcAft>
                <a:spcPts val="0"/>
              </a:spcAft>
              <a:buNone/>
            </a:pPr>
            <a:r>
              <a:rPr lang="en-US" sz="1800">
                <a:solidFill>
                  <a:srgbClr val="800080"/>
                </a:solidFill>
                <a:latin typeface="Courier New"/>
                <a:ea typeface="Courier New"/>
                <a:cs typeface="Courier New"/>
                <a:sym typeface="Courier New"/>
              </a:rPr>
              <a:t>             } </a:t>
            </a:r>
            <a:endParaRPr/>
          </a:p>
          <a:p>
            <a:pPr indent="0" lvl="0" marL="0" marR="0" rtl="0" algn="l">
              <a:spcBef>
                <a:spcPts val="0"/>
              </a:spcBef>
              <a:spcAft>
                <a:spcPts val="0"/>
              </a:spcAft>
              <a:buNone/>
            </a:pPr>
            <a:r>
              <a:rPr lang="en-US" sz="1800">
                <a:solidFill>
                  <a:srgbClr val="800080"/>
                </a:solidFill>
                <a:latin typeface="Courier New"/>
                <a:ea typeface="Courier New"/>
                <a:cs typeface="Courier New"/>
                <a:sym typeface="Courier New"/>
              </a:rPr>
              <a:t>    }</a:t>
            </a:r>
            <a:endParaRPr/>
          </a:p>
          <a:p>
            <a:pPr indent="0" lvl="0" marL="0" marR="0" rtl="0" algn="l">
              <a:spcBef>
                <a:spcPts val="0"/>
              </a:spcBef>
              <a:spcAft>
                <a:spcPts val="0"/>
              </a:spcAft>
              <a:buNone/>
            </a:pPr>
            <a:r>
              <a:rPr lang="en-US" sz="1800">
                <a:solidFill>
                  <a:srgbClr val="800080"/>
                </a:solidFill>
                <a:latin typeface="Courier New"/>
                <a:ea typeface="Courier New"/>
                <a:cs typeface="Courier New"/>
                <a:sym typeface="Courier New"/>
              </a:rPr>
              <a:t>} </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7" name="Shape 787"/>
        <p:cNvGrpSpPr/>
        <p:nvPr/>
      </p:nvGrpSpPr>
      <p:grpSpPr>
        <a:xfrm>
          <a:off x="0" y="0"/>
          <a:ext cx="0" cy="0"/>
          <a:chOff x="0" y="0"/>
          <a:chExt cx="0" cy="0"/>
        </a:xfrm>
      </p:grpSpPr>
      <p:sp>
        <p:nvSpPr>
          <p:cNvPr id="788" name="Google Shape;788;p71"/>
          <p:cNvSpPr txBox="1"/>
          <p:nvPr>
            <p:ph type="title"/>
          </p:nvPr>
        </p:nvSpPr>
        <p:spPr>
          <a:xfrm>
            <a:off x="685800" y="304800"/>
            <a:ext cx="7772400" cy="623888"/>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None/>
            </a:pPr>
            <a:r>
              <a:rPr lang="en-US"/>
              <a:t>Few Exercises to Try Out</a:t>
            </a:r>
            <a:endParaRPr/>
          </a:p>
        </p:txBody>
      </p:sp>
      <p:sp>
        <p:nvSpPr>
          <p:cNvPr id="789" name="Google Shape;789;p71"/>
          <p:cNvSpPr txBox="1"/>
          <p:nvPr>
            <p:ph idx="1" type="body"/>
          </p:nvPr>
        </p:nvSpPr>
        <p:spPr>
          <a:xfrm>
            <a:off x="685800" y="990600"/>
            <a:ext cx="8153400" cy="51054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Font typeface="Arial"/>
              <a:buChar char="•"/>
            </a:pPr>
            <a:r>
              <a:rPr lang="en-US"/>
              <a:t>Write a function to:</a:t>
            </a:r>
            <a:endParaRPr/>
          </a:p>
          <a:p>
            <a:pPr indent="-228600" lvl="1" marL="685800" rtl="0" algn="l">
              <a:lnSpc>
                <a:spcPct val="90000"/>
              </a:lnSpc>
              <a:spcBef>
                <a:spcPts val="500"/>
              </a:spcBef>
              <a:spcAft>
                <a:spcPts val="0"/>
              </a:spcAft>
              <a:buClr>
                <a:schemeClr val="dk1"/>
              </a:buClr>
              <a:buSzPts val="2400"/>
              <a:buFont typeface="Arial"/>
              <a:buChar char="–"/>
            </a:pPr>
            <a:r>
              <a:rPr lang="en-US"/>
              <a:t>Concatenate two given list into one big list.</a:t>
            </a:r>
            <a:endParaRPr/>
          </a:p>
          <a:p>
            <a:pPr indent="-228600" lvl="2" marL="1143000" rtl="0" algn="l">
              <a:lnSpc>
                <a:spcPct val="90000"/>
              </a:lnSpc>
              <a:spcBef>
                <a:spcPts val="500"/>
              </a:spcBef>
              <a:spcAft>
                <a:spcPts val="0"/>
              </a:spcAft>
              <a:buClr>
                <a:schemeClr val="dk1"/>
              </a:buClr>
              <a:buSzPts val="2000"/>
              <a:buFont typeface="Calibri"/>
              <a:buNone/>
            </a:pPr>
            <a:r>
              <a:rPr lang="en-US"/>
              <a:t>    </a:t>
            </a:r>
            <a:r>
              <a:rPr lang="en-US">
                <a:solidFill>
                  <a:srgbClr val="800080"/>
                </a:solidFill>
              </a:rPr>
              <a:t>node  *concatenate (node *head1, node *head2);</a:t>
            </a:r>
            <a:endParaRPr/>
          </a:p>
          <a:p>
            <a:pPr indent="-228600" lvl="1" marL="685800" rtl="0" algn="l">
              <a:lnSpc>
                <a:spcPct val="90000"/>
              </a:lnSpc>
              <a:spcBef>
                <a:spcPts val="500"/>
              </a:spcBef>
              <a:spcAft>
                <a:spcPts val="0"/>
              </a:spcAft>
              <a:buClr>
                <a:schemeClr val="dk1"/>
              </a:buClr>
              <a:buSzPts val="2400"/>
              <a:buFont typeface="Arial"/>
              <a:buChar char="–"/>
            </a:pPr>
            <a:r>
              <a:rPr lang="en-US"/>
              <a:t>Insert an element in a linked list in sorted order. The function will be called for every element to be inserted.</a:t>
            </a:r>
            <a:endParaRPr/>
          </a:p>
          <a:p>
            <a:pPr indent="-228600" lvl="2" marL="1143000" rtl="0" algn="l">
              <a:lnSpc>
                <a:spcPct val="90000"/>
              </a:lnSpc>
              <a:spcBef>
                <a:spcPts val="500"/>
              </a:spcBef>
              <a:spcAft>
                <a:spcPts val="0"/>
              </a:spcAft>
              <a:buClr>
                <a:srgbClr val="800080"/>
              </a:buClr>
              <a:buSzPts val="2000"/>
              <a:buFont typeface="Calibri"/>
              <a:buNone/>
            </a:pPr>
            <a:r>
              <a:rPr lang="en-US">
                <a:solidFill>
                  <a:srgbClr val="800080"/>
                </a:solidFill>
              </a:rPr>
              <a:t>    void  insert_sorted (node **head,  node *element);</a:t>
            </a:r>
            <a:endParaRPr/>
          </a:p>
          <a:p>
            <a:pPr indent="-228600" lvl="1" marL="685800" rtl="0" algn="l">
              <a:lnSpc>
                <a:spcPct val="90000"/>
              </a:lnSpc>
              <a:spcBef>
                <a:spcPts val="500"/>
              </a:spcBef>
              <a:spcAft>
                <a:spcPts val="0"/>
              </a:spcAft>
              <a:buClr>
                <a:schemeClr val="dk1"/>
              </a:buClr>
              <a:buSzPts val="2400"/>
              <a:buFont typeface="Arial"/>
              <a:buChar char="–"/>
            </a:pPr>
            <a:r>
              <a:rPr lang="en-US"/>
              <a:t>Always insert elements at one end, and delete elements from the other end (</a:t>
            </a:r>
            <a:r>
              <a:rPr lang="en-US">
                <a:solidFill>
                  <a:srgbClr val="996633"/>
                </a:solidFill>
              </a:rPr>
              <a:t>first-in first-out QUEUE</a:t>
            </a:r>
            <a:r>
              <a:rPr lang="en-US"/>
              <a:t>).</a:t>
            </a:r>
            <a:endParaRPr/>
          </a:p>
          <a:p>
            <a:pPr indent="-228600" lvl="2" marL="1143000" rtl="0" algn="l">
              <a:lnSpc>
                <a:spcPct val="90000"/>
              </a:lnSpc>
              <a:spcBef>
                <a:spcPts val="500"/>
              </a:spcBef>
              <a:spcAft>
                <a:spcPts val="0"/>
              </a:spcAft>
              <a:buClr>
                <a:schemeClr val="dk1"/>
              </a:buClr>
              <a:buSzPts val="2000"/>
              <a:buFont typeface="Calibri"/>
              <a:buNone/>
            </a:pPr>
            <a:r>
              <a:rPr lang="en-US"/>
              <a:t> </a:t>
            </a:r>
            <a:r>
              <a:rPr lang="en-US">
                <a:solidFill>
                  <a:srgbClr val="800080"/>
                </a:solidFill>
              </a:rPr>
              <a:t>void  insert_q (node **head,  node *element)</a:t>
            </a:r>
            <a:endParaRPr/>
          </a:p>
          <a:p>
            <a:pPr indent="-228600" lvl="2" marL="1143000" rtl="0" algn="l">
              <a:lnSpc>
                <a:spcPct val="90000"/>
              </a:lnSpc>
              <a:spcBef>
                <a:spcPts val="500"/>
              </a:spcBef>
              <a:spcAft>
                <a:spcPts val="0"/>
              </a:spcAft>
              <a:buClr>
                <a:srgbClr val="800080"/>
              </a:buClr>
              <a:buSzPts val="2000"/>
              <a:buFont typeface="Calibri"/>
              <a:buNone/>
            </a:pPr>
            <a:r>
              <a:rPr lang="en-US">
                <a:solidFill>
                  <a:srgbClr val="800080"/>
                </a:solidFill>
              </a:rPr>
              <a:t> node  *delete_q (node **head)</a:t>
            </a:r>
            <a:r>
              <a:rPr lang="en-US"/>
              <a:t>   </a:t>
            </a:r>
            <a:r>
              <a:rPr lang="en-US" sz="1800">
                <a:solidFill>
                  <a:srgbClr val="CC0000"/>
                </a:solidFill>
              </a:rPr>
              <a:t>/* Return the deleted node */</a:t>
            </a:r>
            <a:endParaRPr/>
          </a:p>
        </p:txBody>
      </p:sp>
      <p:sp>
        <p:nvSpPr>
          <p:cNvPr id="790" name="Google Shape;790;p71"/>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rgbClr val="898989"/>
                </a:solidFill>
                <a:latin typeface="Times New Roman"/>
                <a:ea typeface="Times New Roman"/>
                <a:cs typeface="Times New Roman"/>
                <a:sym typeface="Times New Roman"/>
              </a:rPr>
              <a:t>‹#›</a:t>
            </a:fld>
            <a:endParaRPr sz="1200">
              <a:solidFill>
                <a:srgbClr val="898989"/>
              </a:solidFill>
              <a:latin typeface="Times New Roman"/>
              <a:ea typeface="Times New Roman"/>
              <a:cs typeface="Times New Roman"/>
              <a:sym typeface="Times New Roman"/>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4" name="Shape 794"/>
        <p:cNvGrpSpPr/>
        <p:nvPr/>
      </p:nvGrpSpPr>
      <p:grpSpPr>
        <a:xfrm>
          <a:off x="0" y="0"/>
          <a:ext cx="0" cy="0"/>
          <a:chOff x="0" y="0"/>
          <a:chExt cx="0" cy="0"/>
        </a:xfrm>
      </p:grpSpPr>
      <p:sp>
        <p:nvSpPr>
          <p:cNvPr id="795" name="Google Shape;795;p72"/>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t/>
            </a:r>
            <a:endParaRPr/>
          </a:p>
        </p:txBody>
      </p:sp>
      <p:sp>
        <p:nvSpPr>
          <p:cNvPr id="796" name="Google Shape;796;p72"/>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Autofit/>
          </a:bodyPr>
          <a:lstStyle/>
          <a:p>
            <a:pPr indent="-876300" lvl="0" marL="228600" rtl="0" algn="l">
              <a:lnSpc>
                <a:spcPct val="90000"/>
              </a:lnSpc>
              <a:spcBef>
                <a:spcPts val="0"/>
              </a:spcBef>
              <a:spcAft>
                <a:spcPts val="0"/>
              </a:spcAft>
              <a:buClr>
                <a:schemeClr val="dk1"/>
              </a:buClr>
              <a:buSzPts val="13800"/>
              <a:buChar char="•"/>
            </a:pPr>
            <a:r>
              <a:rPr lang="en-US" sz="13800"/>
              <a:t>Files in C</a:t>
            </a:r>
            <a:endParaRPr sz="13800"/>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0" name="Shape 800"/>
        <p:cNvGrpSpPr/>
        <p:nvPr/>
      </p:nvGrpSpPr>
      <p:grpSpPr>
        <a:xfrm>
          <a:off x="0" y="0"/>
          <a:ext cx="0" cy="0"/>
          <a:chOff x="0" y="0"/>
          <a:chExt cx="0" cy="0"/>
        </a:xfrm>
      </p:grpSpPr>
      <p:sp>
        <p:nvSpPr>
          <p:cNvPr id="801" name="Google Shape;801;p73"/>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None/>
            </a:pPr>
            <a:r>
              <a:rPr lang="en-US"/>
              <a:t>   Files in C</a:t>
            </a:r>
            <a:br>
              <a:rPr lang="en-US"/>
            </a:br>
            <a:endParaRPr/>
          </a:p>
        </p:txBody>
      </p:sp>
      <p:sp>
        <p:nvSpPr>
          <p:cNvPr id="802" name="Google Shape;802;p73"/>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Introduction to files</a:t>
            </a:r>
            <a:endParaRPr/>
          </a:p>
          <a:p>
            <a:pPr indent="-228600" lvl="0" marL="228600" rtl="0" algn="l">
              <a:lnSpc>
                <a:spcPct val="90000"/>
              </a:lnSpc>
              <a:spcBef>
                <a:spcPts val="1000"/>
              </a:spcBef>
              <a:spcAft>
                <a:spcPts val="0"/>
              </a:spcAft>
              <a:buClr>
                <a:schemeClr val="dk1"/>
              </a:buClr>
              <a:buSzPts val="2800"/>
              <a:buChar char="•"/>
            </a:pPr>
            <a:r>
              <a:rPr lang="en-US"/>
              <a:t>Using files in C</a:t>
            </a:r>
            <a:endParaRPr/>
          </a:p>
          <a:p>
            <a:pPr indent="-228600" lvl="0" marL="228600" rtl="0" algn="l">
              <a:lnSpc>
                <a:spcPct val="90000"/>
              </a:lnSpc>
              <a:spcBef>
                <a:spcPts val="1000"/>
              </a:spcBef>
              <a:spcAft>
                <a:spcPts val="0"/>
              </a:spcAft>
              <a:buClr>
                <a:schemeClr val="dk1"/>
              </a:buClr>
              <a:buSzPts val="2800"/>
              <a:buChar char="•"/>
            </a:pPr>
            <a:r>
              <a:rPr lang="en-US"/>
              <a:t>Reading data from files</a:t>
            </a:r>
            <a:endParaRPr/>
          </a:p>
          <a:p>
            <a:pPr indent="-228600" lvl="0" marL="228600" rtl="0" algn="l">
              <a:lnSpc>
                <a:spcPct val="90000"/>
              </a:lnSpc>
              <a:spcBef>
                <a:spcPts val="1000"/>
              </a:spcBef>
              <a:spcAft>
                <a:spcPts val="0"/>
              </a:spcAft>
              <a:buClr>
                <a:schemeClr val="dk1"/>
              </a:buClr>
              <a:buSzPts val="2800"/>
              <a:buChar char="•"/>
            </a:pPr>
            <a:r>
              <a:rPr lang="en-US"/>
              <a:t>Writing data to files</a:t>
            </a:r>
            <a:endParaRPr/>
          </a:p>
          <a:p>
            <a:pPr indent="-228600" lvl="0" marL="228600" rtl="0" algn="l">
              <a:lnSpc>
                <a:spcPct val="90000"/>
              </a:lnSpc>
              <a:spcBef>
                <a:spcPts val="1000"/>
              </a:spcBef>
              <a:spcAft>
                <a:spcPts val="0"/>
              </a:spcAft>
              <a:buClr>
                <a:schemeClr val="dk1"/>
              </a:buClr>
              <a:buSzPts val="2800"/>
              <a:buChar char="•"/>
            </a:pPr>
            <a:r>
              <a:rPr lang="en-US"/>
              <a:t>Detecting End-Of-File</a:t>
            </a:r>
            <a:endParaRPr/>
          </a:p>
          <a:p>
            <a:pPr indent="-228600" lvl="0" marL="228600" rtl="0" algn="l">
              <a:lnSpc>
                <a:spcPct val="90000"/>
              </a:lnSpc>
              <a:spcBef>
                <a:spcPts val="1000"/>
              </a:spcBef>
              <a:spcAft>
                <a:spcPts val="0"/>
              </a:spcAft>
              <a:buClr>
                <a:schemeClr val="dk1"/>
              </a:buClr>
              <a:buSzPts val="2800"/>
              <a:buChar char="•"/>
            </a:pPr>
            <a:r>
              <a:rPr lang="en-US"/>
              <a:t>Functions for selecting a record randomly</a:t>
            </a:r>
            <a:endParaRPr/>
          </a:p>
          <a:p>
            <a:pPr indent="-228600" lvl="0" marL="228600" rtl="0" algn="l">
              <a:lnSpc>
                <a:spcPct val="90000"/>
              </a:lnSpc>
              <a:spcBef>
                <a:spcPts val="1000"/>
              </a:spcBef>
              <a:spcAft>
                <a:spcPts val="0"/>
              </a:spcAft>
              <a:buClr>
                <a:schemeClr val="dk1"/>
              </a:buClr>
              <a:buSzPts val="2800"/>
              <a:buChar char="•"/>
            </a:pPr>
            <a:r>
              <a:rPr lang="en-US"/>
              <a:t>Remove()</a:t>
            </a:r>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6" name="Shape 806"/>
        <p:cNvGrpSpPr/>
        <p:nvPr/>
      </p:nvGrpSpPr>
      <p:grpSpPr>
        <a:xfrm>
          <a:off x="0" y="0"/>
          <a:ext cx="0" cy="0"/>
          <a:chOff x="0" y="0"/>
          <a:chExt cx="0" cy="0"/>
        </a:xfrm>
      </p:grpSpPr>
      <p:sp>
        <p:nvSpPr>
          <p:cNvPr id="807" name="Google Shape;807;p74"/>
          <p:cNvSpPr txBox="1"/>
          <p:nvPr>
            <p:ph type="title"/>
          </p:nvPr>
        </p:nvSpPr>
        <p:spPr>
          <a:xfrm>
            <a:off x="609600" y="228600"/>
            <a:ext cx="7886700" cy="1325563"/>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None/>
            </a:pPr>
            <a:r>
              <a:rPr lang="en-US"/>
              <a:t>Introduction to files</a:t>
            </a:r>
            <a:endParaRPr/>
          </a:p>
        </p:txBody>
      </p:sp>
      <p:sp>
        <p:nvSpPr>
          <p:cNvPr id="808" name="Google Shape;808;p74"/>
          <p:cNvSpPr txBox="1"/>
          <p:nvPr>
            <p:ph idx="1" type="body"/>
          </p:nvPr>
        </p:nvSpPr>
        <p:spPr>
          <a:xfrm>
            <a:off x="609600" y="1600200"/>
            <a:ext cx="78867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Files are places where data can be stored permanently.</a:t>
            </a:r>
            <a:endParaRPr/>
          </a:p>
          <a:p>
            <a:pPr indent="-228600" lvl="0" marL="228600" rtl="0" algn="l">
              <a:lnSpc>
                <a:spcPct val="90000"/>
              </a:lnSpc>
              <a:spcBef>
                <a:spcPts val="1000"/>
              </a:spcBef>
              <a:spcAft>
                <a:spcPts val="0"/>
              </a:spcAft>
              <a:buClr>
                <a:schemeClr val="dk1"/>
              </a:buClr>
              <a:buSzPts val="2800"/>
              <a:buChar char="•"/>
            </a:pPr>
            <a:r>
              <a:rPr lang="en-US"/>
              <a:t>Some programs expect the same set of data to be fed as input every time it is run.</a:t>
            </a:r>
            <a:endParaRPr/>
          </a:p>
          <a:p>
            <a:pPr indent="-228600" lvl="1" marL="685800" rtl="0" algn="l">
              <a:lnSpc>
                <a:spcPct val="90000"/>
              </a:lnSpc>
              <a:spcBef>
                <a:spcPts val="500"/>
              </a:spcBef>
              <a:spcAft>
                <a:spcPts val="0"/>
              </a:spcAft>
              <a:buClr>
                <a:srgbClr val="333399"/>
              </a:buClr>
              <a:buSzPts val="2400"/>
              <a:buChar char="•"/>
            </a:pPr>
            <a:r>
              <a:rPr lang="en-US">
                <a:solidFill>
                  <a:srgbClr val="333399"/>
                </a:solidFill>
              </a:rPr>
              <a:t>Cumbersome.</a:t>
            </a:r>
            <a:endParaRPr/>
          </a:p>
          <a:p>
            <a:pPr indent="-228600" lvl="1" marL="685800" rtl="0" algn="l">
              <a:lnSpc>
                <a:spcPct val="90000"/>
              </a:lnSpc>
              <a:spcBef>
                <a:spcPts val="500"/>
              </a:spcBef>
              <a:spcAft>
                <a:spcPts val="0"/>
              </a:spcAft>
              <a:buClr>
                <a:srgbClr val="333399"/>
              </a:buClr>
              <a:buSzPts val="2400"/>
              <a:buChar char="•"/>
            </a:pPr>
            <a:r>
              <a:rPr lang="en-US">
                <a:solidFill>
                  <a:srgbClr val="333399"/>
                </a:solidFill>
              </a:rPr>
              <a:t>Better if the data are kept in a file, and the program reads from the file.</a:t>
            </a:r>
            <a:endParaRPr sz="3000">
              <a:solidFill>
                <a:srgbClr val="333399"/>
              </a:solidFill>
            </a:endParaRPr>
          </a:p>
          <a:p>
            <a:pPr indent="-228600" lvl="0" marL="228600" rtl="0" algn="l">
              <a:lnSpc>
                <a:spcPct val="90000"/>
              </a:lnSpc>
              <a:spcBef>
                <a:spcPts val="1000"/>
              </a:spcBef>
              <a:spcAft>
                <a:spcPts val="0"/>
              </a:spcAft>
              <a:buClr>
                <a:schemeClr val="dk1"/>
              </a:buClr>
              <a:buSzPts val="2800"/>
              <a:buChar char="•"/>
            </a:pPr>
            <a:r>
              <a:rPr lang="en-US"/>
              <a:t>Programs generating large volumes of output.</a:t>
            </a:r>
            <a:endParaRPr/>
          </a:p>
          <a:p>
            <a:pPr indent="-228600" lvl="1" marL="685800" rtl="0" algn="l">
              <a:lnSpc>
                <a:spcPct val="90000"/>
              </a:lnSpc>
              <a:spcBef>
                <a:spcPts val="500"/>
              </a:spcBef>
              <a:spcAft>
                <a:spcPts val="0"/>
              </a:spcAft>
              <a:buClr>
                <a:srgbClr val="333399"/>
              </a:buClr>
              <a:buSzPts val="2400"/>
              <a:buChar char="•"/>
            </a:pPr>
            <a:r>
              <a:rPr lang="en-US">
                <a:solidFill>
                  <a:srgbClr val="333399"/>
                </a:solidFill>
              </a:rPr>
              <a:t>Difficult to view on the screen.</a:t>
            </a:r>
            <a:endParaRPr/>
          </a:p>
          <a:p>
            <a:pPr indent="-228600" lvl="1" marL="685800" rtl="0" algn="l">
              <a:lnSpc>
                <a:spcPct val="90000"/>
              </a:lnSpc>
              <a:spcBef>
                <a:spcPts val="500"/>
              </a:spcBef>
              <a:spcAft>
                <a:spcPts val="0"/>
              </a:spcAft>
              <a:buClr>
                <a:srgbClr val="333399"/>
              </a:buClr>
              <a:buSzPts val="2400"/>
              <a:buChar char="•"/>
            </a:pPr>
            <a:r>
              <a:rPr lang="en-US">
                <a:solidFill>
                  <a:srgbClr val="333399"/>
                </a:solidFill>
              </a:rPr>
              <a:t>Better to store them in a file for later viewing/ processing</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2" name="Shape 812"/>
        <p:cNvGrpSpPr/>
        <p:nvPr/>
      </p:nvGrpSpPr>
      <p:grpSpPr>
        <a:xfrm>
          <a:off x="0" y="0"/>
          <a:ext cx="0" cy="0"/>
          <a:chOff x="0" y="0"/>
          <a:chExt cx="0" cy="0"/>
        </a:xfrm>
      </p:grpSpPr>
      <p:sp>
        <p:nvSpPr>
          <p:cNvPr id="813" name="Google Shape;813;p75"/>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rPr lang="en-US"/>
              <a:t>Introduction …</a:t>
            </a:r>
            <a:br>
              <a:rPr lang="en-US"/>
            </a:br>
            <a:endParaRPr/>
          </a:p>
        </p:txBody>
      </p:sp>
      <p:sp>
        <p:nvSpPr>
          <p:cNvPr id="814" name="Google Shape;814;p75"/>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600"/>
              <a:buChar char="•"/>
            </a:pPr>
            <a:r>
              <a:rPr b="1" lang="en-US" sz="2600"/>
              <a:t>Data files</a:t>
            </a:r>
            <a:endParaRPr/>
          </a:p>
          <a:p>
            <a:pPr indent="-228600" lvl="1" marL="685800" rtl="0" algn="l">
              <a:lnSpc>
                <a:spcPct val="90000"/>
              </a:lnSpc>
              <a:spcBef>
                <a:spcPts val="500"/>
              </a:spcBef>
              <a:spcAft>
                <a:spcPts val="0"/>
              </a:spcAft>
              <a:buClr>
                <a:schemeClr val="dk1"/>
              </a:buClr>
              <a:buSzPts val="2400"/>
              <a:buChar char="•"/>
            </a:pPr>
            <a:r>
              <a:rPr lang="en-US"/>
              <a:t>When you use a file to store data for use by a program, that file usually consists of text (alphanumeric data) and is therefore called a </a:t>
            </a:r>
            <a:r>
              <a:rPr b="1" lang="en-US"/>
              <a:t>text file.</a:t>
            </a:r>
            <a:endParaRPr/>
          </a:p>
          <a:p>
            <a:pPr indent="-228600" lvl="1" marL="685800" rtl="0" algn="l">
              <a:lnSpc>
                <a:spcPct val="90000"/>
              </a:lnSpc>
              <a:spcBef>
                <a:spcPts val="500"/>
              </a:spcBef>
              <a:spcAft>
                <a:spcPts val="0"/>
              </a:spcAft>
              <a:buClr>
                <a:schemeClr val="dk1"/>
              </a:buClr>
              <a:buSzPts val="2400"/>
              <a:buChar char="•"/>
            </a:pPr>
            <a:r>
              <a:rPr lang="en-US"/>
              <a:t>Can be created, updated, and processed by C programs </a:t>
            </a:r>
            <a:endParaRPr/>
          </a:p>
          <a:p>
            <a:pPr indent="-228600" lvl="1" marL="685800" rtl="0" algn="l">
              <a:lnSpc>
                <a:spcPct val="90000"/>
              </a:lnSpc>
              <a:spcBef>
                <a:spcPts val="500"/>
              </a:spcBef>
              <a:spcAft>
                <a:spcPts val="0"/>
              </a:spcAft>
              <a:buClr>
                <a:schemeClr val="dk1"/>
              </a:buClr>
              <a:buSzPts val="2400"/>
              <a:buChar char="•"/>
            </a:pPr>
            <a:r>
              <a:rPr lang="en-US"/>
              <a:t>Are used for permanent storage of large amounts of data</a:t>
            </a:r>
            <a:endParaRPr/>
          </a:p>
          <a:p>
            <a:pPr indent="-228600" lvl="2" marL="1143000" rtl="0" algn="l">
              <a:lnSpc>
                <a:spcPct val="90000"/>
              </a:lnSpc>
              <a:spcBef>
                <a:spcPts val="500"/>
              </a:spcBef>
              <a:spcAft>
                <a:spcPts val="0"/>
              </a:spcAft>
              <a:buClr>
                <a:schemeClr val="dk1"/>
              </a:buClr>
              <a:buSzPts val="2000"/>
              <a:buChar char="•"/>
            </a:pPr>
            <a:r>
              <a:rPr lang="en-US"/>
              <a:t>Storage of data in variables and arrays is only temporary</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8" name="Shape 818"/>
        <p:cNvGrpSpPr/>
        <p:nvPr/>
      </p:nvGrpSpPr>
      <p:grpSpPr>
        <a:xfrm>
          <a:off x="0" y="0"/>
          <a:ext cx="0" cy="0"/>
          <a:chOff x="0" y="0"/>
          <a:chExt cx="0" cy="0"/>
        </a:xfrm>
      </p:grpSpPr>
      <p:sp>
        <p:nvSpPr>
          <p:cNvPr id="819" name="Google Shape;819;p76"/>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rPr b="1" lang="en-US"/>
              <a:t>Files and Streams</a:t>
            </a:r>
            <a:endParaRPr/>
          </a:p>
        </p:txBody>
      </p:sp>
      <p:sp>
        <p:nvSpPr>
          <p:cNvPr id="820" name="Google Shape;820;p76"/>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C views each file as a sequence of bytes</a:t>
            </a:r>
            <a:endParaRPr/>
          </a:p>
          <a:p>
            <a:pPr indent="-228600" lvl="1" marL="685800" rtl="0" algn="l">
              <a:lnSpc>
                <a:spcPct val="90000"/>
              </a:lnSpc>
              <a:spcBef>
                <a:spcPts val="500"/>
              </a:spcBef>
              <a:spcAft>
                <a:spcPts val="0"/>
              </a:spcAft>
              <a:buClr>
                <a:schemeClr val="dk1"/>
              </a:buClr>
              <a:buSzPts val="2400"/>
              <a:buChar char="•"/>
            </a:pPr>
            <a:r>
              <a:rPr lang="en-US"/>
              <a:t>File ends with the </a:t>
            </a:r>
            <a:r>
              <a:rPr i="1" lang="en-US"/>
              <a:t>end-of-file marker</a:t>
            </a:r>
            <a:endParaRPr/>
          </a:p>
          <a:p>
            <a:pPr indent="-228600" lvl="0" marL="228600" rtl="0" algn="l">
              <a:lnSpc>
                <a:spcPct val="90000"/>
              </a:lnSpc>
              <a:spcBef>
                <a:spcPts val="1000"/>
              </a:spcBef>
              <a:spcAft>
                <a:spcPts val="0"/>
              </a:spcAft>
              <a:buClr>
                <a:schemeClr val="dk1"/>
              </a:buClr>
              <a:buSzPts val="2800"/>
              <a:buChar char="•"/>
            </a:pPr>
            <a:r>
              <a:rPr lang="en-US"/>
              <a:t>Stream created when a file is opened</a:t>
            </a:r>
            <a:endParaRPr/>
          </a:p>
          <a:p>
            <a:pPr indent="-228600" lvl="1" marL="685800" rtl="0" algn="l">
              <a:lnSpc>
                <a:spcPct val="90000"/>
              </a:lnSpc>
              <a:spcBef>
                <a:spcPts val="500"/>
              </a:spcBef>
              <a:spcAft>
                <a:spcPts val="0"/>
              </a:spcAft>
              <a:buClr>
                <a:schemeClr val="dk1"/>
              </a:buClr>
              <a:buSzPts val="2400"/>
              <a:buChar char="•"/>
            </a:pPr>
            <a:r>
              <a:rPr lang="en-US"/>
              <a:t>Provide communication channel between files and programs</a:t>
            </a:r>
            <a:endParaRPr/>
          </a:p>
          <a:p>
            <a:pPr indent="-228600" lvl="1" marL="685800" rtl="0" algn="l">
              <a:lnSpc>
                <a:spcPct val="90000"/>
              </a:lnSpc>
              <a:spcBef>
                <a:spcPts val="500"/>
              </a:spcBef>
              <a:spcAft>
                <a:spcPts val="0"/>
              </a:spcAft>
              <a:buClr>
                <a:schemeClr val="dk1"/>
              </a:buClr>
              <a:buSzPts val="2400"/>
              <a:buChar char="•"/>
            </a:pPr>
            <a:r>
              <a:rPr lang="en-US"/>
              <a:t>Opening a file returns a pointer to a </a:t>
            </a:r>
            <a:r>
              <a:rPr b="1" lang="en-US">
                <a:latin typeface="Courier New"/>
                <a:ea typeface="Courier New"/>
                <a:cs typeface="Courier New"/>
                <a:sym typeface="Courier New"/>
              </a:rPr>
              <a:t>FILE</a:t>
            </a:r>
            <a:r>
              <a:rPr lang="en-US"/>
              <a:t> structure</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4" name="Shape 824"/>
        <p:cNvGrpSpPr/>
        <p:nvPr/>
      </p:nvGrpSpPr>
      <p:grpSpPr>
        <a:xfrm>
          <a:off x="0" y="0"/>
          <a:ext cx="0" cy="0"/>
          <a:chOff x="0" y="0"/>
          <a:chExt cx="0" cy="0"/>
        </a:xfrm>
      </p:grpSpPr>
      <p:sp>
        <p:nvSpPr>
          <p:cNvPr id="825" name="Google Shape;825;p77"/>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rPr lang="en-US"/>
              <a:t>Streams in C</a:t>
            </a:r>
            <a:endParaRPr/>
          </a:p>
        </p:txBody>
      </p:sp>
      <p:sp>
        <p:nvSpPr>
          <p:cNvPr id="826" name="Google Shape;826;p77"/>
          <p:cNvSpPr txBox="1"/>
          <p:nvPr>
            <p:ph idx="1" type="body"/>
          </p:nvPr>
        </p:nvSpPr>
        <p:spPr>
          <a:xfrm>
            <a:off x="628650" y="1825625"/>
            <a:ext cx="7886700" cy="4351338"/>
          </a:xfrm>
          <a:prstGeom prst="rect">
            <a:avLst/>
          </a:prstGeom>
          <a:noFill/>
          <a:ln cap="flat" cmpd="sng" w="9525">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000"/>
              <a:buChar char="•"/>
            </a:pPr>
            <a:r>
              <a:rPr lang="en-US" sz="2000"/>
              <a:t>The type of the C data structure that represents a stream is called FILE rather than “stream”. The FILE type is declared in the header file stdio.h.</a:t>
            </a:r>
            <a:endParaRPr/>
          </a:p>
          <a:p>
            <a:pPr indent="-228600" lvl="0" marL="228600" rtl="0" algn="l">
              <a:lnSpc>
                <a:spcPct val="90000"/>
              </a:lnSpc>
              <a:spcBef>
                <a:spcPts val="1000"/>
              </a:spcBef>
              <a:spcAft>
                <a:spcPts val="0"/>
              </a:spcAft>
              <a:buClr>
                <a:schemeClr val="dk1"/>
              </a:buClr>
              <a:buSzPts val="2000"/>
              <a:buChar char="•"/>
            </a:pPr>
            <a:r>
              <a:rPr lang="en-US" sz="2000"/>
              <a:t>Data Type: </a:t>
            </a:r>
            <a:r>
              <a:rPr b="1" lang="en-US" sz="2000"/>
              <a:t>FILE </a:t>
            </a:r>
            <a:r>
              <a:rPr lang="en-US" sz="2000"/>
              <a:t>This is the data type used to represent stream objects. A FILE object holds all of the internal state information about the connection to the associated file, including such things as the file position indicator and buffering information. Each stream also has error and end-of-file status indicators that can be tested with the ferror and feof functions; see End-Of-File and Errors.</a:t>
            </a:r>
            <a:endParaRPr/>
          </a:p>
          <a:p>
            <a:pPr indent="-228600" lvl="0" marL="228600" rtl="0" algn="l">
              <a:lnSpc>
                <a:spcPct val="90000"/>
              </a:lnSpc>
              <a:spcBef>
                <a:spcPts val="1000"/>
              </a:spcBef>
              <a:spcAft>
                <a:spcPts val="0"/>
              </a:spcAft>
              <a:buClr>
                <a:schemeClr val="dk1"/>
              </a:buClr>
              <a:buSzPts val="2000"/>
              <a:buChar char="•"/>
            </a:pPr>
            <a:r>
              <a:rPr lang="en-US" sz="2000"/>
              <a:t>FILE objects are allocated and managed internally by the input/output library functions. Don’t try to create your own objects of type FILE; let the library do it. Your programs should deal only with pointers to these objects (that is, FILE * values) rather than the objects themselves.</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0" name="Shape 830"/>
        <p:cNvGrpSpPr/>
        <p:nvPr/>
      </p:nvGrpSpPr>
      <p:grpSpPr>
        <a:xfrm>
          <a:off x="0" y="0"/>
          <a:ext cx="0" cy="0"/>
          <a:chOff x="0" y="0"/>
          <a:chExt cx="0" cy="0"/>
        </a:xfrm>
      </p:grpSpPr>
      <p:sp>
        <p:nvSpPr>
          <p:cNvPr id="831" name="Google Shape;831;p78"/>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rPr lang="en-US"/>
              <a:t>Streams in C…</a:t>
            </a:r>
            <a:endParaRPr/>
          </a:p>
        </p:txBody>
      </p:sp>
      <p:sp>
        <p:nvSpPr>
          <p:cNvPr id="832" name="Google Shape;832;p78"/>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400"/>
              <a:buChar char="•"/>
            </a:pPr>
            <a:r>
              <a:rPr lang="en-US" sz="2400"/>
              <a:t>When the main function of your program is invoked, it already has three predefined streams open and available for use. These represent the “standard” input and output channels that have been established for the process.</a:t>
            </a:r>
            <a:endParaRPr/>
          </a:p>
          <a:p>
            <a:pPr indent="-228600" lvl="0" marL="228600" rtl="0" algn="l">
              <a:lnSpc>
                <a:spcPct val="90000"/>
              </a:lnSpc>
              <a:spcBef>
                <a:spcPts val="1000"/>
              </a:spcBef>
              <a:spcAft>
                <a:spcPts val="0"/>
              </a:spcAft>
              <a:buClr>
                <a:schemeClr val="dk1"/>
              </a:buClr>
              <a:buSzPts val="2400"/>
              <a:buChar char="•"/>
            </a:pPr>
            <a:r>
              <a:rPr lang="en-US" sz="2400"/>
              <a:t>These streams are declared in the header file stdio.h.</a:t>
            </a:r>
            <a:endParaRPr/>
          </a:p>
          <a:p>
            <a:pPr indent="-228600" lvl="0" marL="228600" rtl="0" algn="l">
              <a:lnSpc>
                <a:spcPct val="90000"/>
              </a:lnSpc>
              <a:spcBef>
                <a:spcPts val="1000"/>
              </a:spcBef>
              <a:spcAft>
                <a:spcPts val="0"/>
              </a:spcAft>
              <a:buClr>
                <a:schemeClr val="dk1"/>
              </a:buClr>
              <a:buSzPts val="2400"/>
              <a:buChar char="•"/>
            </a:pPr>
            <a:r>
              <a:rPr lang="en-US" sz="2400"/>
              <a:t>Variable: </a:t>
            </a:r>
            <a:r>
              <a:rPr i="1" lang="en-US" sz="2400"/>
              <a:t>FILE *</a:t>
            </a:r>
            <a:r>
              <a:rPr lang="en-US" sz="2400"/>
              <a:t> </a:t>
            </a:r>
            <a:r>
              <a:rPr b="1" lang="en-US" sz="2400"/>
              <a:t>stdin</a:t>
            </a:r>
            <a:r>
              <a:rPr lang="en-US" sz="2400"/>
              <a:t>The </a:t>
            </a:r>
            <a:r>
              <a:rPr i="1" lang="en-US" sz="2400"/>
              <a:t>standard input</a:t>
            </a:r>
            <a:r>
              <a:rPr lang="en-US" sz="2400"/>
              <a:t> stream, which is the normal source of input for the program.</a:t>
            </a:r>
            <a:endParaRPr/>
          </a:p>
          <a:p>
            <a:pPr indent="-228600" lvl="0" marL="228600" rtl="0" algn="l">
              <a:lnSpc>
                <a:spcPct val="90000"/>
              </a:lnSpc>
              <a:spcBef>
                <a:spcPts val="1000"/>
              </a:spcBef>
              <a:spcAft>
                <a:spcPts val="0"/>
              </a:spcAft>
              <a:buClr>
                <a:schemeClr val="dk1"/>
              </a:buClr>
              <a:buSzPts val="2400"/>
              <a:buChar char="•"/>
            </a:pPr>
            <a:r>
              <a:rPr lang="en-US" sz="2400"/>
              <a:t>Variable: </a:t>
            </a:r>
            <a:r>
              <a:rPr i="1" lang="en-US" sz="2400"/>
              <a:t>FILE *</a:t>
            </a:r>
            <a:r>
              <a:rPr lang="en-US" sz="2400"/>
              <a:t> </a:t>
            </a:r>
            <a:r>
              <a:rPr b="1" lang="en-US" sz="2400"/>
              <a:t>stdout</a:t>
            </a:r>
            <a:r>
              <a:rPr lang="en-US" sz="2400"/>
              <a:t>The </a:t>
            </a:r>
            <a:r>
              <a:rPr i="1" lang="en-US" sz="2400"/>
              <a:t>standard output</a:t>
            </a:r>
            <a:r>
              <a:rPr lang="en-US" sz="2400"/>
              <a:t> stream, which is used for normal output from the program.</a:t>
            </a:r>
            <a:endParaRPr/>
          </a:p>
          <a:p>
            <a:pPr indent="-228600" lvl="0" marL="228600" rtl="0" algn="l">
              <a:lnSpc>
                <a:spcPct val="90000"/>
              </a:lnSpc>
              <a:spcBef>
                <a:spcPts val="1000"/>
              </a:spcBef>
              <a:spcAft>
                <a:spcPts val="0"/>
              </a:spcAft>
              <a:buClr>
                <a:schemeClr val="dk1"/>
              </a:buClr>
              <a:buSzPts val="2400"/>
              <a:buChar char="•"/>
            </a:pPr>
            <a:r>
              <a:rPr lang="en-US" sz="2400"/>
              <a:t>Variable: </a:t>
            </a:r>
            <a:r>
              <a:rPr i="1" lang="en-US" sz="2400"/>
              <a:t>FILE *</a:t>
            </a:r>
            <a:r>
              <a:rPr lang="en-US" sz="2400"/>
              <a:t> </a:t>
            </a:r>
            <a:r>
              <a:rPr b="1" lang="en-US" sz="2400"/>
              <a:t>stderr</a:t>
            </a:r>
            <a:r>
              <a:rPr lang="en-US" sz="2400"/>
              <a:t>The </a:t>
            </a:r>
            <a:r>
              <a:rPr i="1" lang="en-US" sz="2400"/>
              <a:t>standard error</a:t>
            </a:r>
            <a:r>
              <a:rPr lang="en-US" sz="2400"/>
              <a:t> stream, which is used for error messages and diagnostics issued by the program.</a:t>
            </a:r>
            <a:endParaRPr/>
          </a:p>
          <a:p>
            <a:pPr indent="-76200" lvl="0" marL="228600" rtl="0" algn="l">
              <a:lnSpc>
                <a:spcPct val="90000"/>
              </a:lnSpc>
              <a:spcBef>
                <a:spcPts val="1000"/>
              </a:spcBef>
              <a:spcAft>
                <a:spcPts val="0"/>
              </a:spcAft>
              <a:buClr>
                <a:schemeClr val="dk1"/>
              </a:buClr>
              <a:buSzPts val="2400"/>
              <a:buNone/>
            </a:pPr>
            <a:r>
              <a:t/>
            </a:r>
            <a:endParaRPr sz="2400"/>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6" name="Shape 836"/>
        <p:cNvGrpSpPr/>
        <p:nvPr/>
      </p:nvGrpSpPr>
      <p:grpSpPr>
        <a:xfrm>
          <a:off x="0" y="0"/>
          <a:ext cx="0" cy="0"/>
          <a:chOff x="0" y="0"/>
          <a:chExt cx="0" cy="0"/>
        </a:xfrm>
      </p:grpSpPr>
      <p:sp>
        <p:nvSpPr>
          <p:cNvPr id="837" name="Google Shape;837;p79"/>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rPr lang="en-US"/>
              <a:t>Buffers associated with file stream</a:t>
            </a:r>
            <a:endParaRPr/>
          </a:p>
        </p:txBody>
      </p:sp>
      <p:sp>
        <p:nvSpPr>
          <p:cNvPr id="838" name="Google Shape;838;p79"/>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Characters that are written to a stream are normally accumulated and transmitted asynchronously to the file in a block, instead of appearing as soon as they are output by the application program. Similarly, streams often retrieve input from the host environment in blocks rather than on a character-by-character basis. This is called </a:t>
            </a:r>
            <a:r>
              <a:rPr i="1" lang="en-US"/>
              <a:t>buffering</a:t>
            </a:r>
            <a:r>
              <a:rPr lang="en-US"/>
              <a:t>.</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8"/>
          <p:cNvSpPr txBox="1"/>
          <p:nvPr>
            <p:ph idx="12" type="sldNum"/>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fld id="{00000000-1234-1234-1234-123412341234}" type="slidenum">
              <a:rPr b="0" i="0" lang="en-US" sz="1200" u="none" cap="none" strike="noStrike">
                <a:solidFill>
                  <a:schemeClr val="dk1"/>
                </a:solidFill>
                <a:latin typeface="Arial Black"/>
                <a:ea typeface="Arial Black"/>
                <a:cs typeface="Arial Black"/>
                <a:sym typeface="Arial Black"/>
              </a:rPr>
              <a:t>‹#›</a:t>
            </a:fld>
            <a:endParaRPr b="0" i="0" sz="1200" u="none" cap="none" strike="noStrike">
              <a:solidFill>
                <a:schemeClr val="dk1"/>
              </a:solidFill>
              <a:latin typeface="Arial Black"/>
              <a:ea typeface="Arial Black"/>
              <a:cs typeface="Arial Black"/>
              <a:sym typeface="Arial Black"/>
            </a:endParaRPr>
          </a:p>
        </p:txBody>
      </p:sp>
      <p:sp>
        <p:nvSpPr>
          <p:cNvPr id="136" name="Google Shape;136;p8"/>
          <p:cNvSpPr txBox="1"/>
          <p:nvPr>
            <p:ph idx="4294967295" type="title"/>
          </p:nvPr>
        </p:nvSpPr>
        <p:spPr>
          <a:xfrm>
            <a:off x="533400" y="304800"/>
            <a:ext cx="8229600" cy="13716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rPr lang="en-US"/>
              <a:t>Example</a:t>
            </a:r>
            <a:endParaRPr/>
          </a:p>
        </p:txBody>
      </p:sp>
      <p:sp>
        <p:nvSpPr>
          <p:cNvPr id="137" name="Google Shape;137;p8"/>
          <p:cNvSpPr txBox="1"/>
          <p:nvPr>
            <p:ph idx="4294967295" type="body"/>
          </p:nvPr>
        </p:nvSpPr>
        <p:spPr>
          <a:xfrm>
            <a:off x="533400" y="1524000"/>
            <a:ext cx="7751763" cy="3827463"/>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rgbClr val="0000FF"/>
              </a:buClr>
              <a:buSzPts val="2800"/>
              <a:buFont typeface="Noto Sans Symbols"/>
              <a:buNone/>
            </a:pPr>
            <a:r>
              <a:rPr lang="en-US">
                <a:solidFill>
                  <a:srgbClr val="0000FF"/>
                </a:solidFill>
              </a:rPr>
              <a:t>        </a:t>
            </a:r>
            <a:r>
              <a:rPr lang="en-US" sz="2800">
                <a:solidFill>
                  <a:srgbClr val="0000FF"/>
                </a:solidFill>
              </a:rPr>
              <a:t>p = (int *) malloc(100 * sizeof(int));</a:t>
            </a:r>
            <a:endParaRPr/>
          </a:p>
          <a:p>
            <a:pPr indent="-228600" lvl="2" marL="1143000" rtl="0" algn="l">
              <a:lnSpc>
                <a:spcPct val="90000"/>
              </a:lnSpc>
              <a:spcBef>
                <a:spcPts val="500"/>
              </a:spcBef>
              <a:spcAft>
                <a:spcPts val="0"/>
              </a:spcAft>
              <a:buClr>
                <a:schemeClr val="dk1"/>
              </a:buClr>
              <a:buSzPts val="1800"/>
              <a:buFont typeface="Noto Sans Symbols"/>
              <a:buNone/>
            </a:pPr>
            <a:r>
              <a:t/>
            </a:r>
            <a:endParaRPr sz="1800">
              <a:solidFill>
                <a:srgbClr val="0000FF"/>
              </a:solidFill>
            </a:endParaRPr>
          </a:p>
          <a:p>
            <a:pPr indent="-228600" lvl="1" marL="685800" rtl="0" algn="l">
              <a:lnSpc>
                <a:spcPct val="90000"/>
              </a:lnSpc>
              <a:spcBef>
                <a:spcPts val="500"/>
              </a:spcBef>
              <a:spcAft>
                <a:spcPts val="0"/>
              </a:spcAft>
              <a:buClr>
                <a:schemeClr val="dk1"/>
              </a:buClr>
              <a:buSzPts val="2400"/>
              <a:buChar char="•"/>
            </a:pPr>
            <a:r>
              <a:rPr lang="en-US"/>
              <a:t> A memory space equivalent to </a:t>
            </a:r>
            <a:r>
              <a:rPr lang="en-US">
                <a:solidFill>
                  <a:srgbClr val="0000FF"/>
                </a:solidFill>
              </a:rPr>
              <a:t>100 times the size of an int</a:t>
            </a:r>
            <a:r>
              <a:rPr lang="en-US"/>
              <a:t> bytes is reserved</a:t>
            </a:r>
            <a:endParaRPr/>
          </a:p>
          <a:p>
            <a:pPr indent="-228600" lvl="1" marL="685800" rtl="0" algn="l">
              <a:lnSpc>
                <a:spcPct val="90000"/>
              </a:lnSpc>
              <a:spcBef>
                <a:spcPts val="500"/>
              </a:spcBef>
              <a:spcAft>
                <a:spcPts val="0"/>
              </a:spcAft>
              <a:buClr>
                <a:schemeClr val="dk1"/>
              </a:buClr>
              <a:buSzPts val="2400"/>
              <a:buChar char="•"/>
            </a:pPr>
            <a:r>
              <a:rPr lang="en-US"/>
              <a:t>The address of the first byte of the allocated memory is assigned to the pointer </a:t>
            </a:r>
            <a:r>
              <a:rPr lang="en-US">
                <a:solidFill>
                  <a:srgbClr val="0000FF"/>
                </a:solidFill>
              </a:rPr>
              <a:t>p</a:t>
            </a:r>
            <a:r>
              <a:rPr lang="en-US"/>
              <a:t> of type </a:t>
            </a:r>
            <a:r>
              <a:rPr lang="en-US">
                <a:solidFill>
                  <a:srgbClr val="0000FF"/>
                </a:solidFill>
              </a:rPr>
              <a:t>int</a:t>
            </a:r>
            <a:endParaRPr/>
          </a:p>
        </p:txBody>
      </p:sp>
      <p:grpSp>
        <p:nvGrpSpPr>
          <p:cNvPr id="138" name="Google Shape;138;p8"/>
          <p:cNvGrpSpPr/>
          <p:nvPr/>
        </p:nvGrpSpPr>
        <p:grpSpPr>
          <a:xfrm>
            <a:off x="304800" y="4724400"/>
            <a:ext cx="7456488" cy="1911350"/>
            <a:chOff x="291" y="2789"/>
            <a:chExt cx="4697" cy="1204"/>
          </a:xfrm>
        </p:grpSpPr>
        <p:sp>
          <p:nvSpPr>
            <p:cNvPr id="139" name="Google Shape;139;p8"/>
            <p:cNvSpPr/>
            <p:nvPr/>
          </p:nvSpPr>
          <p:spPr>
            <a:xfrm>
              <a:off x="2348" y="3321"/>
              <a:ext cx="2640" cy="336"/>
            </a:xfrm>
            <a:prstGeom prst="rect">
              <a:avLst/>
            </a:prstGeom>
            <a:solidFill>
              <a:srgbClr val="CCFFCC"/>
            </a:solid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i="0" sz="1600" u="none" cap="none" strike="noStrike">
                <a:solidFill>
                  <a:schemeClr val="dk1"/>
                </a:solidFill>
                <a:latin typeface="Times New Roman"/>
                <a:ea typeface="Times New Roman"/>
                <a:cs typeface="Times New Roman"/>
                <a:sym typeface="Times New Roman"/>
              </a:endParaRPr>
            </a:p>
          </p:txBody>
        </p:sp>
        <p:cxnSp>
          <p:nvCxnSpPr>
            <p:cNvPr id="140" name="Google Shape;140;p8"/>
            <p:cNvCxnSpPr/>
            <p:nvPr/>
          </p:nvCxnSpPr>
          <p:spPr>
            <a:xfrm>
              <a:off x="2636" y="3321"/>
              <a:ext cx="0" cy="336"/>
            </a:xfrm>
            <a:prstGeom prst="straightConnector1">
              <a:avLst/>
            </a:prstGeom>
            <a:noFill/>
            <a:ln cap="flat" cmpd="sng" w="38100">
              <a:solidFill>
                <a:schemeClr val="dk1"/>
              </a:solidFill>
              <a:prstDash val="solid"/>
              <a:round/>
              <a:headEnd len="med" w="med" type="none"/>
              <a:tailEnd len="med" w="med" type="none"/>
            </a:ln>
          </p:spPr>
        </p:cxnSp>
        <p:cxnSp>
          <p:nvCxnSpPr>
            <p:cNvPr id="141" name="Google Shape;141;p8"/>
            <p:cNvCxnSpPr/>
            <p:nvPr/>
          </p:nvCxnSpPr>
          <p:spPr>
            <a:xfrm>
              <a:off x="2924" y="3321"/>
              <a:ext cx="0" cy="336"/>
            </a:xfrm>
            <a:prstGeom prst="straightConnector1">
              <a:avLst/>
            </a:prstGeom>
            <a:noFill/>
            <a:ln cap="flat" cmpd="sng" w="38100">
              <a:solidFill>
                <a:schemeClr val="dk1"/>
              </a:solidFill>
              <a:prstDash val="solid"/>
              <a:round/>
              <a:headEnd len="med" w="med" type="none"/>
              <a:tailEnd len="med" w="med" type="none"/>
            </a:ln>
          </p:spPr>
        </p:cxnSp>
        <p:cxnSp>
          <p:nvCxnSpPr>
            <p:cNvPr id="142" name="Google Shape;142;p8"/>
            <p:cNvCxnSpPr/>
            <p:nvPr/>
          </p:nvCxnSpPr>
          <p:spPr>
            <a:xfrm>
              <a:off x="3212" y="3321"/>
              <a:ext cx="0" cy="336"/>
            </a:xfrm>
            <a:prstGeom prst="straightConnector1">
              <a:avLst/>
            </a:prstGeom>
            <a:noFill/>
            <a:ln cap="flat" cmpd="sng" w="38100">
              <a:solidFill>
                <a:schemeClr val="dk1"/>
              </a:solidFill>
              <a:prstDash val="solid"/>
              <a:round/>
              <a:headEnd len="med" w="med" type="none"/>
              <a:tailEnd len="med" w="med" type="none"/>
            </a:ln>
          </p:spPr>
        </p:cxnSp>
        <p:cxnSp>
          <p:nvCxnSpPr>
            <p:cNvPr id="143" name="Google Shape;143;p8"/>
            <p:cNvCxnSpPr/>
            <p:nvPr/>
          </p:nvCxnSpPr>
          <p:spPr>
            <a:xfrm>
              <a:off x="3500" y="3321"/>
              <a:ext cx="0" cy="336"/>
            </a:xfrm>
            <a:prstGeom prst="straightConnector1">
              <a:avLst/>
            </a:prstGeom>
            <a:noFill/>
            <a:ln cap="flat" cmpd="sng" w="38100">
              <a:solidFill>
                <a:schemeClr val="dk1"/>
              </a:solidFill>
              <a:prstDash val="solid"/>
              <a:round/>
              <a:headEnd len="med" w="med" type="none"/>
              <a:tailEnd len="med" w="med" type="none"/>
            </a:ln>
          </p:spPr>
        </p:cxnSp>
        <p:cxnSp>
          <p:nvCxnSpPr>
            <p:cNvPr id="144" name="Google Shape;144;p8"/>
            <p:cNvCxnSpPr/>
            <p:nvPr/>
          </p:nvCxnSpPr>
          <p:spPr>
            <a:xfrm>
              <a:off x="4700" y="3321"/>
              <a:ext cx="0" cy="336"/>
            </a:xfrm>
            <a:prstGeom prst="straightConnector1">
              <a:avLst/>
            </a:prstGeom>
            <a:noFill/>
            <a:ln cap="flat" cmpd="sng" w="38100">
              <a:solidFill>
                <a:schemeClr val="dk1"/>
              </a:solidFill>
              <a:prstDash val="solid"/>
              <a:round/>
              <a:headEnd len="med" w="med" type="none"/>
              <a:tailEnd len="med" w="med" type="none"/>
            </a:ln>
          </p:spPr>
        </p:cxnSp>
        <p:sp>
          <p:nvSpPr>
            <p:cNvPr id="145" name="Google Shape;145;p8"/>
            <p:cNvSpPr/>
            <p:nvPr/>
          </p:nvSpPr>
          <p:spPr>
            <a:xfrm>
              <a:off x="716" y="2793"/>
              <a:ext cx="384" cy="336"/>
            </a:xfrm>
            <a:prstGeom prst="rect">
              <a:avLst/>
            </a:prstGeom>
            <a:solidFill>
              <a:srgbClr val="E7E7FF"/>
            </a:solid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i="0" sz="1600" u="none" cap="none" strike="noStrike">
                <a:solidFill>
                  <a:schemeClr val="dk1"/>
                </a:solidFill>
                <a:latin typeface="Times New Roman"/>
                <a:ea typeface="Times New Roman"/>
                <a:cs typeface="Times New Roman"/>
                <a:sym typeface="Times New Roman"/>
              </a:endParaRPr>
            </a:p>
          </p:txBody>
        </p:sp>
        <p:cxnSp>
          <p:nvCxnSpPr>
            <p:cNvPr id="146" name="Google Shape;146;p8"/>
            <p:cNvCxnSpPr/>
            <p:nvPr/>
          </p:nvCxnSpPr>
          <p:spPr>
            <a:xfrm>
              <a:off x="956" y="2937"/>
              <a:ext cx="1344" cy="384"/>
            </a:xfrm>
            <a:prstGeom prst="straightConnector1">
              <a:avLst/>
            </a:prstGeom>
            <a:noFill/>
            <a:ln cap="flat" cmpd="sng" w="38100">
              <a:solidFill>
                <a:schemeClr val="dk1"/>
              </a:solidFill>
              <a:prstDash val="solid"/>
              <a:round/>
              <a:headEnd len="med" w="med" type="none"/>
              <a:tailEnd len="med" w="med" type="triangle"/>
            </a:ln>
          </p:spPr>
        </p:cxnSp>
        <p:sp>
          <p:nvSpPr>
            <p:cNvPr id="147" name="Google Shape;147;p8"/>
            <p:cNvSpPr txBox="1"/>
            <p:nvPr/>
          </p:nvSpPr>
          <p:spPr>
            <a:xfrm>
              <a:off x="291" y="2789"/>
              <a:ext cx="384" cy="288"/>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2400" u="none" cap="none" strike="noStrike">
                  <a:solidFill>
                    <a:srgbClr val="FF0000"/>
                  </a:solidFill>
                  <a:latin typeface="Arial"/>
                  <a:ea typeface="Arial"/>
                  <a:cs typeface="Arial"/>
                  <a:sym typeface="Arial"/>
                </a:rPr>
                <a:t>p</a:t>
              </a:r>
              <a:endParaRPr/>
            </a:p>
          </p:txBody>
        </p:sp>
        <p:sp>
          <p:nvSpPr>
            <p:cNvPr id="148" name="Google Shape;148;p8"/>
            <p:cNvSpPr txBox="1"/>
            <p:nvPr/>
          </p:nvSpPr>
          <p:spPr>
            <a:xfrm>
              <a:off x="2492" y="3705"/>
              <a:ext cx="2352" cy="288"/>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2400" u="none" cap="none" strike="noStrike">
                  <a:solidFill>
                    <a:schemeClr val="dk1"/>
                  </a:solidFill>
                  <a:latin typeface="Arial"/>
                  <a:ea typeface="Arial"/>
                  <a:cs typeface="Arial"/>
                  <a:sym typeface="Arial"/>
                </a:rPr>
                <a:t>400 bytes of space</a:t>
              </a:r>
              <a:endParaRPr/>
            </a:p>
          </p:txBody>
        </p:sp>
      </p:gr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2" name="Shape 842"/>
        <p:cNvGrpSpPr/>
        <p:nvPr/>
      </p:nvGrpSpPr>
      <p:grpSpPr>
        <a:xfrm>
          <a:off x="0" y="0"/>
          <a:ext cx="0" cy="0"/>
          <a:chOff x="0" y="0"/>
          <a:chExt cx="0" cy="0"/>
        </a:xfrm>
      </p:grpSpPr>
      <p:sp>
        <p:nvSpPr>
          <p:cNvPr id="843" name="Google Shape;843;p80"/>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rPr b="1" lang="en-US"/>
              <a:t>Buffering Concepts</a:t>
            </a:r>
            <a:br>
              <a:rPr b="1" lang="en-US"/>
            </a:br>
            <a:endParaRPr/>
          </a:p>
        </p:txBody>
      </p:sp>
      <p:sp>
        <p:nvSpPr>
          <p:cNvPr id="844" name="Google Shape;844;p80"/>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There are three different kinds of buffering strategies:</a:t>
            </a:r>
            <a:endParaRPr/>
          </a:p>
          <a:p>
            <a:pPr indent="-228600" lvl="0" marL="228600" rtl="0" algn="l">
              <a:lnSpc>
                <a:spcPct val="90000"/>
              </a:lnSpc>
              <a:spcBef>
                <a:spcPts val="1000"/>
              </a:spcBef>
              <a:spcAft>
                <a:spcPts val="0"/>
              </a:spcAft>
              <a:buClr>
                <a:schemeClr val="dk1"/>
              </a:buClr>
              <a:buSzPts val="2800"/>
              <a:buChar char="•"/>
            </a:pPr>
            <a:r>
              <a:rPr lang="en-US"/>
              <a:t>Characters written to or read from an </a:t>
            </a:r>
            <a:r>
              <a:rPr i="1" lang="en-US"/>
              <a:t>unbuffered</a:t>
            </a:r>
            <a:r>
              <a:rPr lang="en-US"/>
              <a:t> stream are transmitted individually to or from the file as soon as possible.</a:t>
            </a:r>
            <a:endParaRPr/>
          </a:p>
          <a:p>
            <a:pPr indent="-228600" lvl="0" marL="228600" rtl="0" algn="l">
              <a:lnSpc>
                <a:spcPct val="90000"/>
              </a:lnSpc>
              <a:spcBef>
                <a:spcPts val="1000"/>
              </a:spcBef>
              <a:spcAft>
                <a:spcPts val="0"/>
              </a:spcAft>
              <a:buClr>
                <a:schemeClr val="dk1"/>
              </a:buClr>
              <a:buSzPts val="2800"/>
              <a:buChar char="•"/>
            </a:pPr>
            <a:r>
              <a:rPr lang="en-US"/>
              <a:t>Characters written to a </a:t>
            </a:r>
            <a:r>
              <a:rPr i="1" lang="en-US"/>
              <a:t>line buffered</a:t>
            </a:r>
            <a:r>
              <a:rPr lang="en-US"/>
              <a:t> stream are transmitted to the file in blocks when a newline character is encountered.</a:t>
            </a:r>
            <a:endParaRPr/>
          </a:p>
          <a:p>
            <a:pPr indent="-228600" lvl="0" marL="228600" rtl="0" algn="l">
              <a:lnSpc>
                <a:spcPct val="90000"/>
              </a:lnSpc>
              <a:spcBef>
                <a:spcPts val="1000"/>
              </a:spcBef>
              <a:spcAft>
                <a:spcPts val="0"/>
              </a:spcAft>
              <a:buClr>
                <a:schemeClr val="dk1"/>
              </a:buClr>
              <a:buSzPts val="2800"/>
              <a:buChar char="•"/>
            </a:pPr>
            <a:r>
              <a:rPr lang="en-US"/>
              <a:t>Characters written to or read from a </a:t>
            </a:r>
            <a:r>
              <a:rPr i="1" lang="en-US"/>
              <a:t>fully buffered</a:t>
            </a:r>
            <a:r>
              <a:rPr lang="en-US"/>
              <a:t> stream are transmitted to or from the file in blocks of arbitrary size.</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8" name="Shape 848"/>
        <p:cNvGrpSpPr/>
        <p:nvPr/>
      </p:nvGrpSpPr>
      <p:grpSpPr>
        <a:xfrm>
          <a:off x="0" y="0"/>
          <a:ext cx="0" cy="0"/>
          <a:chOff x="0" y="0"/>
          <a:chExt cx="0" cy="0"/>
        </a:xfrm>
      </p:grpSpPr>
      <p:sp>
        <p:nvSpPr>
          <p:cNvPr id="849" name="Google Shape;849;p81"/>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rPr lang="en-US"/>
              <a:t>Types of files in C</a:t>
            </a:r>
            <a:endParaRPr/>
          </a:p>
        </p:txBody>
      </p:sp>
      <p:sp>
        <p:nvSpPr>
          <p:cNvPr id="850" name="Google Shape;850;p81"/>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C programming language supports two types of files and they are as follows...</a:t>
            </a:r>
            <a:endParaRPr/>
          </a:p>
          <a:p>
            <a:pPr indent="-228600" lvl="0" marL="228600" rtl="0" algn="l">
              <a:lnSpc>
                <a:spcPct val="90000"/>
              </a:lnSpc>
              <a:spcBef>
                <a:spcPts val="1000"/>
              </a:spcBef>
              <a:spcAft>
                <a:spcPts val="0"/>
              </a:spcAft>
              <a:buClr>
                <a:schemeClr val="dk1"/>
              </a:buClr>
              <a:buSzPts val="2800"/>
              <a:buChar char="•"/>
            </a:pPr>
            <a:r>
              <a:rPr b="1" lang="en-US"/>
              <a:t>Text Files (or) ASCII Files</a:t>
            </a:r>
            <a:endParaRPr/>
          </a:p>
          <a:p>
            <a:pPr indent="-228600" lvl="0" marL="228600" rtl="0" algn="l">
              <a:lnSpc>
                <a:spcPct val="90000"/>
              </a:lnSpc>
              <a:spcBef>
                <a:spcPts val="1000"/>
              </a:spcBef>
              <a:spcAft>
                <a:spcPts val="0"/>
              </a:spcAft>
              <a:buClr>
                <a:schemeClr val="dk1"/>
              </a:buClr>
              <a:buSzPts val="2800"/>
              <a:buChar char="•"/>
            </a:pPr>
            <a:r>
              <a:rPr b="1" lang="en-US"/>
              <a:t>Binary Files</a:t>
            </a:r>
            <a:endParaRPr/>
          </a:p>
          <a:p>
            <a:pPr indent="-228600" lvl="0" marL="228600" rtl="0" algn="l">
              <a:lnSpc>
                <a:spcPct val="90000"/>
              </a:lnSpc>
              <a:spcBef>
                <a:spcPts val="1000"/>
              </a:spcBef>
              <a:spcAft>
                <a:spcPts val="0"/>
              </a:spcAft>
              <a:buClr>
                <a:schemeClr val="dk1"/>
              </a:buClr>
              <a:buSzPts val="2800"/>
              <a:buChar char="•"/>
            </a:pPr>
            <a:r>
              <a:rPr b="1" i="1" lang="en-US"/>
              <a:t>Text File (or) ASCII File - </a:t>
            </a:r>
            <a:r>
              <a:rPr lang="en-US"/>
              <a:t>The file that contains ASCII codes of data like digits, alphabets and symbols is called text file (or) ASCII file.</a:t>
            </a:r>
            <a:endParaRPr/>
          </a:p>
          <a:p>
            <a:pPr indent="-228600" lvl="0" marL="228600" rtl="0" algn="l">
              <a:lnSpc>
                <a:spcPct val="90000"/>
              </a:lnSpc>
              <a:spcBef>
                <a:spcPts val="1000"/>
              </a:spcBef>
              <a:spcAft>
                <a:spcPts val="0"/>
              </a:spcAft>
              <a:buClr>
                <a:schemeClr val="dk1"/>
              </a:buClr>
              <a:buSzPts val="2800"/>
              <a:buChar char="•"/>
            </a:pPr>
            <a:r>
              <a:rPr b="1" i="1" lang="en-US"/>
              <a:t>Binary File - </a:t>
            </a:r>
            <a:r>
              <a:rPr lang="en-US"/>
              <a:t>The file that contains data in the form of bytes (0's and 1's) is called as binary file. Generally, the binary files are compiled version of text files.</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4" name="Shape 854"/>
        <p:cNvGrpSpPr/>
        <p:nvPr/>
      </p:nvGrpSpPr>
      <p:grpSpPr>
        <a:xfrm>
          <a:off x="0" y="0"/>
          <a:ext cx="0" cy="0"/>
          <a:chOff x="0" y="0"/>
          <a:chExt cx="0" cy="0"/>
        </a:xfrm>
      </p:grpSpPr>
      <p:sp>
        <p:nvSpPr>
          <p:cNvPr id="855" name="Google Shape;855;p82"/>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rPr lang="en-US"/>
              <a:t>Using files in C- file operations</a:t>
            </a:r>
            <a:endParaRPr/>
          </a:p>
        </p:txBody>
      </p:sp>
      <p:sp>
        <p:nvSpPr>
          <p:cNvPr id="856" name="Google Shape;856;p82"/>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Declare a file pointer variable in C</a:t>
            </a:r>
            <a:endParaRPr/>
          </a:p>
          <a:p>
            <a:pPr indent="-228600" lvl="0" marL="228600" rtl="0" algn="l">
              <a:lnSpc>
                <a:spcPct val="90000"/>
              </a:lnSpc>
              <a:spcBef>
                <a:spcPts val="1000"/>
              </a:spcBef>
              <a:spcAft>
                <a:spcPts val="0"/>
              </a:spcAft>
              <a:buClr>
                <a:schemeClr val="dk1"/>
              </a:buClr>
              <a:buSzPts val="2800"/>
              <a:buChar char="•"/>
            </a:pPr>
            <a:r>
              <a:rPr lang="en-US"/>
              <a:t>Opening a file</a:t>
            </a:r>
            <a:endParaRPr/>
          </a:p>
          <a:p>
            <a:pPr indent="-228600" lvl="0" marL="228600" rtl="0" algn="l">
              <a:lnSpc>
                <a:spcPct val="90000"/>
              </a:lnSpc>
              <a:spcBef>
                <a:spcPts val="1000"/>
              </a:spcBef>
              <a:spcAft>
                <a:spcPts val="0"/>
              </a:spcAft>
              <a:buClr>
                <a:schemeClr val="dk1"/>
              </a:buClr>
              <a:buSzPts val="2800"/>
              <a:buChar char="•"/>
            </a:pPr>
            <a:r>
              <a:rPr lang="en-US"/>
              <a:t>Reading data from a file</a:t>
            </a:r>
            <a:endParaRPr/>
          </a:p>
          <a:p>
            <a:pPr indent="-228600" lvl="0" marL="228600" rtl="0" algn="l">
              <a:lnSpc>
                <a:spcPct val="90000"/>
              </a:lnSpc>
              <a:spcBef>
                <a:spcPts val="1000"/>
              </a:spcBef>
              <a:spcAft>
                <a:spcPts val="0"/>
              </a:spcAft>
              <a:buClr>
                <a:schemeClr val="dk1"/>
              </a:buClr>
              <a:buSzPts val="2800"/>
              <a:buChar char="•"/>
            </a:pPr>
            <a:r>
              <a:rPr lang="en-US"/>
              <a:t>Writing data to a file</a:t>
            </a:r>
            <a:endParaRPr/>
          </a:p>
          <a:p>
            <a:pPr indent="-228600" lvl="0" marL="228600" rtl="0" algn="l">
              <a:lnSpc>
                <a:spcPct val="90000"/>
              </a:lnSpc>
              <a:spcBef>
                <a:spcPts val="1000"/>
              </a:spcBef>
              <a:spcAft>
                <a:spcPts val="0"/>
              </a:spcAft>
              <a:buClr>
                <a:schemeClr val="dk1"/>
              </a:buClr>
              <a:buSzPts val="2800"/>
              <a:buChar char="•"/>
            </a:pPr>
            <a:r>
              <a:rPr lang="en-US"/>
              <a:t>Closing a file</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0" name="Shape 860"/>
        <p:cNvGrpSpPr/>
        <p:nvPr/>
      </p:nvGrpSpPr>
      <p:grpSpPr>
        <a:xfrm>
          <a:off x="0" y="0"/>
          <a:ext cx="0" cy="0"/>
          <a:chOff x="0" y="0"/>
          <a:chExt cx="0" cy="0"/>
        </a:xfrm>
      </p:grpSpPr>
      <p:sp>
        <p:nvSpPr>
          <p:cNvPr id="861" name="Google Shape;861;p83"/>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rPr lang="en-US"/>
              <a:t>Declaring a file pointer variable</a:t>
            </a:r>
            <a:endParaRPr/>
          </a:p>
        </p:txBody>
      </p:sp>
      <p:sp>
        <p:nvSpPr>
          <p:cNvPr id="862" name="Google Shape;862;p83"/>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The syntax used for declaring a file pointer in C is as follows: </a:t>
            </a:r>
            <a:endParaRPr/>
          </a:p>
          <a:p>
            <a:pPr indent="-228600" lvl="0" marL="228600" rtl="0" algn="l">
              <a:lnSpc>
                <a:spcPct val="90000"/>
              </a:lnSpc>
              <a:spcBef>
                <a:spcPts val="1000"/>
              </a:spcBef>
              <a:spcAft>
                <a:spcPts val="0"/>
              </a:spcAft>
              <a:buClr>
                <a:schemeClr val="dk1"/>
              </a:buClr>
              <a:buSzPts val="2800"/>
              <a:buChar char="•"/>
            </a:pPr>
            <a:r>
              <a:rPr lang="en-US"/>
              <a:t>FILE *filePointer; </a:t>
            </a:r>
            <a:endParaRPr/>
          </a:p>
          <a:p>
            <a:pPr indent="-228600" lvl="0" marL="228600" rtl="0" algn="l">
              <a:lnSpc>
                <a:spcPct val="90000"/>
              </a:lnSpc>
              <a:spcBef>
                <a:spcPts val="1000"/>
              </a:spcBef>
              <a:spcAft>
                <a:spcPts val="0"/>
              </a:spcAft>
              <a:buClr>
                <a:schemeClr val="dk1"/>
              </a:buClr>
              <a:buSzPts val="2800"/>
              <a:buChar char="•"/>
            </a:pPr>
            <a:r>
              <a:rPr lang="en-US"/>
              <a:t>Here, FILE is a pre-defined structure in C that is used to handle file I/O operations. </a:t>
            </a:r>
            <a:endParaRPr/>
          </a:p>
          <a:p>
            <a:pPr indent="-228600" lvl="0" marL="228600" rtl="0" algn="l">
              <a:lnSpc>
                <a:spcPct val="90000"/>
              </a:lnSpc>
              <a:spcBef>
                <a:spcPts val="1000"/>
              </a:spcBef>
              <a:spcAft>
                <a:spcPts val="0"/>
              </a:spcAft>
              <a:buClr>
                <a:schemeClr val="dk1"/>
              </a:buClr>
              <a:buSzPts val="2800"/>
              <a:buChar char="•"/>
            </a:pPr>
            <a:r>
              <a:rPr lang="en-US"/>
              <a:t> The filePointer is a variable that will store the memory address of the file's current position.</a:t>
            </a:r>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6" name="Shape 866"/>
        <p:cNvGrpSpPr/>
        <p:nvPr/>
      </p:nvGrpSpPr>
      <p:grpSpPr>
        <a:xfrm>
          <a:off x="0" y="0"/>
          <a:ext cx="0" cy="0"/>
          <a:chOff x="0" y="0"/>
          <a:chExt cx="0" cy="0"/>
        </a:xfrm>
      </p:grpSpPr>
      <p:sp>
        <p:nvSpPr>
          <p:cNvPr id="867" name="Google Shape;867;p84"/>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rPr lang="en-US"/>
              <a:t>Opening a file</a:t>
            </a:r>
            <a:endParaRPr/>
          </a:p>
        </p:txBody>
      </p:sp>
      <p:sp>
        <p:nvSpPr>
          <p:cNvPr id="868" name="Google Shape;868;p84"/>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300"/>
              <a:buChar char="•"/>
            </a:pPr>
            <a:r>
              <a:rPr lang="en-US" sz="2300"/>
              <a:t>A file must be </a:t>
            </a:r>
            <a:r>
              <a:rPr lang="en-US" sz="2300">
                <a:solidFill>
                  <a:srgbClr val="FF0000"/>
                </a:solidFill>
              </a:rPr>
              <a:t>“opened”</a:t>
            </a:r>
            <a:r>
              <a:rPr lang="en-US" sz="2300"/>
              <a:t> before it can be used.</a:t>
            </a:r>
            <a:endParaRPr/>
          </a:p>
          <a:p>
            <a:pPr indent="-228600" lvl="2" marL="1143000" rtl="0" algn="l">
              <a:lnSpc>
                <a:spcPct val="90000"/>
              </a:lnSpc>
              <a:spcBef>
                <a:spcPts val="500"/>
              </a:spcBef>
              <a:spcAft>
                <a:spcPts val="0"/>
              </a:spcAft>
              <a:buClr>
                <a:schemeClr val="dk1"/>
              </a:buClr>
              <a:buSzPts val="2000"/>
              <a:buNone/>
            </a:pPr>
            <a:r>
              <a:rPr lang="en-US"/>
              <a:t>	</a:t>
            </a:r>
            <a:r>
              <a:rPr lang="en-US">
                <a:solidFill>
                  <a:srgbClr val="333399"/>
                </a:solidFill>
              </a:rPr>
              <a:t>FILE   *fp;</a:t>
            </a:r>
            <a:endParaRPr/>
          </a:p>
          <a:p>
            <a:pPr indent="-228600" lvl="1" marL="685800" rtl="0" algn="l">
              <a:lnSpc>
                <a:spcPct val="90000"/>
              </a:lnSpc>
              <a:spcBef>
                <a:spcPts val="500"/>
              </a:spcBef>
              <a:spcAft>
                <a:spcPts val="0"/>
              </a:spcAft>
              <a:buClr>
                <a:srgbClr val="333399"/>
              </a:buClr>
              <a:buSzPts val="2200"/>
              <a:buNone/>
            </a:pPr>
            <a:r>
              <a:rPr lang="en-US" sz="2200">
                <a:solidFill>
                  <a:srgbClr val="333399"/>
                </a:solidFill>
              </a:rPr>
              <a:t>       :</a:t>
            </a:r>
            <a:endParaRPr/>
          </a:p>
          <a:p>
            <a:pPr indent="-228600" lvl="1" marL="685800" rtl="0" algn="l">
              <a:lnSpc>
                <a:spcPct val="90000"/>
              </a:lnSpc>
              <a:spcBef>
                <a:spcPts val="500"/>
              </a:spcBef>
              <a:spcAft>
                <a:spcPts val="0"/>
              </a:spcAft>
              <a:buClr>
                <a:srgbClr val="333399"/>
              </a:buClr>
              <a:buSzPts val="2200"/>
              <a:buNone/>
            </a:pPr>
            <a:r>
              <a:rPr lang="en-US" sz="2200">
                <a:solidFill>
                  <a:srgbClr val="333399"/>
                </a:solidFill>
              </a:rPr>
              <a:t>       fp = fopen (filename, mode);</a:t>
            </a:r>
            <a:endParaRPr/>
          </a:p>
          <a:p>
            <a:pPr indent="-228600" lvl="1" marL="685800" rtl="0" algn="l">
              <a:lnSpc>
                <a:spcPct val="90000"/>
              </a:lnSpc>
              <a:spcBef>
                <a:spcPts val="500"/>
              </a:spcBef>
              <a:spcAft>
                <a:spcPts val="0"/>
              </a:spcAft>
              <a:buClr>
                <a:srgbClr val="FF0000"/>
              </a:buClr>
              <a:buSzPts val="2200"/>
              <a:buChar char="•"/>
            </a:pPr>
            <a:r>
              <a:rPr lang="en-US" sz="2200">
                <a:solidFill>
                  <a:srgbClr val="FF0000"/>
                </a:solidFill>
              </a:rPr>
              <a:t>fp</a:t>
            </a:r>
            <a:r>
              <a:rPr lang="en-US" sz="2200"/>
              <a:t> is declared as a pointer to the data type FILE.</a:t>
            </a:r>
            <a:endParaRPr/>
          </a:p>
          <a:p>
            <a:pPr indent="-228600" lvl="1" marL="685800" rtl="0" algn="l">
              <a:lnSpc>
                <a:spcPct val="90000"/>
              </a:lnSpc>
              <a:spcBef>
                <a:spcPts val="500"/>
              </a:spcBef>
              <a:spcAft>
                <a:spcPts val="0"/>
              </a:spcAft>
              <a:buClr>
                <a:srgbClr val="FF0000"/>
              </a:buClr>
              <a:buSzPts val="2200"/>
              <a:buChar char="•"/>
            </a:pPr>
            <a:r>
              <a:rPr lang="en-US" sz="2200">
                <a:solidFill>
                  <a:srgbClr val="FF0000"/>
                </a:solidFill>
              </a:rPr>
              <a:t>filename</a:t>
            </a:r>
            <a:r>
              <a:rPr lang="en-US" sz="2200"/>
              <a:t> is a string - specifies the name of the file.</a:t>
            </a:r>
            <a:endParaRPr/>
          </a:p>
          <a:p>
            <a:pPr indent="-228600" lvl="1" marL="685800" rtl="0" algn="l">
              <a:lnSpc>
                <a:spcPct val="90000"/>
              </a:lnSpc>
              <a:spcBef>
                <a:spcPts val="500"/>
              </a:spcBef>
              <a:spcAft>
                <a:spcPts val="0"/>
              </a:spcAft>
              <a:buClr>
                <a:srgbClr val="FF0000"/>
              </a:buClr>
              <a:buSzPts val="2200"/>
              <a:buChar char="•"/>
            </a:pPr>
            <a:r>
              <a:rPr lang="en-US" sz="2200">
                <a:solidFill>
                  <a:srgbClr val="FF0000"/>
                </a:solidFill>
              </a:rPr>
              <a:t>fopen</a:t>
            </a:r>
            <a:r>
              <a:rPr lang="en-US" sz="2200"/>
              <a:t> returns a pointer to the file which is used in all subsequent file operations. </a:t>
            </a:r>
            <a:endParaRPr/>
          </a:p>
          <a:p>
            <a:pPr indent="-228600" lvl="1" marL="685800" rtl="0" algn="l">
              <a:lnSpc>
                <a:spcPct val="90000"/>
              </a:lnSpc>
              <a:spcBef>
                <a:spcPts val="500"/>
              </a:spcBef>
              <a:spcAft>
                <a:spcPts val="0"/>
              </a:spcAft>
              <a:buClr>
                <a:srgbClr val="FF0000"/>
              </a:buClr>
              <a:buSzPts val="2200"/>
              <a:buChar char="•"/>
            </a:pPr>
            <a:r>
              <a:rPr lang="en-US" sz="2200">
                <a:solidFill>
                  <a:srgbClr val="FF0000"/>
                </a:solidFill>
              </a:rPr>
              <a:t>mode</a:t>
            </a:r>
            <a:r>
              <a:rPr lang="en-US" sz="2200"/>
              <a:t> is a string which specifies the purpose of opening the file:</a:t>
            </a:r>
            <a:endParaRPr/>
          </a:p>
          <a:p>
            <a:pPr indent="-228600" lvl="3" marL="1600200" rtl="0" algn="l">
              <a:lnSpc>
                <a:spcPct val="90000"/>
              </a:lnSpc>
              <a:spcBef>
                <a:spcPts val="500"/>
              </a:spcBef>
              <a:spcAft>
                <a:spcPts val="0"/>
              </a:spcAft>
              <a:buClr>
                <a:schemeClr val="dk1"/>
              </a:buClr>
              <a:buSzPts val="2000"/>
              <a:buNone/>
            </a:pPr>
            <a:r>
              <a:rPr lang="en-US"/>
              <a:t>“r”    ::  open the file for reading only</a:t>
            </a:r>
            <a:endParaRPr/>
          </a:p>
          <a:p>
            <a:pPr indent="-228600" lvl="3" marL="1600200" rtl="0" algn="l">
              <a:lnSpc>
                <a:spcPct val="90000"/>
              </a:lnSpc>
              <a:spcBef>
                <a:spcPts val="500"/>
              </a:spcBef>
              <a:spcAft>
                <a:spcPts val="0"/>
              </a:spcAft>
              <a:buClr>
                <a:schemeClr val="dk1"/>
              </a:buClr>
              <a:buSzPts val="2000"/>
              <a:buNone/>
            </a:pPr>
            <a:r>
              <a:rPr lang="en-US"/>
              <a:t> “w”  ::  open the file for writing only</a:t>
            </a:r>
            <a:endParaRPr/>
          </a:p>
          <a:p>
            <a:pPr indent="-228600" lvl="3" marL="1600200" rtl="0" algn="l">
              <a:lnSpc>
                <a:spcPct val="90000"/>
              </a:lnSpc>
              <a:spcBef>
                <a:spcPts val="500"/>
              </a:spcBef>
              <a:spcAft>
                <a:spcPts val="0"/>
              </a:spcAft>
              <a:buClr>
                <a:schemeClr val="dk1"/>
              </a:buClr>
              <a:buSzPts val="2000"/>
              <a:buNone/>
            </a:pPr>
            <a:r>
              <a:rPr lang="en-US"/>
              <a:t>“a”    ::  open the file for appending data to it</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2" name="Shape 872"/>
        <p:cNvGrpSpPr/>
        <p:nvPr/>
      </p:nvGrpSpPr>
      <p:grpSpPr>
        <a:xfrm>
          <a:off x="0" y="0"/>
          <a:ext cx="0" cy="0"/>
          <a:chOff x="0" y="0"/>
          <a:chExt cx="0" cy="0"/>
        </a:xfrm>
      </p:grpSpPr>
      <p:sp>
        <p:nvSpPr>
          <p:cNvPr id="873" name="Google Shape;873;p85"/>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000000"/>
              </a:buClr>
              <a:buFont typeface="Arial"/>
              <a:buNone/>
            </a:pPr>
            <a:r>
              <a:rPr lang="en-US"/>
              <a:t>File Modes</a:t>
            </a:r>
            <a:endParaRPr/>
          </a:p>
        </p:txBody>
      </p:sp>
      <p:sp>
        <p:nvSpPr>
          <p:cNvPr id="874" name="Google Shape;874;p85"/>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80000"/>
              </a:lnSpc>
              <a:spcBef>
                <a:spcPts val="0"/>
              </a:spcBef>
              <a:spcAft>
                <a:spcPts val="0"/>
              </a:spcAft>
              <a:buClr>
                <a:schemeClr val="dk1"/>
              </a:buClr>
              <a:buSzPts val="1200"/>
              <a:buChar char="•"/>
            </a:pPr>
            <a:r>
              <a:rPr b="1" i="1" lang="en-US" sz="1200"/>
              <a:t>r</a:t>
            </a:r>
            <a:r>
              <a:rPr b="1" lang="en-US" sz="1200"/>
              <a:t> - open a file in read-mode, set the pointer to the beginning of the file. </a:t>
            </a:r>
            <a:br>
              <a:rPr b="1" lang="en-US" sz="1200"/>
            </a:br>
            <a:endParaRPr b="1" sz="1200"/>
          </a:p>
          <a:p>
            <a:pPr indent="-228600" lvl="0" marL="228600" rtl="0" algn="l">
              <a:lnSpc>
                <a:spcPct val="80000"/>
              </a:lnSpc>
              <a:spcBef>
                <a:spcPts val="1000"/>
              </a:spcBef>
              <a:spcAft>
                <a:spcPts val="0"/>
              </a:spcAft>
              <a:buClr>
                <a:schemeClr val="dk1"/>
              </a:buClr>
              <a:buSzPts val="1200"/>
              <a:buChar char="•"/>
            </a:pPr>
            <a:r>
              <a:rPr b="1" i="1" lang="en-US" sz="1200"/>
              <a:t>w</a:t>
            </a:r>
            <a:r>
              <a:rPr b="1" lang="en-US" sz="1200"/>
              <a:t> - open a file in write-mode, set the pointer to the beginning of the file. </a:t>
            </a:r>
            <a:br>
              <a:rPr b="1" lang="en-US" sz="1200"/>
            </a:br>
            <a:endParaRPr b="1" sz="1200"/>
          </a:p>
          <a:p>
            <a:pPr indent="-228600" lvl="0" marL="228600" rtl="0" algn="l">
              <a:lnSpc>
                <a:spcPct val="80000"/>
              </a:lnSpc>
              <a:spcBef>
                <a:spcPts val="1000"/>
              </a:spcBef>
              <a:spcAft>
                <a:spcPts val="0"/>
              </a:spcAft>
              <a:buClr>
                <a:schemeClr val="dk1"/>
              </a:buClr>
              <a:buSzPts val="1200"/>
              <a:buChar char="•"/>
            </a:pPr>
            <a:r>
              <a:rPr b="1" i="1" lang="en-US" sz="1200"/>
              <a:t>a</a:t>
            </a:r>
            <a:r>
              <a:rPr b="1" lang="en-US" sz="1200"/>
              <a:t> - open a file in write-mode, set the pointer to the end of the file. </a:t>
            </a:r>
            <a:br>
              <a:rPr b="1" lang="en-US" sz="1200"/>
            </a:br>
            <a:endParaRPr b="1" sz="1200"/>
          </a:p>
          <a:p>
            <a:pPr indent="-228600" lvl="0" marL="228600" rtl="0" algn="l">
              <a:lnSpc>
                <a:spcPct val="80000"/>
              </a:lnSpc>
              <a:spcBef>
                <a:spcPts val="1000"/>
              </a:spcBef>
              <a:spcAft>
                <a:spcPts val="0"/>
              </a:spcAft>
              <a:buClr>
                <a:schemeClr val="dk1"/>
              </a:buClr>
              <a:buSzPts val="1200"/>
              <a:buChar char="•"/>
            </a:pPr>
            <a:r>
              <a:rPr b="1" i="1" lang="en-US" sz="1200"/>
              <a:t>rb</a:t>
            </a:r>
            <a:r>
              <a:rPr b="1" lang="en-US" sz="1200"/>
              <a:t> - open a binary-file in read-mode, set the pointer to the beginning of the file. </a:t>
            </a:r>
            <a:br>
              <a:rPr b="1" lang="en-US" sz="1200"/>
            </a:br>
            <a:endParaRPr b="1" sz="1200"/>
          </a:p>
          <a:p>
            <a:pPr indent="-228600" lvl="0" marL="228600" rtl="0" algn="l">
              <a:lnSpc>
                <a:spcPct val="80000"/>
              </a:lnSpc>
              <a:spcBef>
                <a:spcPts val="1000"/>
              </a:spcBef>
              <a:spcAft>
                <a:spcPts val="0"/>
              </a:spcAft>
              <a:buClr>
                <a:schemeClr val="dk1"/>
              </a:buClr>
              <a:buSzPts val="1200"/>
              <a:buChar char="•"/>
            </a:pPr>
            <a:r>
              <a:rPr b="1" i="1" lang="en-US" sz="1200"/>
              <a:t>wb</a:t>
            </a:r>
            <a:r>
              <a:rPr b="1" lang="en-US" sz="1200"/>
              <a:t> - open a binary-file in write-mode, set the pointer to the beginning of the file. </a:t>
            </a:r>
            <a:br>
              <a:rPr b="1" lang="en-US" sz="1200"/>
            </a:br>
            <a:endParaRPr b="1" sz="1200"/>
          </a:p>
          <a:p>
            <a:pPr indent="-228600" lvl="0" marL="228600" rtl="0" algn="l">
              <a:lnSpc>
                <a:spcPct val="80000"/>
              </a:lnSpc>
              <a:spcBef>
                <a:spcPts val="1000"/>
              </a:spcBef>
              <a:spcAft>
                <a:spcPts val="0"/>
              </a:spcAft>
              <a:buClr>
                <a:schemeClr val="dk1"/>
              </a:buClr>
              <a:buSzPts val="1200"/>
              <a:buChar char="•"/>
            </a:pPr>
            <a:r>
              <a:rPr b="1" i="1" lang="en-US" sz="1200"/>
              <a:t>ab</a:t>
            </a:r>
            <a:r>
              <a:rPr b="1" lang="en-US" sz="1200"/>
              <a:t> - open a binary-file in write-mode, set the pointer to the end of the file. </a:t>
            </a:r>
            <a:br>
              <a:rPr b="1" lang="en-US" sz="1200"/>
            </a:br>
            <a:endParaRPr b="1" sz="1200"/>
          </a:p>
          <a:p>
            <a:pPr indent="-228600" lvl="0" marL="228600" rtl="0" algn="l">
              <a:lnSpc>
                <a:spcPct val="80000"/>
              </a:lnSpc>
              <a:spcBef>
                <a:spcPts val="1000"/>
              </a:spcBef>
              <a:spcAft>
                <a:spcPts val="0"/>
              </a:spcAft>
              <a:buClr>
                <a:schemeClr val="dk1"/>
              </a:buClr>
              <a:buSzPts val="1200"/>
              <a:buChar char="•"/>
            </a:pPr>
            <a:r>
              <a:rPr b="1" i="1" lang="en-US" sz="1200"/>
              <a:t>r+</a:t>
            </a:r>
            <a:r>
              <a:rPr b="1" lang="en-US" sz="1200"/>
              <a:t> - open a file in read/write-mode, if the file does not exist, it will not be created. </a:t>
            </a:r>
            <a:br>
              <a:rPr b="1" lang="en-US" sz="1200"/>
            </a:br>
            <a:endParaRPr b="1" sz="1200"/>
          </a:p>
          <a:p>
            <a:pPr indent="-228600" lvl="0" marL="228600" rtl="0" algn="l">
              <a:lnSpc>
                <a:spcPct val="80000"/>
              </a:lnSpc>
              <a:spcBef>
                <a:spcPts val="1000"/>
              </a:spcBef>
              <a:spcAft>
                <a:spcPts val="0"/>
              </a:spcAft>
              <a:buClr>
                <a:schemeClr val="dk1"/>
              </a:buClr>
              <a:buSzPts val="1200"/>
              <a:buChar char="•"/>
            </a:pPr>
            <a:r>
              <a:rPr b="1" i="1" lang="en-US" sz="1200"/>
              <a:t>w+</a:t>
            </a:r>
            <a:r>
              <a:rPr b="1" lang="en-US" sz="1200"/>
              <a:t> - open a file in read/write-mode, set the pointer to the beginning of the file. </a:t>
            </a:r>
            <a:br>
              <a:rPr b="1" lang="en-US" sz="1200"/>
            </a:br>
            <a:endParaRPr b="1" sz="1200"/>
          </a:p>
          <a:p>
            <a:pPr indent="-228600" lvl="0" marL="228600" rtl="0" algn="l">
              <a:lnSpc>
                <a:spcPct val="80000"/>
              </a:lnSpc>
              <a:spcBef>
                <a:spcPts val="1000"/>
              </a:spcBef>
              <a:spcAft>
                <a:spcPts val="0"/>
              </a:spcAft>
              <a:buClr>
                <a:schemeClr val="dk1"/>
              </a:buClr>
              <a:buSzPts val="1200"/>
              <a:buChar char="•"/>
            </a:pPr>
            <a:r>
              <a:rPr b="1" i="1" lang="en-US" sz="1200"/>
              <a:t>a+</a:t>
            </a:r>
            <a:r>
              <a:rPr b="1" lang="en-US" sz="1200"/>
              <a:t> - open a file in read/append mode. </a:t>
            </a:r>
            <a:br>
              <a:rPr b="1" lang="en-US" sz="1200"/>
            </a:br>
            <a:endParaRPr b="1" sz="1200"/>
          </a:p>
          <a:p>
            <a:pPr indent="-228600" lvl="0" marL="228600" rtl="0" algn="l">
              <a:lnSpc>
                <a:spcPct val="80000"/>
              </a:lnSpc>
              <a:spcBef>
                <a:spcPts val="1000"/>
              </a:spcBef>
              <a:spcAft>
                <a:spcPts val="0"/>
              </a:spcAft>
              <a:buClr>
                <a:schemeClr val="dk1"/>
              </a:buClr>
              <a:buSzPts val="1200"/>
              <a:buChar char="•"/>
            </a:pPr>
            <a:r>
              <a:rPr b="1" i="1" lang="en-US" sz="1200"/>
              <a:t>r+b</a:t>
            </a:r>
            <a:r>
              <a:rPr b="1" lang="en-US" sz="1200"/>
              <a:t> - open a binary-file in read/write-mode, if the file does not exist, it will not be created. </a:t>
            </a:r>
            <a:br>
              <a:rPr b="1" lang="en-US" sz="1200"/>
            </a:br>
            <a:endParaRPr b="1" sz="1200"/>
          </a:p>
          <a:p>
            <a:pPr indent="-228600" lvl="0" marL="228600" rtl="0" algn="l">
              <a:lnSpc>
                <a:spcPct val="80000"/>
              </a:lnSpc>
              <a:spcBef>
                <a:spcPts val="1000"/>
              </a:spcBef>
              <a:spcAft>
                <a:spcPts val="0"/>
              </a:spcAft>
              <a:buClr>
                <a:schemeClr val="dk1"/>
              </a:buClr>
              <a:buSzPts val="1200"/>
              <a:buChar char="•"/>
            </a:pPr>
            <a:r>
              <a:rPr b="1" i="1" lang="en-US" sz="1200"/>
              <a:t>w+b</a:t>
            </a:r>
            <a:r>
              <a:rPr b="1" lang="en-US" sz="1200"/>
              <a:t> - open a binary-file in read/write-mode, set the pointer to the beginning of the file. </a:t>
            </a:r>
            <a:br>
              <a:rPr b="1" lang="en-US" sz="1200"/>
            </a:br>
            <a:endParaRPr b="1" sz="1200"/>
          </a:p>
          <a:p>
            <a:pPr indent="-228600" lvl="0" marL="228600" rtl="0" algn="l">
              <a:lnSpc>
                <a:spcPct val="80000"/>
              </a:lnSpc>
              <a:spcBef>
                <a:spcPts val="1000"/>
              </a:spcBef>
              <a:spcAft>
                <a:spcPts val="0"/>
              </a:spcAft>
              <a:buClr>
                <a:schemeClr val="dk1"/>
              </a:buClr>
              <a:buSzPts val="1200"/>
              <a:buChar char="•"/>
            </a:pPr>
            <a:r>
              <a:rPr b="1" i="1" lang="en-US" sz="1200"/>
              <a:t>a+b</a:t>
            </a:r>
            <a:r>
              <a:rPr b="1" lang="en-US" sz="1200"/>
              <a:t> - open a binary-file in read/append mode.</a:t>
            </a:r>
            <a:endParaRPr sz="1200"/>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8" name="Shape 878"/>
        <p:cNvGrpSpPr/>
        <p:nvPr/>
      </p:nvGrpSpPr>
      <p:grpSpPr>
        <a:xfrm>
          <a:off x="0" y="0"/>
          <a:ext cx="0" cy="0"/>
          <a:chOff x="0" y="0"/>
          <a:chExt cx="0" cy="0"/>
        </a:xfrm>
      </p:grpSpPr>
      <p:sp>
        <p:nvSpPr>
          <p:cNvPr id="879" name="Google Shape;879;p86"/>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rPr lang="en-US"/>
              <a:t>Contd..</a:t>
            </a:r>
            <a:endParaRPr/>
          </a:p>
        </p:txBody>
      </p:sp>
      <p:sp>
        <p:nvSpPr>
          <p:cNvPr id="880" name="Google Shape;880;p86"/>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Points to note:</a:t>
            </a:r>
            <a:endParaRPr/>
          </a:p>
          <a:p>
            <a:pPr indent="-228600" lvl="1" marL="685800" rtl="0" algn="l">
              <a:lnSpc>
                <a:spcPct val="90000"/>
              </a:lnSpc>
              <a:spcBef>
                <a:spcPts val="500"/>
              </a:spcBef>
              <a:spcAft>
                <a:spcPts val="0"/>
              </a:spcAft>
              <a:buClr>
                <a:schemeClr val="dk1"/>
              </a:buClr>
              <a:buSzPts val="2400"/>
              <a:buChar char="•"/>
            </a:pPr>
            <a:r>
              <a:rPr lang="en-US"/>
              <a:t>Several files may be opened at the same time.</a:t>
            </a:r>
            <a:endParaRPr/>
          </a:p>
          <a:p>
            <a:pPr indent="-228600" lvl="1" marL="685800" rtl="0" algn="l">
              <a:lnSpc>
                <a:spcPct val="90000"/>
              </a:lnSpc>
              <a:spcBef>
                <a:spcPts val="500"/>
              </a:spcBef>
              <a:spcAft>
                <a:spcPts val="0"/>
              </a:spcAft>
              <a:buClr>
                <a:schemeClr val="dk1"/>
              </a:buClr>
              <a:buSzPts val="2400"/>
              <a:buChar char="•"/>
            </a:pPr>
            <a:r>
              <a:rPr lang="en-US"/>
              <a:t>For the “w” and “a” modes, if the named file does not exist, it is automatically created.</a:t>
            </a:r>
            <a:endParaRPr/>
          </a:p>
          <a:p>
            <a:pPr indent="-228600" lvl="1" marL="685800" rtl="0" algn="l">
              <a:lnSpc>
                <a:spcPct val="90000"/>
              </a:lnSpc>
              <a:spcBef>
                <a:spcPts val="500"/>
              </a:spcBef>
              <a:spcAft>
                <a:spcPts val="0"/>
              </a:spcAft>
              <a:buClr>
                <a:schemeClr val="dk1"/>
              </a:buClr>
              <a:buSzPts val="2400"/>
              <a:buChar char="•"/>
            </a:pPr>
            <a:r>
              <a:rPr lang="en-US"/>
              <a:t>For the “w” mode, if the named file exists, its contents will be overwritten. </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4" name="Shape 884"/>
        <p:cNvGrpSpPr/>
        <p:nvPr/>
      </p:nvGrpSpPr>
      <p:grpSpPr>
        <a:xfrm>
          <a:off x="0" y="0"/>
          <a:ext cx="0" cy="0"/>
          <a:chOff x="0" y="0"/>
          <a:chExt cx="0" cy="0"/>
        </a:xfrm>
      </p:grpSpPr>
      <p:sp>
        <p:nvSpPr>
          <p:cNvPr id="885" name="Google Shape;885;p87"/>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rPr lang="en-US"/>
              <a:t>Examples</a:t>
            </a:r>
            <a:br>
              <a:rPr lang="en-US"/>
            </a:br>
            <a:endParaRPr/>
          </a:p>
        </p:txBody>
      </p:sp>
      <p:sp>
        <p:nvSpPr>
          <p:cNvPr id="886" name="Google Shape;886;p87"/>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Autofit/>
          </a:bodyPr>
          <a:lstStyle/>
          <a:p>
            <a:pPr indent="-228600" lvl="1" marL="685800" rtl="0" algn="l">
              <a:lnSpc>
                <a:spcPct val="90000"/>
              </a:lnSpc>
              <a:spcBef>
                <a:spcPts val="0"/>
              </a:spcBef>
              <a:spcAft>
                <a:spcPts val="0"/>
              </a:spcAft>
              <a:buClr>
                <a:schemeClr val="dk1"/>
              </a:buClr>
              <a:buSzPts val="2400"/>
              <a:buNone/>
            </a:pPr>
            <a:r>
              <a:rPr lang="en-US"/>
              <a:t>FILE    *in,  *out ;</a:t>
            </a:r>
            <a:endParaRPr/>
          </a:p>
          <a:p>
            <a:pPr indent="-228600" lvl="1" marL="685800" rtl="0" algn="l">
              <a:lnSpc>
                <a:spcPct val="90000"/>
              </a:lnSpc>
              <a:spcBef>
                <a:spcPts val="500"/>
              </a:spcBef>
              <a:spcAft>
                <a:spcPts val="0"/>
              </a:spcAft>
              <a:buClr>
                <a:schemeClr val="dk1"/>
              </a:buClr>
              <a:buSzPts val="2400"/>
              <a:buNone/>
            </a:pPr>
            <a:r>
              <a:rPr lang="en-US"/>
              <a:t>    in  =  fopen (“mydata.dat”, “r”) ;</a:t>
            </a:r>
            <a:endParaRPr/>
          </a:p>
          <a:p>
            <a:pPr indent="-228600" lvl="1" marL="685800" rtl="0" algn="l">
              <a:lnSpc>
                <a:spcPct val="90000"/>
              </a:lnSpc>
              <a:spcBef>
                <a:spcPts val="500"/>
              </a:spcBef>
              <a:spcAft>
                <a:spcPts val="0"/>
              </a:spcAft>
              <a:buClr>
                <a:schemeClr val="dk1"/>
              </a:buClr>
              <a:buSzPts val="2400"/>
              <a:buNone/>
            </a:pPr>
            <a:r>
              <a:rPr lang="en-US"/>
              <a:t>    out  =  fopen (“result.dat”, “w”);</a:t>
            </a:r>
            <a:endParaRPr/>
          </a:p>
          <a:p>
            <a:pPr indent="-228600" lvl="1" marL="685800" rtl="0" algn="l">
              <a:lnSpc>
                <a:spcPct val="90000"/>
              </a:lnSpc>
              <a:spcBef>
                <a:spcPts val="500"/>
              </a:spcBef>
              <a:spcAft>
                <a:spcPts val="0"/>
              </a:spcAft>
              <a:buClr>
                <a:schemeClr val="dk1"/>
              </a:buClr>
              <a:buSzPts val="2400"/>
              <a:buNone/>
            </a:pPr>
            <a:r>
              <a:t/>
            </a:r>
            <a:endParaRPr/>
          </a:p>
          <a:p>
            <a:pPr indent="-228600" lvl="1" marL="685800" rtl="0" algn="l">
              <a:lnSpc>
                <a:spcPct val="90000"/>
              </a:lnSpc>
              <a:spcBef>
                <a:spcPts val="500"/>
              </a:spcBef>
              <a:spcAft>
                <a:spcPts val="0"/>
              </a:spcAft>
              <a:buClr>
                <a:schemeClr val="dk1"/>
              </a:buClr>
              <a:buSzPts val="2400"/>
              <a:buNone/>
            </a:pPr>
            <a:r>
              <a:rPr lang="en-US"/>
              <a:t>    FILE    *empl ;</a:t>
            </a:r>
            <a:endParaRPr/>
          </a:p>
          <a:p>
            <a:pPr indent="-228600" lvl="1" marL="685800" rtl="0" algn="l">
              <a:lnSpc>
                <a:spcPct val="90000"/>
              </a:lnSpc>
              <a:spcBef>
                <a:spcPts val="500"/>
              </a:spcBef>
              <a:spcAft>
                <a:spcPts val="0"/>
              </a:spcAft>
              <a:buClr>
                <a:schemeClr val="dk1"/>
              </a:buClr>
              <a:buSzPts val="2400"/>
              <a:buNone/>
            </a:pPr>
            <a:r>
              <a:rPr lang="en-US"/>
              <a:t>    char  filename[25];</a:t>
            </a:r>
            <a:endParaRPr/>
          </a:p>
          <a:p>
            <a:pPr indent="-228600" lvl="1" marL="685800" rtl="0" algn="l">
              <a:lnSpc>
                <a:spcPct val="90000"/>
              </a:lnSpc>
              <a:spcBef>
                <a:spcPts val="500"/>
              </a:spcBef>
              <a:spcAft>
                <a:spcPts val="0"/>
              </a:spcAft>
              <a:buClr>
                <a:schemeClr val="dk1"/>
              </a:buClr>
              <a:buSzPts val="2400"/>
              <a:buNone/>
            </a:pPr>
            <a:r>
              <a:rPr lang="en-US"/>
              <a:t>    scanf  (“%s”, filename);</a:t>
            </a:r>
            <a:endParaRPr/>
          </a:p>
          <a:p>
            <a:pPr indent="-228600" lvl="1" marL="685800" rtl="0" algn="l">
              <a:lnSpc>
                <a:spcPct val="90000"/>
              </a:lnSpc>
              <a:spcBef>
                <a:spcPts val="500"/>
              </a:spcBef>
              <a:spcAft>
                <a:spcPts val="0"/>
              </a:spcAft>
              <a:buClr>
                <a:schemeClr val="dk1"/>
              </a:buClr>
              <a:buSzPts val="2400"/>
              <a:buNone/>
            </a:pPr>
            <a:r>
              <a:rPr lang="en-US"/>
              <a:t>    empl  =  fopen (filename, “r”) ;</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0" name="Shape 890"/>
        <p:cNvGrpSpPr/>
        <p:nvPr/>
      </p:nvGrpSpPr>
      <p:grpSpPr>
        <a:xfrm>
          <a:off x="0" y="0"/>
          <a:ext cx="0" cy="0"/>
          <a:chOff x="0" y="0"/>
          <a:chExt cx="0" cy="0"/>
        </a:xfrm>
      </p:grpSpPr>
      <p:sp>
        <p:nvSpPr>
          <p:cNvPr id="891" name="Google Shape;891;p88"/>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rPr lang="en-US"/>
              <a:t>Closing a file</a:t>
            </a:r>
            <a:endParaRPr/>
          </a:p>
        </p:txBody>
      </p:sp>
      <p:sp>
        <p:nvSpPr>
          <p:cNvPr id="892" name="Google Shape;892;p88"/>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600"/>
              <a:buChar char="•"/>
            </a:pPr>
            <a:r>
              <a:rPr lang="en-US" sz="2600"/>
              <a:t>After all operations on a file have been completed, it must be closed.</a:t>
            </a:r>
            <a:endParaRPr/>
          </a:p>
          <a:p>
            <a:pPr indent="-228600" lvl="1" marL="685800" rtl="0" algn="l">
              <a:lnSpc>
                <a:spcPct val="90000"/>
              </a:lnSpc>
              <a:spcBef>
                <a:spcPts val="500"/>
              </a:spcBef>
              <a:spcAft>
                <a:spcPts val="0"/>
              </a:spcAft>
              <a:buClr>
                <a:schemeClr val="dk1"/>
              </a:buClr>
              <a:buSzPts val="2200"/>
              <a:buChar char="•"/>
            </a:pPr>
            <a:r>
              <a:rPr lang="en-US" sz="2200"/>
              <a:t>Ensures that all file data stored in memory buffers are properly written to the file.</a:t>
            </a:r>
            <a:endParaRPr/>
          </a:p>
          <a:p>
            <a:pPr indent="-228600" lvl="0" marL="228600" rtl="0" algn="l">
              <a:lnSpc>
                <a:spcPct val="90000"/>
              </a:lnSpc>
              <a:spcBef>
                <a:spcPts val="1000"/>
              </a:spcBef>
              <a:spcAft>
                <a:spcPts val="0"/>
              </a:spcAft>
              <a:buClr>
                <a:schemeClr val="dk1"/>
              </a:buClr>
              <a:buSzPts val="2600"/>
              <a:buChar char="•"/>
            </a:pPr>
            <a:r>
              <a:rPr lang="en-US" sz="2600"/>
              <a:t>General format:   </a:t>
            </a:r>
            <a:r>
              <a:rPr lang="en-US" sz="2600">
                <a:solidFill>
                  <a:srgbClr val="333399"/>
                </a:solidFill>
              </a:rPr>
              <a:t>fclose  (file_pointer) ;</a:t>
            </a:r>
            <a:endParaRPr>
              <a:solidFill>
                <a:srgbClr val="CC0000"/>
              </a:solidFill>
            </a:endParaRPr>
          </a:p>
          <a:p>
            <a:pPr indent="-228600" lvl="2" marL="1143000" rtl="0" algn="l">
              <a:lnSpc>
                <a:spcPct val="90000"/>
              </a:lnSpc>
              <a:spcBef>
                <a:spcPts val="500"/>
              </a:spcBef>
              <a:spcAft>
                <a:spcPts val="0"/>
              </a:spcAft>
              <a:buClr>
                <a:srgbClr val="333399"/>
              </a:buClr>
              <a:buSzPts val="2000"/>
              <a:buNone/>
            </a:pPr>
            <a:r>
              <a:rPr lang="en-US">
                <a:solidFill>
                  <a:srgbClr val="333399"/>
                </a:solidFill>
              </a:rPr>
              <a:t>  FILE   *xyz ;</a:t>
            </a:r>
            <a:endParaRPr/>
          </a:p>
          <a:p>
            <a:pPr indent="-228600" lvl="2" marL="1143000" rtl="0" algn="l">
              <a:lnSpc>
                <a:spcPct val="90000"/>
              </a:lnSpc>
              <a:spcBef>
                <a:spcPts val="500"/>
              </a:spcBef>
              <a:spcAft>
                <a:spcPts val="0"/>
              </a:spcAft>
              <a:buClr>
                <a:srgbClr val="333399"/>
              </a:buClr>
              <a:buSzPts val="2000"/>
              <a:buNone/>
            </a:pPr>
            <a:r>
              <a:rPr lang="en-US">
                <a:solidFill>
                  <a:srgbClr val="333399"/>
                </a:solidFill>
              </a:rPr>
              <a:t>  xyz  =  fopen (“test.txt”, “w”) ;</a:t>
            </a:r>
            <a:endParaRPr/>
          </a:p>
          <a:p>
            <a:pPr indent="-228600" lvl="2" marL="1143000" rtl="0" algn="l">
              <a:lnSpc>
                <a:spcPct val="90000"/>
              </a:lnSpc>
              <a:spcBef>
                <a:spcPts val="500"/>
              </a:spcBef>
              <a:spcAft>
                <a:spcPts val="0"/>
              </a:spcAft>
              <a:buClr>
                <a:srgbClr val="333399"/>
              </a:buClr>
              <a:buSzPts val="2000"/>
              <a:buNone/>
            </a:pPr>
            <a:r>
              <a:rPr lang="en-US">
                <a:solidFill>
                  <a:srgbClr val="333399"/>
                </a:solidFill>
              </a:rPr>
              <a:t>  …….</a:t>
            </a:r>
            <a:endParaRPr/>
          </a:p>
          <a:p>
            <a:pPr indent="-228600" lvl="2" marL="1143000" rtl="0" algn="l">
              <a:lnSpc>
                <a:spcPct val="90000"/>
              </a:lnSpc>
              <a:spcBef>
                <a:spcPts val="500"/>
              </a:spcBef>
              <a:spcAft>
                <a:spcPts val="0"/>
              </a:spcAft>
              <a:buClr>
                <a:srgbClr val="333399"/>
              </a:buClr>
              <a:buSzPts val="2000"/>
              <a:buNone/>
            </a:pPr>
            <a:r>
              <a:rPr lang="en-US">
                <a:solidFill>
                  <a:srgbClr val="333399"/>
                </a:solidFill>
              </a:rPr>
              <a:t>  fclose (xyz) ;</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6" name="Shape 896"/>
        <p:cNvGrpSpPr/>
        <p:nvPr/>
      </p:nvGrpSpPr>
      <p:grpSpPr>
        <a:xfrm>
          <a:off x="0" y="0"/>
          <a:ext cx="0" cy="0"/>
          <a:chOff x="0" y="0"/>
          <a:chExt cx="0" cy="0"/>
        </a:xfrm>
      </p:grpSpPr>
      <p:sp>
        <p:nvSpPr>
          <p:cNvPr id="897" name="Google Shape;897;p89"/>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rPr lang="en-US"/>
              <a:t>Contd..</a:t>
            </a:r>
            <a:endParaRPr/>
          </a:p>
        </p:txBody>
      </p:sp>
      <p:sp>
        <p:nvSpPr>
          <p:cNvPr id="898" name="Google Shape;898;p89"/>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Autofit/>
          </a:bodyPr>
          <a:lstStyle/>
          <a:p>
            <a:pPr indent="-228600" lvl="1" marL="685800" rtl="0" algn="l">
              <a:lnSpc>
                <a:spcPct val="90000"/>
              </a:lnSpc>
              <a:spcBef>
                <a:spcPts val="0"/>
              </a:spcBef>
              <a:spcAft>
                <a:spcPts val="0"/>
              </a:spcAft>
              <a:buClr>
                <a:schemeClr val="dk1"/>
              </a:buClr>
              <a:buSzPts val="2200"/>
              <a:buChar char="•"/>
            </a:pPr>
            <a:r>
              <a:rPr b="1" lang="en-US" sz="2200">
                <a:latin typeface="Courier New"/>
                <a:ea typeface="Courier New"/>
                <a:cs typeface="Courier New"/>
                <a:sym typeface="Courier New"/>
              </a:rPr>
              <a:t>fclose(</a:t>
            </a:r>
            <a:r>
              <a:rPr lang="en-US" sz="2200"/>
              <a:t> </a:t>
            </a:r>
            <a:r>
              <a:rPr b="1" i="1" lang="en-US" sz="2200">
                <a:latin typeface="Courier New"/>
                <a:ea typeface="Courier New"/>
                <a:cs typeface="Courier New"/>
                <a:sym typeface="Courier New"/>
              </a:rPr>
              <a:t>FILE</a:t>
            </a:r>
            <a:r>
              <a:rPr i="1" lang="en-US" sz="2200"/>
              <a:t> pointer</a:t>
            </a:r>
            <a:r>
              <a:rPr lang="en-US" sz="2200"/>
              <a:t> </a:t>
            </a:r>
            <a:r>
              <a:rPr b="1" lang="en-US" sz="2200">
                <a:latin typeface="Courier New"/>
                <a:ea typeface="Courier New"/>
                <a:cs typeface="Courier New"/>
                <a:sym typeface="Courier New"/>
              </a:rPr>
              <a:t>)</a:t>
            </a:r>
            <a:endParaRPr/>
          </a:p>
          <a:p>
            <a:pPr indent="-228600" lvl="2" marL="1143000" rtl="0" algn="l">
              <a:lnSpc>
                <a:spcPct val="90000"/>
              </a:lnSpc>
              <a:spcBef>
                <a:spcPts val="500"/>
              </a:spcBef>
              <a:spcAft>
                <a:spcPts val="0"/>
              </a:spcAft>
              <a:buClr>
                <a:schemeClr val="dk1"/>
              </a:buClr>
              <a:buSzPts val="2000"/>
              <a:buChar char="•"/>
            </a:pPr>
            <a:r>
              <a:rPr lang="en-US"/>
              <a:t>Closes specified file</a:t>
            </a:r>
            <a:endParaRPr/>
          </a:p>
          <a:p>
            <a:pPr indent="-228600" lvl="2" marL="1143000" rtl="0" algn="l">
              <a:lnSpc>
                <a:spcPct val="90000"/>
              </a:lnSpc>
              <a:spcBef>
                <a:spcPts val="500"/>
              </a:spcBef>
              <a:spcAft>
                <a:spcPts val="0"/>
              </a:spcAft>
              <a:buClr>
                <a:schemeClr val="dk1"/>
              </a:buClr>
              <a:buSzPts val="2000"/>
              <a:buChar char="•"/>
            </a:pPr>
            <a:r>
              <a:rPr lang="en-US"/>
              <a:t>Performed automatically when program ends</a:t>
            </a:r>
            <a:endParaRPr/>
          </a:p>
          <a:p>
            <a:pPr indent="-228600" lvl="2" marL="1143000" rtl="0" algn="l">
              <a:lnSpc>
                <a:spcPct val="90000"/>
              </a:lnSpc>
              <a:spcBef>
                <a:spcPts val="500"/>
              </a:spcBef>
              <a:spcAft>
                <a:spcPts val="0"/>
              </a:spcAft>
              <a:buClr>
                <a:schemeClr val="dk1"/>
              </a:buClr>
              <a:buSzPts val="2000"/>
              <a:buChar char="•"/>
            </a:pPr>
            <a:r>
              <a:rPr lang="en-US"/>
              <a:t>Good practice to close files explicitly</a:t>
            </a:r>
            <a:endParaRPr/>
          </a:p>
          <a:p>
            <a:pPr indent="-228600" lvl="2" marL="1143000" rtl="0" algn="l">
              <a:lnSpc>
                <a:spcPct val="90000"/>
              </a:lnSpc>
              <a:spcBef>
                <a:spcPts val="500"/>
              </a:spcBef>
              <a:spcAft>
                <a:spcPts val="0"/>
              </a:spcAft>
              <a:buClr>
                <a:schemeClr val="dk1"/>
              </a:buClr>
              <a:buSzPts val="2400"/>
              <a:buChar char="•"/>
            </a:pPr>
            <a:r>
              <a:rPr lang="en-US" sz="2400"/>
              <a:t>system resources are freed. </a:t>
            </a:r>
            <a:endParaRPr/>
          </a:p>
          <a:p>
            <a:pPr indent="-228600" lvl="2" marL="1143000" rtl="0" algn="l">
              <a:lnSpc>
                <a:spcPct val="90000"/>
              </a:lnSpc>
              <a:spcBef>
                <a:spcPts val="500"/>
              </a:spcBef>
              <a:spcAft>
                <a:spcPts val="0"/>
              </a:spcAft>
              <a:buClr>
                <a:schemeClr val="dk1"/>
              </a:buClr>
              <a:buSzPts val="2400"/>
              <a:buChar char="•"/>
            </a:pPr>
            <a:r>
              <a:rPr lang="en-US" sz="2400"/>
              <a:t>Also, you might not find that all the information that you've written to the file has actually been written to disk until the file is closed. </a:t>
            </a:r>
            <a:endParaRPr/>
          </a:p>
          <a:p>
            <a:pPr indent="-228600" lvl="1" marL="685800" rtl="0" algn="l">
              <a:lnSpc>
                <a:spcPct val="90000"/>
              </a:lnSpc>
              <a:spcBef>
                <a:spcPts val="500"/>
              </a:spcBef>
              <a:spcAft>
                <a:spcPts val="0"/>
              </a:spcAft>
              <a:buClr>
                <a:schemeClr val="dk1"/>
              </a:buClr>
              <a:buSzPts val="2200"/>
              <a:buChar char="•"/>
            </a:pPr>
            <a:r>
              <a:rPr b="1" lang="en-US" sz="2200">
                <a:latin typeface="Courier New"/>
                <a:ea typeface="Courier New"/>
                <a:cs typeface="Courier New"/>
                <a:sym typeface="Courier New"/>
              </a:rPr>
              <a:t>feof(</a:t>
            </a:r>
            <a:r>
              <a:rPr lang="en-US" sz="2200"/>
              <a:t> </a:t>
            </a:r>
            <a:r>
              <a:rPr b="1" i="1" lang="en-US" sz="2200">
                <a:latin typeface="Courier New"/>
                <a:ea typeface="Courier New"/>
                <a:cs typeface="Courier New"/>
                <a:sym typeface="Courier New"/>
              </a:rPr>
              <a:t>FILE</a:t>
            </a:r>
            <a:r>
              <a:rPr i="1" lang="en-US" sz="2200"/>
              <a:t> pointer</a:t>
            </a:r>
            <a:r>
              <a:rPr lang="en-US" sz="2200"/>
              <a:t> </a:t>
            </a:r>
            <a:r>
              <a:rPr b="1" lang="en-US" sz="2200">
                <a:latin typeface="Courier New"/>
                <a:ea typeface="Courier New"/>
                <a:cs typeface="Courier New"/>
                <a:sym typeface="Courier New"/>
              </a:rPr>
              <a:t>)</a:t>
            </a:r>
            <a:endParaRPr/>
          </a:p>
          <a:p>
            <a:pPr indent="-228600" lvl="2" marL="1143000" rtl="0" algn="l">
              <a:lnSpc>
                <a:spcPct val="90000"/>
              </a:lnSpc>
              <a:spcBef>
                <a:spcPts val="500"/>
              </a:spcBef>
              <a:spcAft>
                <a:spcPts val="0"/>
              </a:spcAft>
              <a:buClr>
                <a:schemeClr val="dk1"/>
              </a:buClr>
              <a:buSzPts val="2000"/>
              <a:buChar char="•"/>
            </a:pPr>
            <a:r>
              <a:rPr lang="en-US"/>
              <a:t>Returns true if end-of-file indicator (no more data to process) is set for the specified file</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9"/>
          <p:cNvSpPr txBox="1"/>
          <p:nvPr>
            <p:ph idx="4294967295" type="title"/>
          </p:nvPr>
        </p:nvSpPr>
        <p:spPr>
          <a:xfrm>
            <a:off x="609600" y="0"/>
            <a:ext cx="8229600" cy="13716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rPr lang="en-US"/>
              <a:t>Contd.</a:t>
            </a:r>
            <a:endParaRPr/>
          </a:p>
        </p:txBody>
      </p:sp>
      <p:sp>
        <p:nvSpPr>
          <p:cNvPr id="154" name="Google Shape;154;p9"/>
          <p:cNvSpPr txBox="1"/>
          <p:nvPr>
            <p:ph idx="4294967295" type="body"/>
          </p:nvPr>
        </p:nvSpPr>
        <p:spPr>
          <a:xfrm>
            <a:off x="381000" y="1219200"/>
            <a:ext cx="8305800" cy="381000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 </a:t>
            </a:r>
            <a:r>
              <a:rPr lang="en-US" sz="2800">
                <a:solidFill>
                  <a:srgbClr val="0000FF"/>
                </a:solidFill>
              </a:rPr>
              <a:t>cptr = (char *) malloc (20);</a:t>
            </a:r>
            <a:endParaRPr/>
          </a:p>
          <a:p>
            <a:pPr indent="-228600" lvl="2" marL="1143000" rtl="0" algn="l">
              <a:lnSpc>
                <a:spcPct val="90000"/>
              </a:lnSpc>
              <a:spcBef>
                <a:spcPts val="0"/>
              </a:spcBef>
              <a:spcAft>
                <a:spcPts val="0"/>
              </a:spcAft>
              <a:buClr>
                <a:schemeClr val="dk1"/>
              </a:buClr>
              <a:buSzPts val="2800"/>
              <a:buFont typeface="Noto Sans Symbols"/>
              <a:buNone/>
            </a:pPr>
            <a:r>
              <a:t/>
            </a:r>
            <a:endParaRPr sz="2800"/>
          </a:p>
          <a:p>
            <a:pPr indent="-228600" lvl="1" marL="685800" rtl="0" algn="l">
              <a:lnSpc>
                <a:spcPct val="90000"/>
              </a:lnSpc>
              <a:spcBef>
                <a:spcPts val="0"/>
              </a:spcBef>
              <a:spcAft>
                <a:spcPts val="0"/>
              </a:spcAft>
              <a:buClr>
                <a:schemeClr val="dk1"/>
              </a:buClr>
              <a:buSzPts val="2400"/>
              <a:buFont typeface="Noto Sans Symbols"/>
              <a:buNone/>
            </a:pPr>
            <a:r>
              <a:rPr lang="en-US"/>
              <a:t>   Allocates 20 bytes of space for the pointer </a:t>
            </a:r>
            <a:r>
              <a:rPr lang="en-US">
                <a:solidFill>
                  <a:srgbClr val="0000FF"/>
                </a:solidFill>
              </a:rPr>
              <a:t>cptr</a:t>
            </a:r>
            <a:r>
              <a:rPr lang="en-US"/>
              <a:t> of type </a:t>
            </a:r>
            <a:r>
              <a:rPr lang="en-US">
                <a:solidFill>
                  <a:srgbClr val="0000FF"/>
                </a:solidFill>
              </a:rPr>
              <a:t>char</a:t>
            </a:r>
            <a:endParaRPr/>
          </a:p>
          <a:p>
            <a:pPr indent="-50800" lvl="2" marL="1143000" rtl="0" algn="l">
              <a:lnSpc>
                <a:spcPct val="90000"/>
              </a:lnSpc>
              <a:spcBef>
                <a:spcPts val="0"/>
              </a:spcBef>
              <a:spcAft>
                <a:spcPts val="0"/>
              </a:spcAft>
              <a:buClr>
                <a:schemeClr val="dk1"/>
              </a:buClr>
              <a:buSzPts val="2800"/>
              <a:buNone/>
            </a:pPr>
            <a:r>
              <a:t/>
            </a:r>
            <a:endParaRPr sz="2800"/>
          </a:p>
          <a:p>
            <a:pPr indent="-228600" lvl="0" marL="228600" rtl="0" algn="l">
              <a:lnSpc>
                <a:spcPct val="90000"/>
              </a:lnSpc>
              <a:spcBef>
                <a:spcPts val="0"/>
              </a:spcBef>
              <a:spcAft>
                <a:spcPts val="0"/>
              </a:spcAft>
              <a:buClr>
                <a:schemeClr val="dk1"/>
              </a:buClr>
              <a:buSzPts val="2800"/>
              <a:buChar char="•"/>
            </a:pPr>
            <a:r>
              <a:rPr lang="en-US"/>
              <a:t>  </a:t>
            </a:r>
            <a:r>
              <a:rPr lang="en-US" sz="2800">
                <a:solidFill>
                  <a:srgbClr val="0000FF"/>
                </a:solidFill>
              </a:rPr>
              <a:t>sptr = (struct stud *) malloc(10*sizeof(struct stud));</a:t>
            </a:r>
            <a:endParaRPr/>
          </a:p>
          <a:p>
            <a:pPr indent="-76200" lvl="1" marL="685800" rtl="0" algn="l">
              <a:lnSpc>
                <a:spcPct val="90000"/>
              </a:lnSpc>
              <a:spcBef>
                <a:spcPts val="0"/>
              </a:spcBef>
              <a:spcAft>
                <a:spcPts val="0"/>
              </a:spcAft>
              <a:buClr>
                <a:schemeClr val="dk1"/>
              </a:buClr>
              <a:buSzPts val="2400"/>
              <a:buNone/>
            </a:pPr>
            <a:r>
              <a:t/>
            </a:r>
            <a:endParaRPr>
              <a:solidFill>
                <a:srgbClr val="0000FF"/>
              </a:solidFill>
            </a:endParaRPr>
          </a:p>
          <a:p>
            <a:pPr indent="-228600" lvl="1" marL="685800" rtl="0" algn="l">
              <a:lnSpc>
                <a:spcPct val="90000"/>
              </a:lnSpc>
              <a:spcBef>
                <a:spcPts val="0"/>
              </a:spcBef>
              <a:spcAft>
                <a:spcPts val="0"/>
              </a:spcAft>
              <a:buClr>
                <a:schemeClr val="dk1"/>
              </a:buClr>
              <a:buSzPts val="2400"/>
              <a:buFont typeface="Noto Sans Symbols"/>
              <a:buNone/>
            </a:pPr>
            <a:r>
              <a:rPr lang="en-US"/>
              <a:t> Allocates space for a structure array of 10 elements. </a:t>
            </a:r>
            <a:r>
              <a:rPr lang="en-US">
                <a:solidFill>
                  <a:srgbClr val="0000FF"/>
                </a:solidFill>
              </a:rPr>
              <a:t>sptr</a:t>
            </a:r>
            <a:r>
              <a:rPr lang="en-US"/>
              <a:t> points to a structure element of type </a:t>
            </a:r>
            <a:r>
              <a:rPr lang="en-US">
                <a:solidFill>
                  <a:srgbClr val="0000FF"/>
                </a:solidFill>
              </a:rPr>
              <a:t>struct stud</a:t>
            </a:r>
            <a:endParaRPr/>
          </a:p>
          <a:p>
            <a:pPr indent="-228600" lvl="1" marL="685800" rtl="0" algn="l">
              <a:lnSpc>
                <a:spcPct val="90000"/>
              </a:lnSpc>
              <a:spcBef>
                <a:spcPts val="0"/>
              </a:spcBef>
              <a:spcAft>
                <a:spcPts val="0"/>
              </a:spcAft>
              <a:buClr>
                <a:schemeClr val="dk1"/>
              </a:buClr>
              <a:buSzPts val="2400"/>
              <a:buFont typeface="Noto Sans Symbols"/>
              <a:buNone/>
            </a:pPr>
            <a:r>
              <a:t/>
            </a:r>
            <a:endParaRPr>
              <a:solidFill>
                <a:srgbClr val="0000FF"/>
              </a:solidFill>
            </a:endParaRPr>
          </a:p>
          <a:p>
            <a:pPr indent="-228600" lvl="0" marL="228600" rtl="0" algn="ctr">
              <a:lnSpc>
                <a:spcPct val="90000"/>
              </a:lnSpc>
              <a:spcBef>
                <a:spcPts val="0"/>
              </a:spcBef>
              <a:spcAft>
                <a:spcPts val="0"/>
              </a:spcAft>
              <a:buClr>
                <a:srgbClr val="FF0000"/>
              </a:buClr>
              <a:buSzPts val="2400"/>
              <a:buFont typeface="Noto Sans Symbols"/>
              <a:buNone/>
            </a:pPr>
            <a:r>
              <a:rPr b="1" lang="en-US" sz="2400">
                <a:solidFill>
                  <a:srgbClr val="FF0000"/>
                </a:solidFill>
              </a:rPr>
              <a:t>Always use sizeof operator to find number of bytes for a data type, as it can vary from machine to machine</a:t>
            </a:r>
            <a:endParaRPr/>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2" name="Shape 902"/>
        <p:cNvGrpSpPr/>
        <p:nvPr/>
      </p:nvGrpSpPr>
      <p:grpSpPr>
        <a:xfrm>
          <a:off x="0" y="0"/>
          <a:ext cx="0" cy="0"/>
          <a:chOff x="0" y="0"/>
          <a:chExt cx="0" cy="0"/>
        </a:xfrm>
      </p:grpSpPr>
      <p:sp>
        <p:nvSpPr>
          <p:cNvPr id="903" name="Google Shape;903;p90"/>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rPr lang="en-US" sz="3600"/>
              <a:t>Read/Write functions in standard library</a:t>
            </a:r>
            <a:br>
              <a:rPr lang="en-US"/>
            </a:br>
            <a:endParaRPr/>
          </a:p>
        </p:txBody>
      </p:sp>
      <p:sp>
        <p:nvSpPr>
          <p:cNvPr id="904" name="Google Shape;904;p90"/>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Autofit/>
          </a:bodyPr>
          <a:lstStyle/>
          <a:p>
            <a:pPr indent="-228600" lvl="1" marL="685800" rtl="0" algn="l">
              <a:lnSpc>
                <a:spcPct val="90000"/>
              </a:lnSpc>
              <a:spcBef>
                <a:spcPts val="0"/>
              </a:spcBef>
              <a:spcAft>
                <a:spcPts val="0"/>
              </a:spcAft>
              <a:buClr>
                <a:schemeClr val="dk1"/>
              </a:buClr>
              <a:buSzPts val="2400"/>
              <a:buChar char="•"/>
            </a:pPr>
            <a:r>
              <a:rPr b="1" lang="en-US">
                <a:latin typeface="Courier New"/>
                <a:ea typeface="Courier New"/>
                <a:cs typeface="Courier New"/>
                <a:sym typeface="Courier New"/>
              </a:rPr>
              <a:t>getc</a:t>
            </a:r>
            <a:endParaRPr/>
          </a:p>
          <a:p>
            <a:pPr indent="-228600" lvl="2" marL="1143000" rtl="0" algn="l">
              <a:lnSpc>
                <a:spcPct val="90000"/>
              </a:lnSpc>
              <a:spcBef>
                <a:spcPts val="500"/>
              </a:spcBef>
              <a:spcAft>
                <a:spcPts val="0"/>
              </a:spcAft>
              <a:buClr>
                <a:schemeClr val="dk1"/>
              </a:buClr>
              <a:buSzPts val="2000"/>
              <a:buChar char="•"/>
            </a:pPr>
            <a:r>
              <a:rPr lang="en-US"/>
              <a:t>Reads one character from a file</a:t>
            </a:r>
            <a:endParaRPr/>
          </a:p>
          <a:p>
            <a:pPr indent="-228600" lvl="2" marL="1143000" rtl="0" algn="l">
              <a:lnSpc>
                <a:spcPct val="90000"/>
              </a:lnSpc>
              <a:spcBef>
                <a:spcPts val="500"/>
              </a:spcBef>
              <a:spcAft>
                <a:spcPts val="0"/>
              </a:spcAft>
              <a:buClr>
                <a:schemeClr val="dk1"/>
              </a:buClr>
              <a:buSzPts val="2000"/>
              <a:buChar char="•"/>
            </a:pPr>
            <a:r>
              <a:rPr lang="en-US"/>
              <a:t>Takes a </a:t>
            </a:r>
            <a:r>
              <a:rPr b="1" lang="en-US">
                <a:latin typeface="Courier New"/>
                <a:ea typeface="Courier New"/>
                <a:cs typeface="Courier New"/>
                <a:sym typeface="Courier New"/>
              </a:rPr>
              <a:t>FILE</a:t>
            </a:r>
            <a:r>
              <a:rPr lang="en-US"/>
              <a:t> pointer as an argument</a:t>
            </a:r>
            <a:endParaRPr/>
          </a:p>
          <a:p>
            <a:pPr indent="-228600" lvl="2" marL="1143000" rtl="0" algn="l">
              <a:lnSpc>
                <a:spcPct val="90000"/>
              </a:lnSpc>
              <a:spcBef>
                <a:spcPts val="500"/>
              </a:spcBef>
              <a:spcAft>
                <a:spcPts val="0"/>
              </a:spcAft>
              <a:buClr>
                <a:schemeClr val="dk1"/>
              </a:buClr>
              <a:buSzPts val="2000"/>
              <a:buChar char="•"/>
            </a:pPr>
            <a:r>
              <a:rPr b="1" lang="en-US">
                <a:latin typeface="Courier New"/>
                <a:ea typeface="Courier New"/>
                <a:cs typeface="Courier New"/>
                <a:sym typeface="Courier New"/>
              </a:rPr>
              <a:t>fgetc(</a:t>
            </a:r>
            <a:r>
              <a:rPr b="1" lang="en-US"/>
              <a:t> </a:t>
            </a:r>
            <a:r>
              <a:rPr b="1" lang="en-US">
                <a:latin typeface="Courier New"/>
                <a:ea typeface="Courier New"/>
                <a:cs typeface="Courier New"/>
                <a:sym typeface="Courier New"/>
              </a:rPr>
              <a:t>stdin</a:t>
            </a:r>
            <a:r>
              <a:rPr b="1" lang="en-US"/>
              <a:t> </a:t>
            </a:r>
            <a:r>
              <a:rPr b="1" lang="en-US">
                <a:latin typeface="Courier New"/>
                <a:ea typeface="Courier New"/>
                <a:cs typeface="Courier New"/>
                <a:sym typeface="Courier New"/>
              </a:rPr>
              <a:t>)</a:t>
            </a:r>
            <a:r>
              <a:rPr lang="en-US"/>
              <a:t> equivalent to </a:t>
            </a:r>
            <a:r>
              <a:rPr b="1" lang="en-US">
                <a:latin typeface="Courier New"/>
                <a:ea typeface="Courier New"/>
                <a:cs typeface="Courier New"/>
                <a:sym typeface="Courier New"/>
              </a:rPr>
              <a:t>getchar()</a:t>
            </a:r>
            <a:endParaRPr/>
          </a:p>
          <a:p>
            <a:pPr indent="-228600" lvl="1" marL="685800" rtl="0" algn="l">
              <a:lnSpc>
                <a:spcPct val="90000"/>
              </a:lnSpc>
              <a:spcBef>
                <a:spcPts val="500"/>
              </a:spcBef>
              <a:spcAft>
                <a:spcPts val="0"/>
              </a:spcAft>
              <a:buClr>
                <a:schemeClr val="dk1"/>
              </a:buClr>
              <a:buSzPts val="2400"/>
              <a:buChar char="•"/>
            </a:pPr>
            <a:r>
              <a:rPr b="1" lang="en-US">
                <a:latin typeface="Courier New"/>
                <a:ea typeface="Courier New"/>
                <a:cs typeface="Courier New"/>
                <a:sym typeface="Courier New"/>
              </a:rPr>
              <a:t>putc</a:t>
            </a:r>
            <a:endParaRPr b="1">
              <a:latin typeface="Courier New"/>
              <a:ea typeface="Courier New"/>
              <a:cs typeface="Courier New"/>
              <a:sym typeface="Courier New"/>
            </a:endParaRPr>
          </a:p>
          <a:p>
            <a:pPr indent="-228600" lvl="2" marL="1143000" rtl="0" algn="l">
              <a:lnSpc>
                <a:spcPct val="90000"/>
              </a:lnSpc>
              <a:spcBef>
                <a:spcPts val="500"/>
              </a:spcBef>
              <a:spcAft>
                <a:spcPts val="0"/>
              </a:spcAft>
              <a:buClr>
                <a:schemeClr val="dk1"/>
              </a:buClr>
              <a:buSzPts val="2000"/>
              <a:buChar char="•"/>
            </a:pPr>
            <a:r>
              <a:rPr lang="en-US"/>
              <a:t>Writes one character to a file</a:t>
            </a:r>
            <a:endParaRPr/>
          </a:p>
          <a:p>
            <a:pPr indent="-228600" lvl="2" marL="1143000" rtl="0" algn="l">
              <a:lnSpc>
                <a:spcPct val="90000"/>
              </a:lnSpc>
              <a:spcBef>
                <a:spcPts val="500"/>
              </a:spcBef>
              <a:spcAft>
                <a:spcPts val="0"/>
              </a:spcAft>
              <a:buClr>
                <a:schemeClr val="dk1"/>
              </a:buClr>
              <a:buSzPts val="2000"/>
              <a:buChar char="•"/>
            </a:pPr>
            <a:r>
              <a:rPr lang="en-US"/>
              <a:t>Takes a </a:t>
            </a:r>
            <a:r>
              <a:rPr b="1" lang="en-US">
                <a:latin typeface="Courier New"/>
                <a:ea typeface="Courier New"/>
                <a:cs typeface="Courier New"/>
                <a:sym typeface="Courier New"/>
              </a:rPr>
              <a:t>FILE</a:t>
            </a:r>
            <a:r>
              <a:rPr lang="en-US"/>
              <a:t> pointer and a character to write as an argument</a:t>
            </a:r>
            <a:endParaRPr/>
          </a:p>
          <a:p>
            <a:pPr indent="-228600" lvl="2" marL="1143000" rtl="0" algn="l">
              <a:lnSpc>
                <a:spcPct val="90000"/>
              </a:lnSpc>
              <a:spcBef>
                <a:spcPts val="500"/>
              </a:spcBef>
              <a:spcAft>
                <a:spcPts val="0"/>
              </a:spcAft>
              <a:buClr>
                <a:schemeClr val="dk1"/>
              </a:buClr>
              <a:buSzPts val="2000"/>
              <a:buChar char="•"/>
            </a:pPr>
            <a:r>
              <a:rPr b="1" lang="en-US">
                <a:latin typeface="Courier New"/>
                <a:ea typeface="Courier New"/>
                <a:cs typeface="Courier New"/>
                <a:sym typeface="Courier New"/>
              </a:rPr>
              <a:t>fputc(</a:t>
            </a:r>
            <a:r>
              <a:rPr b="1" lang="en-US"/>
              <a:t> </a:t>
            </a:r>
            <a:r>
              <a:rPr b="1" lang="en-US">
                <a:latin typeface="Courier New"/>
                <a:ea typeface="Courier New"/>
                <a:cs typeface="Courier New"/>
                <a:sym typeface="Courier New"/>
              </a:rPr>
              <a:t>'a', stdout</a:t>
            </a:r>
            <a:r>
              <a:rPr b="1" lang="en-US"/>
              <a:t> </a:t>
            </a:r>
            <a:r>
              <a:rPr b="1" lang="en-US">
                <a:latin typeface="Courier New"/>
                <a:ea typeface="Courier New"/>
                <a:cs typeface="Courier New"/>
                <a:sym typeface="Courier New"/>
              </a:rPr>
              <a:t>)</a:t>
            </a:r>
            <a:r>
              <a:rPr lang="en-US"/>
              <a:t> equivalent to </a:t>
            </a:r>
            <a:r>
              <a:rPr b="1" lang="en-US">
                <a:latin typeface="Courier New"/>
                <a:ea typeface="Courier New"/>
                <a:cs typeface="Courier New"/>
                <a:sym typeface="Courier New"/>
              </a:rPr>
              <a:t>putchar(</a:t>
            </a:r>
            <a:r>
              <a:rPr b="1" lang="en-US"/>
              <a:t> </a:t>
            </a:r>
            <a:r>
              <a:rPr b="1" lang="en-US">
                <a:latin typeface="Courier New"/>
                <a:ea typeface="Courier New"/>
                <a:cs typeface="Courier New"/>
                <a:sym typeface="Courier New"/>
              </a:rPr>
              <a:t>'a'</a:t>
            </a:r>
            <a:r>
              <a:rPr b="1" lang="en-US"/>
              <a:t> </a:t>
            </a:r>
            <a:r>
              <a:rPr b="1" lang="en-US">
                <a:latin typeface="Courier New"/>
                <a:ea typeface="Courier New"/>
                <a:cs typeface="Courier New"/>
                <a:sym typeface="Courier New"/>
              </a:rPr>
              <a:t>)</a:t>
            </a:r>
            <a:endParaRPr/>
          </a:p>
          <a:p>
            <a:pPr indent="-228600" lvl="1" marL="685800" rtl="0" algn="l">
              <a:lnSpc>
                <a:spcPct val="90000"/>
              </a:lnSpc>
              <a:spcBef>
                <a:spcPts val="500"/>
              </a:spcBef>
              <a:spcAft>
                <a:spcPts val="0"/>
              </a:spcAft>
              <a:buClr>
                <a:schemeClr val="dk1"/>
              </a:buClr>
              <a:buSzPts val="2400"/>
              <a:buChar char="•"/>
            </a:pPr>
            <a:r>
              <a:rPr b="1" lang="en-US">
                <a:latin typeface="Courier New"/>
                <a:ea typeface="Courier New"/>
                <a:cs typeface="Courier New"/>
                <a:sym typeface="Courier New"/>
              </a:rPr>
              <a:t>scanf</a:t>
            </a:r>
            <a:r>
              <a:rPr lang="en-US"/>
              <a:t> / </a:t>
            </a:r>
            <a:r>
              <a:rPr b="1" lang="en-US">
                <a:latin typeface="Courier New"/>
                <a:ea typeface="Courier New"/>
                <a:cs typeface="Courier New"/>
                <a:sym typeface="Courier New"/>
              </a:rPr>
              <a:t>fprintf</a:t>
            </a:r>
            <a:endParaRPr b="1">
              <a:latin typeface="Courier New"/>
              <a:ea typeface="Courier New"/>
              <a:cs typeface="Courier New"/>
              <a:sym typeface="Courier New"/>
            </a:endParaRPr>
          </a:p>
          <a:p>
            <a:pPr indent="-228600" lvl="2" marL="1143000" rtl="0" algn="l">
              <a:lnSpc>
                <a:spcPct val="90000"/>
              </a:lnSpc>
              <a:spcBef>
                <a:spcPts val="500"/>
              </a:spcBef>
              <a:spcAft>
                <a:spcPts val="0"/>
              </a:spcAft>
              <a:buClr>
                <a:schemeClr val="dk1"/>
              </a:buClr>
              <a:buSzPts val="2000"/>
              <a:buChar char="•"/>
            </a:pPr>
            <a:r>
              <a:rPr lang="en-US"/>
              <a:t>File processing equivalents of </a:t>
            </a:r>
            <a:r>
              <a:rPr b="1" lang="en-US">
                <a:latin typeface="Courier New"/>
                <a:ea typeface="Courier New"/>
                <a:cs typeface="Courier New"/>
                <a:sym typeface="Courier New"/>
              </a:rPr>
              <a:t>scanf</a:t>
            </a:r>
            <a:r>
              <a:rPr lang="en-US"/>
              <a:t> and </a:t>
            </a:r>
            <a:r>
              <a:rPr b="1" lang="en-US">
                <a:latin typeface="Courier New"/>
                <a:ea typeface="Courier New"/>
                <a:cs typeface="Courier New"/>
                <a:sym typeface="Courier New"/>
              </a:rPr>
              <a:t>printf</a:t>
            </a:r>
            <a:endParaRPr b="1">
              <a:latin typeface="Courier New"/>
              <a:ea typeface="Courier New"/>
              <a:cs typeface="Courier New"/>
              <a:sym typeface="Courier New"/>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8" name="Shape 908"/>
        <p:cNvGrpSpPr/>
        <p:nvPr/>
      </p:nvGrpSpPr>
      <p:grpSpPr>
        <a:xfrm>
          <a:off x="0" y="0"/>
          <a:ext cx="0" cy="0"/>
          <a:chOff x="0" y="0"/>
          <a:chExt cx="0" cy="0"/>
        </a:xfrm>
      </p:grpSpPr>
      <p:sp>
        <p:nvSpPr>
          <p:cNvPr id="909" name="Google Shape;909;p91"/>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rPr lang="en-US"/>
              <a:t>Read/write functions in C</a:t>
            </a:r>
            <a:endParaRPr/>
          </a:p>
        </p:txBody>
      </p:sp>
      <p:sp>
        <p:nvSpPr>
          <p:cNvPr id="910" name="Google Shape;910;p91"/>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100"/>
              <a:buChar char="•"/>
            </a:pPr>
            <a:r>
              <a:rPr lang="en-US" sz="2100"/>
              <a:t>The simplest file input-output (I/O) function are </a:t>
            </a:r>
            <a:r>
              <a:rPr lang="en-US" sz="2100">
                <a:solidFill>
                  <a:srgbClr val="CC0000"/>
                </a:solidFill>
              </a:rPr>
              <a:t>getc</a:t>
            </a:r>
            <a:r>
              <a:rPr lang="en-US" sz="2100"/>
              <a:t> and </a:t>
            </a:r>
            <a:r>
              <a:rPr lang="en-US" sz="2100">
                <a:solidFill>
                  <a:srgbClr val="CC0000"/>
                </a:solidFill>
              </a:rPr>
              <a:t>putc</a:t>
            </a:r>
            <a:r>
              <a:rPr lang="en-US" sz="2100"/>
              <a:t>.</a:t>
            </a:r>
            <a:endParaRPr/>
          </a:p>
          <a:p>
            <a:pPr indent="-228600" lvl="0" marL="228600" rtl="0" algn="l">
              <a:lnSpc>
                <a:spcPct val="90000"/>
              </a:lnSpc>
              <a:spcBef>
                <a:spcPts val="1000"/>
              </a:spcBef>
              <a:spcAft>
                <a:spcPts val="0"/>
              </a:spcAft>
              <a:buClr>
                <a:srgbClr val="CC0000"/>
              </a:buClr>
              <a:buSzPts val="2100"/>
              <a:buChar char="•"/>
            </a:pPr>
            <a:r>
              <a:rPr lang="en-US" sz="2100">
                <a:solidFill>
                  <a:srgbClr val="CC0000"/>
                </a:solidFill>
              </a:rPr>
              <a:t>getc</a:t>
            </a:r>
            <a:r>
              <a:rPr lang="en-US" sz="2100"/>
              <a:t> is used to read a character from a file and return it.</a:t>
            </a:r>
            <a:endParaRPr/>
          </a:p>
          <a:p>
            <a:pPr indent="-228600" lvl="2" marL="1143000" rtl="0" algn="l">
              <a:lnSpc>
                <a:spcPct val="90000"/>
              </a:lnSpc>
              <a:spcBef>
                <a:spcPts val="500"/>
              </a:spcBef>
              <a:spcAft>
                <a:spcPts val="0"/>
              </a:spcAft>
              <a:buClr>
                <a:srgbClr val="333399"/>
              </a:buClr>
              <a:buSzPts val="2000"/>
              <a:buNone/>
            </a:pPr>
            <a:r>
              <a:rPr lang="en-US">
                <a:solidFill>
                  <a:srgbClr val="333399"/>
                </a:solidFill>
              </a:rPr>
              <a:t>char   ch;   FILE   *fp;</a:t>
            </a:r>
            <a:endParaRPr/>
          </a:p>
          <a:p>
            <a:pPr indent="-228600" lvl="2" marL="1143000" rtl="0" algn="l">
              <a:lnSpc>
                <a:spcPct val="90000"/>
              </a:lnSpc>
              <a:spcBef>
                <a:spcPts val="500"/>
              </a:spcBef>
              <a:spcAft>
                <a:spcPts val="0"/>
              </a:spcAft>
              <a:buClr>
                <a:srgbClr val="333399"/>
              </a:buClr>
              <a:buSzPts val="2000"/>
              <a:buNone/>
            </a:pPr>
            <a:r>
              <a:rPr lang="en-US">
                <a:solidFill>
                  <a:srgbClr val="333399"/>
                </a:solidFill>
              </a:rPr>
              <a:t>…..</a:t>
            </a:r>
            <a:endParaRPr/>
          </a:p>
          <a:p>
            <a:pPr indent="-228600" lvl="2" marL="1143000" rtl="0" algn="l">
              <a:lnSpc>
                <a:spcPct val="90000"/>
              </a:lnSpc>
              <a:spcBef>
                <a:spcPts val="500"/>
              </a:spcBef>
              <a:spcAft>
                <a:spcPts val="0"/>
              </a:spcAft>
              <a:buClr>
                <a:srgbClr val="333399"/>
              </a:buClr>
              <a:buSzPts val="2000"/>
              <a:buNone/>
            </a:pPr>
            <a:r>
              <a:rPr lang="en-US">
                <a:solidFill>
                  <a:srgbClr val="333399"/>
                </a:solidFill>
              </a:rPr>
              <a:t>ch  =  getc (fp) ;</a:t>
            </a:r>
            <a:endParaRPr sz="1800"/>
          </a:p>
          <a:p>
            <a:pPr indent="-228600" lvl="1" marL="685800" rtl="0" algn="l">
              <a:lnSpc>
                <a:spcPct val="90000"/>
              </a:lnSpc>
              <a:spcBef>
                <a:spcPts val="500"/>
              </a:spcBef>
              <a:spcAft>
                <a:spcPts val="0"/>
              </a:spcAft>
              <a:buClr>
                <a:srgbClr val="CC0000"/>
              </a:buClr>
              <a:buSzPts val="2000"/>
              <a:buChar char="•"/>
            </a:pPr>
            <a:r>
              <a:rPr lang="en-US" sz="2000">
                <a:solidFill>
                  <a:srgbClr val="CC0000"/>
                </a:solidFill>
              </a:rPr>
              <a:t>getc</a:t>
            </a:r>
            <a:r>
              <a:rPr lang="en-US" sz="2000"/>
              <a:t> will return an end-of-file marker EOF, when the end of the file has been reached.</a:t>
            </a:r>
            <a:endParaRPr/>
          </a:p>
          <a:p>
            <a:pPr indent="-228600" lvl="0" marL="228600" rtl="0" algn="l">
              <a:lnSpc>
                <a:spcPct val="90000"/>
              </a:lnSpc>
              <a:spcBef>
                <a:spcPts val="1000"/>
              </a:spcBef>
              <a:spcAft>
                <a:spcPts val="0"/>
              </a:spcAft>
              <a:buClr>
                <a:srgbClr val="CC0000"/>
              </a:buClr>
              <a:buSzPts val="2100"/>
              <a:buChar char="•"/>
            </a:pPr>
            <a:r>
              <a:rPr lang="en-US" sz="2100">
                <a:solidFill>
                  <a:srgbClr val="CC0000"/>
                </a:solidFill>
              </a:rPr>
              <a:t>putc</a:t>
            </a:r>
            <a:r>
              <a:rPr lang="en-US" sz="2100"/>
              <a:t> is used to write a character to a file.</a:t>
            </a:r>
            <a:endParaRPr/>
          </a:p>
          <a:p>
            <a:pPr indent="-228600" lvl="2" marL="1143000" rtl="0" algn="l">
              <a:lnSpc>
                <a:spcPct val="90000"/>
              </a:lnSpc>
              <a:spcBef>
                <a:spcPts val="500"/>
              </a:spcBef>
              <a:spcAft>
                <a:spcPts val="0"/>
              </a:spcAft>
              <a:buClr>
                <a:srgbClr val="333399"/>
              </a:buClr>
              <a:buSzPts val="2000"/>
              <a:buNone/>
            </a:pPr>
            <a:r>
              <a:rPr lang="en-US">
                <a:solidFill>
                  <a:srgbClr val="333399"/>
                </a:solidFill>
              </a:rPr>
              <a:t>char   ch;   FILE   *fp;</a:t>
            </a:r>
            <a:endParaRPr/>
          </a:p>
          <a:p>
            <a:pPr indent="-228600" lvl="2" marL="1143000" rtl="0" algn="l">
              <a:lnSpc>
                <a:spcPct val="90000"/>
              </a:lnSpc>
              <a:spcBef>
                <a:spcPts val="500"/>
              </a:spcBef>
              <a:spcAft>
                <a:spcPts val="0"/>
              </a:spcAft>
              <a:buClr>
                <a:srgbClr val="333399"/>
              </a:buClr>
              <a:buSzPts val="2000"/>
              <a:buNone/>
            </a:pPr>
            <a:r>
              <a:rPr lang="en-US">
                <a:solidFill>
                  <a:srgbClr val="333399"/>
                </a:solidFill>
              </a:rPr>
              <a:t>……</a:t>
            </a:r>
            <a:endParaRPr/>
          </a:p>
          <a:p>
            <a:pPr indent="-228600" lvl="2" marL="1143000" rtl="0" algn="l">
              <a:lnSpc>
                <a:spcPct val="90000"/>
              </a:lnSpc>
              <a:spcBef>
                <a:spcPts val="500"/>
              </a:spcBef>
              <a:spcAft>
                <a:spcPts val="0"/>
              </a:spcAft>
              <a:buClr>
                <a:srgbClr val="333399"/>
              </a:buClr>
              <a:buSzPts val="2000"/>
              <a:buNone/>
            </a:pPr>
            <a:r>
              <a:rPr lang="en-US">
                <a:solidFill>
                  <a:srgbClr val="333399"/>
                </a:solidFill>
              </a:rPr>
              <a:t>putc  (ch, fp) ;</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4" name="Shape 914"/>
        <p:cNvGrpSpPr/>
        <p:nvPr/>
      </p:nvGrpSpPr>
      <p:grpSpPr>
        <a:xfrm>
          <a:off x="0" y="0"/>
          <a:ext cx="0" cy="0"/>
          <a:chOff x="0" y="0"/>
          <a:chExt cx="0" cy="0"/>
        </a:xfrm>
      </p:grpSpPr>
      <p:sp>
        <p:nvSpPr>
          <p:cNvPr id="915" name="Google Shape;915;p92"/>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rPr lang="en-US" sz="3600"/>
              <a:t>Example :: convert a text file to all UPPERCASE</a:t>
            </a:r>
            <a:endParaRPr sz="3600"/>
          </a:p>
        </p:txBody>
      </p:sp>
      <p:sp>
        <p:nvSpPr>
          <p:cNvPr id="916" name="Google Shape;916;p92"/>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400"/>
              <a:buChar char="•"/>
            </a:pPr>
            <a:r>
              <a:rPr lang="en-US" sz="2400">
                <a:latin typeface="Times New Roman"/>
                <a:ea typeface="Times New Roman"/>
                <a:cs typeface="Times New Roman"/>
                <a:sym typeface="Times New Roman"/>
              </a:rPr>
              <a:t>main()   {</a:t>
            </a:r>
            <a:endParaRPr/>
          </a:p>
          <a:p>
            <a:pPr indent="-228600" lvl="0" marL="228600" rtl="0" algn="l">
              <a:lnSpc>
                <a:spcPct val="90000"/>
              </a:lnSpc>
              <a:spcBef>
                <a:spcPts val="1000"/>
              </a:spcBef>
              <a:spcAft>
                <a:spcPts val="0"/>
              </a:spcAft>
              <a:buClr>
                <a:schemeClr val="dk1"/>
              </a:buClr>
              <a:buSzPts val="2400"/>
              <a:buChar char="•"/>
            </a:pPr>
            <a:r>
              <a:rPr lang="en-US" sz="2400">
                <a:latin typeface="Times New Roman"/>
                <a:ea typeface="Times New Roman"/>
                <a:cs typeface="Times New Roman"/>
                <a:sym typeface="Times New Roman"/>
              </a:rPr>
              <a:t>    FILE   *in,  *out ;</a:t>
            </a:r>
            <a:endParaRPr/>
          </a:p>
          <a:p>
            <a:pPr indent="-228600" lvl="0" marL="228600" rtl="0" algn="l">
              <a:lnSpc>
                <a:spcPct val="90000"/>
              </a:lnSpc>
              <a:spcBef>
                <a:spcPts val="1000"/>
              </a:spcBef>
              <a:spcAft>
                <a:spcPts val="0"/>
              </a:spcAft>
              <a:buClr>
                <a:schemeClr val="dk1"/>
              </a:buClr>
              <a:buSzPts val="2400"/>
              <a:buChar char="•"/>
            </a:pPr>
            <a:r>
              <a:rPr lang="en-US" sz="2400">
                <a:latin typeface="Times New Roman"/>
                <a:ea typeface="Times New Roman"/>
                <a:cs typeface="Times New Roman"/>
                <a:sym typeface="Times New Roman"/>
              </a:rPr>
              <a:t>    char   c ;</a:t>
            </a:r>
            <a:endParaRPr sz="2400">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ts val="2400"/>
              <a:buChar char="•"/>
            </a:pPr>
            <a:r>
              <a:rPr lang="en-US" sz="2400">
                <a:latin typeface="Times New Roman"/>
                <a:ea typeface="Times New Roman"/>
                <a:cs typeface="Times New Roman"/>
                <a:sym typeface="Times New Roman"/>
              </a:rPr>
              <a:t>    in  =  fopen (“infile.dat”, “r”) ;</a:t>
            </a:r>
            <a:endParaRPr/>
          </a:p>
          <a:p>
            <a:pPr indent="-228600" lvl="0" marL="228600" rtl="0" algn="l">
              <a:lnSpc>
                <a:spcPct val="90000"/>
              </a:lnSpc>
              <a:spcBef>
                <a:spcPts val="1000"/>
              </a:spcBef>
              <a:spcAft>
                <a:spcPts val="0"/>
              </a:spcAft>
              <a:buClr>
                <a:schemeClr val="dk1"/>
              </a:buClr>
              <a:buSzPts val="2400"/>
              <a:buChar char="•"/>
            </a:pPr>
            <a:r>
              <a:rPr lang="en-US" sz="2400">
                <a:latin typeface="Times New Roman"/>
                <a:ea typeface="Times New Roman"/>
                <a:cs typeface="Times New Roman"/>
                <a:sym typeface="Times New Roman"/>
              </a:rPr>
              <a:t>    out  =  fopen (“outfile.dat”, “w”) ;</a:t>
            </a:r>
            <a:endParaRPr sz="2400">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ts val="2400"/>
              <a:buChar char="•"/>
            </a:pPr>
            <a:r>
              <a:rPr lang="en-US" sz="2400">
                <a:latin typeface="Times New Roman"/>
                <a:ea typeface="Times New Roman"/>
                <a:cs typeface="Times New Roman"/>
                <a:sym typeface="Times New Roman"/>
              </a:rPr>
              <a:t>    while   ((c = getc (in)) != EOF)</a:t>
            </a:r>
            <a:endParaRPr/>
          </a:p>
          <a:p>
            <a:pPr indent="-228600" lvl="0" marL="228600" rtl="0" algn="l">
              <a:lnSpc>
                <a:spcPct val="90000"/>
              </a:lnSpc>
              <a:spcBef>
                <a:spcPts val="1000"/>
              </a:spcBef>
              <a:spcAft>
                <a:spcPts val="0"/>
              </a:spcAft>
              <a:buClr>
                <a:schemeClr val="dk1"/>
              </a:buClr>
              <a:buSzPts val="2400"/>
              <a:buChar char="•"/>
            </a:pPr>
            <a:r>
              <a:rPr lang="en-US" sz="2400">
                <a:latin typeface="Times New Roman"/>
                <a:ea typeface="Times New Roman"/>
                <a:cs typeface="Times New Roman"/>
                <a:sym typeface="Times New Roman"/>
              </a:rPr>
              <a:t>         putc (toupper (c), out);</a:t>
            </a:r>
            <a:endParaRPr/>
          </a:p>
          <a:p>
            <a:pPr indent="-228600" lvl="0" marL="228600" rtl="0" algn="l">
              <a:lnSpc>
                <a:spcPct val="90000"/>
              </a:lnSpc>
              <a:spcBef>
                <a:spcPts val="1000"/>
              </a:spcBef>
              <a:spcAft>
                <a:spcPts val="0"/>
              </a:spcAft>
              <a:buClr>
                <a:schemeClr val="dk1"/>
              </a:buClr>
              <a:buSzPts val="2400"/>
              <a:buChar char="•"/>
            </a:pPr>
            <a:r>
              <a:rPr lang="en-US" sz="2400">
                <a:latin typeface="Times New Roman"/>
                <a:ea typeface="Times New Roman"/>
                <a:cs typeface="Times New Roman"/>
                <a:sym typeface="Times New Roman"/>
              </a:rPr>
              <a:t>    fclose (in) ;</a:t>
            </a:r>
            <a:endParaRPr/>
          </a:p>
          <a:p>
            <a:pPr indent="-228600" lvl="0" marL="228600" rtl="0" algn="l">
              <a:lnSpc>
                <a:spcPct val="90000"/>
              </a:lnSpc>
              <a:spcBef>
                <a:spcPts val="1000"/>
              </a:spcBef>
              <a:spcAft>
                <a:spcPts val="0"/>
              </a:spcAft>
              <a:buClr>
                <a:schemeClr val="dk1"/>
              </a:buClr>
              <a:buSzPts val="2400"/>
              <a:buChar char="•"/>
            </a:pPr>
            <a:r>
              <a:rPr lang="en-US" sz="2400">
                <a:latin typeface="Times New Roman"/>
                <a:ea typeface="Times New Roman"/>
                <a:cs typeface="Times New Roman"/>
                <a:sym typeface="Times New Roman"/>
              </a:rPr>
              <a:t>    fclose (out) ;</a:t>
            </a:r>
            <a:endParaRPr/>
          </a:p>
          <a:p>
            <a:pPr indent="-228600" lvl="0" marL="228600" rtl="0" algn="l">
              <a:lnSpc>
                <a:spcPct val="90000"/>
              </a:lnSpc>
              <a:spcBef>
                <a:spcPts val="1000"/>
              </a:spcBef>
              <a:spcAft>
                <a:spcPts val="0"/>
              </a:spcAft>
              <a:buClr>
                <a:schemeClr val="dk1"/>
              </a:buClr>
              <a:buSzPts val="2400"/>
              <a:buChar char="•"/>
            </a:pPr>
            <a:r>
              <a:rPr lang="en-US" sz="2400">
                <a:latin typeface="Times New Roman"/>
                <a:ea typeface="Times New Roman"/>
                <a:cs typeface="Times New Roman"/>
                <a:sym typeface="Times New Roman"/>
              </a:rPr>
              <a:t>}</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0" name="Shape 920"/>
        <p:cNvGrpSpPr/>
        <p:nvPr/>
      </p:nvGrpSpPr>
      <p:grpSpPr>
        <a:xfrm>
          <a:off x="0" y="0"/>
          <a:ext cx="0" cy="0"/>
          <a:chOff x="0" y="0"/>
          <a:chExt cx="0" cy="0"/>
        </a:xfrm>
      </p:grpSpPr>
      <p:sp>
        <p:nvSpPr>
          <p:cNvPr id="921" name="Google Shape;921;p93"/>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rPr lang="en-US"/>
              <a:t>Contd..</a:t>
            </a:r>
            <a:endParaRPr/>
          </a:p>
        </p:txBody>
      </p:sp>
      <p:sp>
        <p:nvSpPr>
          <p:cNvPr id="922" name="Google Shape;922;p93"/>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Can also use the file versions of </a:t>
            </a:r>
            <a:r>
              <a:rPr lang="en-US">
                <a:solidFill>
                  <a:srgbClr val="CC0000"/>
                </a:solidFill>
              </a:rPr>
              <a:t>scanf</a:t>
            </a:r>
            <a:r>
              <a:rPr lang="en-US"/>
              <a:t> and </a:t>
            </a:r>
            <a:r>
              <a:rPr lang="en-US">
                <a:solidFill>
                  <a:srgbClr val="CC0000"/>
                </a:solidFill>
              </a:rPr>
              <a:t>printf</a:t>
            </a:r>
            <a:r>
              <a:rPr lang="en-US"/>
              <a:t>, called </a:t>
            </a:r>
            <a:r>
              <a:rPr lang="en-US">
                <a:solidFill>
                  <a:srgbClr val="CC0000"/>
                </a:solidFill>
              </a:rPr>
              <a:t>fscanf</a:t>
            </a:r>
            <a:r>
              <a:rPr lang="en-US"/>
              <a:t> and </a:t>
            </a:r>
            <a:r>
              <a:rPr lang="en-US">
                <a:solidFill>
                  <a:srgbClr val="CC0000"/>
                </a:solidFill>
              </a:rPr>
              <a:t>fprintf</a:t>
            </a:r>
            <a:r>
              <a:rPr lang="en-US"/>
              <a:t>.</a:t>
            </a:r>
            <a:endParaRPr/>
          </a:p>
          <a:p>
            <a:pPr indent="-228600" lvl="0" marL="228600" rtl="0" algn="l">
              <a:lnSpc>
                <a:spcPct val="90000"/>
              </a:lnSpc>
              <a:spcBef>
                <a:spcPts val="1000"/>
              </a:spcBef>
              <a:spcAft>
                <a:spcPts val="0"/>
              </a:spcAft>
              <a:buClr>
                <a:schemeClr val="dk1"/>
              </a:buClr>
              <a:buSzPts val="2800"/>
              <a:buChar char="•"/>
            </a:pPr>
            <a:r>
              <a:rPr lang="en-US"/>
              <a:t>General format:</a:t>
            </a:r>
            <a:endParaRPr/>
          </a:p>
          <a:p>
            <a:pPr indent="-228600" lvl="1" marL="685800" rtl="0" algn="l">
              <a:lnSpc>
                <a:spcPct val="90000"/>
              </a:lnSpc>
              <a:spcBef>
                <a:spcPts val="500"/>
              </a:spcBef>
              <a:spcAft>
                <a:spcPts val="0"/>
              </a:spcAft>
              <a:buClr>
                <a:schemeClr val="dk1"/>
              </a:buClr>
              <a:buSzPts val="2400"/>
              <a:buNone/>
            </a:pPr>
            <a:r>
              <a:rPr lang="en-US"/>
              <a:t>    </a:t>
            </a:r>
            <a:r>
              <a:rPr lang="en-US">
                <a:solidFill>
                  <a:srgbClr val="CC0000"/>
                </a:solidFill>
              </a:rPr>
              <a:t>fscanf  (file_pointer, control_string, list) ;</a:t>
            </a:r>
            <a:endParaRPr/>
          </a:p>
          <a:p>
            <a:pPr indent="-228600" lvl="1" marL="685800" rtl="0" algn="l">
              <a:lnSpc>
                <a:spcPct val="90000"/>
              </a:lnSpc>
              <a:spcBef>
                <a:spcPts val="500"/>
              </a:spcBef>
              <a:spcAft>
                <a:spcPts val="0"/>
              </a:spcAft>
              <a:buClr>
                <a:srgbClr val="CC0000"/>
              </a:buClr>
              <a:buSzPts val="2400"/>
              <a:buNone/>
            </a:pPr>
            <a:r>
              <a:rPr lang="en-US">
                <a:solidFill>
                  <a:srgbClr val="CC0000"/>
                </a:solidFill>
              </a:rPr>
              <a:t>    fprintf  (file_pointer, control_string, list) ;</a:t>
            </a:r>
            <a:endParaRPr/>
          </a:p>
          <a:p>
            <a:pPr indent="-228600" lvl="0" marL="228600" rtl="0" algn="l">
              <a:lnSpc>
                <a:spcPct val="90000"/>
              </a:lnSpc>
              <a:spcBef>
                <a:spcPts val="1000"/>
              </a:spcBef>
              <a:spcAft>
                <a:spcPts val="0"/>
              </a:spcAft>
              <a:buClr>
                <a:schemeClr val="dk1"/>
              </a:buClr>
              <a:buSzPts val="2800"/>
              <a:buChar char="•"/>
            </a:pPr>
            <a:r>
              <a:rPr lang="en-US"/>
              <a:t>Examples:</a:t>
            </a:r>
            <a:endParaRPr/>
          </a:p>
          <a:p>
            <a:pPr indent="-228600" lvl="2" marL="1143000" rtl="0" algn="l">
              <a:lnSpc>
                <a:spcPct val="90000"/>
              </a:lnSpc>
              <a:spcBef>
                <a:spcPts val="500"/>
              </a:spcBef>
              <a:spcAft>
                <a:spcPts val="0"/>
              </a:spcAft>
              <a:buClr>
                <a:schemeClr val="dk1"/>
              </a:buClr>
              <a:buSzPts val="2000"/>
              <a:buNone/>
            </a:pPr>
            <a:r>
              <a:rPr lang="en-US"/>
              <a:t>fscanf  (fp, “%d %s %f”, &amp;roll, dept_code, &amp;cgpa) ;</a:t>
            </a:r>
            <a:endParaRPr/>
          </a:p>
          <a:p>
            <a:pPr indent="-228600" lvl="2" marL="1143000" rtl="0" algn="l">
              <a:lnSpc>
                <a:spcPct val="90000"/>
              </a:lnSpc>
              <a:spcBef>
                <a:spcPts val="500"/>
              </a:spcBef>
              <a:spcAft>
                <a:spcPts val="0"/>
              </a:spcAft>
              <a:buClr>
                <a:schemeClr val="dk1"/>
              </a:buClr>
              <a:buSzPts val="2000"/>
              <a:buNone/>
            </a:pPr>
            <a:r>
              <a:rPr lang="en-US"/>
              <a:t>fprintf  (out, “\nThe result is: %d”, xyz) ;</a:t>
            </a:r>
            <a:endParaRPr>
              <a:solidFill>
                <a:srgbClr val="CC0000"/>
              </a:solidFill>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6" name="Shape 926"/>
        <p:cNvGrpSpPr/>
        <p:nvPr/>
      </p:nvGrpSpPr>
      <p:grpSpPr>
        <a:xfrm>
          <a:off x="0" y="0"/>
          <a:ext cx="0" cy="0"/>
          <a:chOff x="0" y="0"/>
          <a:chExt cx="0" cy="0"/>
        </a:xfrm>
      </p:grpSpPr>
      <p:sp>
        <p:nvSpPr>
          <p:cNvPr id="927" name="Google Shape;927;p94"/>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rPr lang="en-US"/>
              <a:t>Writing data to file</a:t>
            </a:r>
            <a:endParaRPr/>
          </a:p>
        </p:txBody>
      </p:sp>
      <p:sp>
        <p:nvSpPr>
          <p:cNvPr id="928" name="Google Shape;928;p94"/>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None/>
            </a:pPr>
            <a:r>
              <a:rPr lang="en-US">
                <a:latin typeface="Courier New"/>
                <a:ea typeface="Courier New"/>
                <a:cs typeface="Courier New"/>
                <a:sym typeface="Courier New"/>
              </a:rPr>
              <a:t>C provides the following functions to write data to a file:</a:t>
            </a:r>
            <a:endParaRPr/>
          </a:p>
          <a:p>
            <a:pPr indent="-228600" lvl="0" marL="228600" rtl="0" algn="l">
              <a:lnSpc>
                <a:spcPct val="90000"/>
              </a:lnSpc>
              <a:spcBef>
                <a:spcPts val="1000"/>
              </a:spcBef>
              <a:spcAft>
                <a:spcPts val="0"/>
              </a:spcAft>
              <a:buClr>
                <a:schemeClr val="dk1"/>
              </a:buClr>
              <a:buSzPts val="2800"/>
              <a:buNone/>
            </a:pPr>
            <a:r>
              <a:rPr lang="en-US">
                <a:latin typeface="Courier New"/>
                <a:ea typeface="Courier New"/>
                <a:cs typeface="Courier New"/>
                <a:sym typeface="Courier New"/>
              </a:rPr>
              <a:t>fprintf()</a:t>
            </a:r>
            <a:endParaRPr/>
          </a:p>
          <a:p>
            <a:pPr indent="-228600" lvl="0" marL="228600" rtl="0" algn="l">
              <a:lnSpc>
                <a:spcPct val="90000"/>
              </a:lnSpc>
              <a:spcBef>
                <a:spcPts val="1000"/>
              </a:spcBef>
              <a:spcAft>
                <a:spcPts val="0"/>
              </a:spcAft>
              <a:buClr>
                <a:schemeClr val="dk1"/>
              </a:buClr>
              <a:buSzPts val="2800"/>
              <a:buNone/>
            </a:pPr>
            <a:r>
              <a:rPr lang="en-US">
                <a:latin typeface="Courier New"/>
                <a:ea typeface="Courier New"/>
                <a:cs typeface="Courier New"/>
                <a:sym typeface="Courier New"/>
              </a:rPr>
              <a:t>fputs()</a:t>
            </a:r>
            <a:endParaRPr/>
          </a:p>
          <a:p>
            <a:pPr indent="-228600" lvl="0" marL="228600" rtl="0" algn="l">
              <a:lnSpc>
                <a:spcPct val="90000"/>
              </a:lnSpc>
              <a:spcBef>
                <a:spcPts val="1000"/>
              </a:spcBef>
              <a:spcAft>
                <a:spcPts val="0"/>
              </a:spcAft>
              <a:buClr>
                <a:schemeClr val="dk1"/>
              </a:buClr>
              <a:buSzPts val="2800"/>
              <a:buNone/>
            </a:pPr>
            <a:r>
              <a:rPr lang="en-US">
                <a:latin typeface="Courier New"/>
                <a:ea typeface="Courier New"/>
                <a:cs typeface="Courier New"/>
                <a:sym typeface="Courier New"/>
              </a:rPr>
              <a:t>fputc()</a:t>
            </a:r>
            <a:endParaRPr/>
          </a:p>
          <a:p>
            <a:pPr indent="-228600" lvl="0" marL="228600" rtl="0" algn="l">
              <a:lnSpc>
                <a:spcPct val="90000"/>
              </a:lnSpc>
              <a:spcBef>
                <a:spcPts val="1000"/>
              </a:spcBef>
              <a:spcAft>
                <a:spcPts val="0"/>
              </a:spcAft>
              <a:buClr>
                <a:schemeClr val="dk1"/>
              </a:buClr>
              <a:buSzPts val="2800"/>
              <a:buNone/>
            </a:pPr>
            <a:r>
              <a:rPr lang="en-US">
                <a:latin typeface="Courier New"/>
                <a:ea typeface="Courier New"/>
                <a:cs typeface="Courier New"/>
                <a:sym typeface="Courier New"/>
              </a:rPr>
              <a:t>fwrite()</a:t>
            </a:r>
            <a:endParaRPr/>
          </a:p>
          <a:p>
            <a:pPr indent="-228600" lvl="0" marL="228600" rtl="0" algn="l">
              <a:lnSpc>
                <a:spcPct val="90000"/>
              </a:lnSpc>
              <a:spcBef>
                <a:spcPts val="1000"/>
              </a:spcBef>
              <a:spcAft>
                <a:spcPts val="0"/>
              </a:spcAft>
              <a:buClr>
                <a:schemeClr val="dk1"/>
              </a:buClr>
              <a:buSzPts val="2800"/>
              <a:buNone/>
            </a:pPr>
            <a:r>
              <a:rPr lang="en-US">
                <a:latin typeface="Courier New"/>
                <a:ea typeface="Courier New"/>
                <a:cs typeface="Courier New"/>
                <a:sym typeface="Courier New"/>
              </a:rPr>
              <a:t>fprintf</a:t>
            </a:r>
            <a:endParaRPr>
              <a:latin typeface="Courier New"/>
              <a:ea typeface="Courier New"/>
              <a:cs typeface="Courier New"/>
              <a:sym typeface="Courier New"/>
            </a:endParaRPr>
          </a:p>
          <a:p>
            <a:pPr indent="-228600" lvl="2" marL="1143000" rtl="0" algn="l">
              <a:lnSpc>
                <a:spcPct val="90000"/>
              </a:lnSpc>
              <a:spcBef>
                <a:spcPts val="500"/>
              </a:spcBef>
              <a:spcAft>
                <a:spcPts val="0"/>
              </a:spcAft>
              <a:buClr>
                <a:schemeClr val="dk1"/>
              </a:buClr>
              <a:buSzPts val="2400"/>
              <a:buChar char="•"/>
            </a:pPr>
            <a:r>
              <a:rPr lang="en-US" sz="2400"/>
              <a:t>Used to print to a file</a:t>
            </a:r>
            <a:endParaRPr/>
          </a:p>
          <a:p>
            <a:pPr indent="-228600" lvl="2" marL="1143000" rtl="0" algn="l">
              <a:lnSpc>
                <a:spcPct val="90000"/>
              </a:lnSpc>
              <a:spcBef>
                <a:spcPts val="500"/>
              </a:spcBef>
              <a:spcAft>
                <a:spcPts val="0"/>
              </a:spcAft>
              <a:buClr>
                <a:schemeClr val="dk1"/>
              </a:buClr>
              <a:buSzPts val="2400"/>
              <a:buChar char="•"/>
            </a:pPr>
            <a:r>
              <a:rPr lang="en-US" sz="2400"/>
              <a:t>It is like printf, except first argument is a </a:t>
            </a:r>
            <a:r>
              <a:rPr b="1" lang="en-US" sz="2400">
                <a:latin typeface="Courier New"/>
                <a:ea typeface="Courier New"/>
                <a:cs typeface="Courier New"/>
                <a:sym typeface="Courier New"/>
              </a:rPr>
              <a:t>FILE</a:t>
            </a:r>
            <a:r>
              <a:rPr lang="en-US" sz="2400"/>
              <a:t> pointer (pointer to the file you want to print in)</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2" name="Shape 932"/>
        <p:cNvGrpSpPr/>
        <p:nvPr/>
      </p:nvGrpSpPr>
      <p:grpSpPr>
        <a:xfrm>
          <a:off x="0" y="0"/>
          <a:ext cx="0" cy="0"/>
          <a:chOff x="0" y="0"/>
          <a:chExt cx="0" cy="0"/>
        </a:xfrm>
      </p:grpSpPr>
      <p:sp>
        <p:nvSpPr>
          <p:cNvPr id="933" name="Google Shape;933;p95"/>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rPr lang="en-US"/>
              <a:t>How to check EOF condition when using </a:t>
            </a:r>
            <a:r>
              <a:rPr lang="en-US">
                <a:solidFill>
                  <a:srgbClr val="CC0000"/>
                </a:solidFill>
              </a:rPr>
              <a:t>fscanf</a:t>
            </a:r>
            <a:r>
              <a:rPr lang="en-US"/>
              <a:t>?</a:t>
            </a:r>
            <a:endParaRPr/>
          </a:p>
        </p:txBody>
      </p:sp>
      <p:sp>
        <p:nvSpPr>
          <p:cNvPr id="934" name="Google Shape;934;p95"/>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Autofit/>
          </a:bodyPr>
          <a:lstStyle/>
          <a:p>
            <a:pPr indent="-50800" lvl="0" marL="228600" rtl="0" algn="l">
              <a:lnSpc>
                <a:spcPct val="90000"/>
              </a:lnSpc>
              <a:spcBef>
                <a:spcPts val="0"/>
              </a:spcBef>
              <a:spcAft>
                <a:spcPts val="0"/>
              </a:spcAft>
              <a:buClr>
                <a:schemeClr val="dk1"/>
              </a:buClr>
              <a:buSzPts val="2800"/>
              <a:buNone/>
            </a:pPr>
            <a:r>
              <a:t/>
            </a:r>
            <a:endParaRPr/>
          </a:p>
          <a:p>
            <a:pPr indent="-228600" lvl="1" marL="685800" rtl="0" algn="l">
              <a:lnSpc>
                <a:spcPct val="90000"/>
              </a:lnSpc>
              <a:spcBef>
                <a:spcPts val="500"/>
              </a:spcBef>
              <a:spcAft>
                <a:spcPts val="0"/>
              </a:spcAft>
              <a:buClr>
                <a:schemeClr val="dk1"/>
              </a:buClr>
              <a:buSzPts val="2400"/>
              <a:buChar char="•"/>
            </a:pPr>
            <a:r>
              <a:rPr lang="en-US"/>
              <a:t>Use the function </a:t>
            </a:r>
            <a:r>
              <a:rPr lang="en-US">
                <a:solidFill>
                  <a:srgbClr val="CC0000"/>
                </a:solidFill>
              </a:rPr>
              <a:t>feof</a:t>
            </a:r>
            <a:endParaRPr/>
          </a:p>
          <a:p>
            <a:pPr indent="-228600" lvl="2" marL="1143000" rtl="0" algn="l">
              <a:lnSpc>
                <a:spcPct val="90000"/>
              </a:lnSpc>
              <a:spcBef>
                <a:spcPts val="500"/>
              </a:spcBef>
              <a:spcAft>
                <a:spcPts val="0"/>
              </a:spcAft>
              <a:buClr>
                <a:schemeClr val="dk1"/>
              </a:buClr>
              <a:buSzPts val="2000"/>
              <a:buNone/>
            </a:pPr>
            <a:r>
              <a:rPr lang="en-US"/>
              <a:t>    if   (feof (fp))</a:t>
            </a:r>
            <a:endParaRPr/>
          </a:p>
          <a:p>
            <a:pPr indent="-228600" lvl="2" marL="1143000" rtl="0" algn="l">
              <a:lnSpc>
                <a:spcPct val="90000"/>
              </a:lnSpc>
              <a:spcBef>
                <a:spcPts val="500"/>
              </a:spcBef>
              <a:spcAft>
                <a:spcPts val="0"/>
              </a:spcAft>
              <a:buClr>
                <a:schemeClr val="dk1"/>
              </a:buClr>
              <a:buSzPts val="2000"/>
              <a:buNone/>
            </a:pPr>
            <a:r>
              <a:rPr lang="en-US"/>
              <a:t>        printf  (“\n Reached end of file”) ;</a:t>
            </a:r>
            <a:endParaRPr/>
          </a:p>
          <a:p>
            <a:pPr indent="-228600" lvl="0" marL="228600" rtl="0" algn="l">
              <a:lnSpc>
                <a:spcPct val="90000"/>
              </a:lnSpc>
              <a:spcBef>
                <a:spcPts val="1000"/>
              </a:spcBef>
              <a:spcAft>
                <a:spcPts val="0"/>
              </a:spcAft>
              <a:buClr>
                <a:schemeClr val="dk1"/>
              </a:buClr>
              <a:buSzPts val="2800"/>
              <a:buChar char="•"/>
            </a:pPr>
            <a:r>
              <a:rPr lang="en-US"/>
              <a:t>How to check successful open?</a:t>
            </a:r>
            <a:endParaRPr/>
          </a:p>
          <a:p>
            <a:pPr indent="-228600" lvl="1" marL="685800" rtl="0" algn="l">
              <a:lnSpc>
                <a:spcPct val="90000"/>
              </a:lnSpc>
              <a:spcBef>
                <a:spcPts val="500"/>
              </a:spcBef>
              <a:spcAft>
                <a:spcPts val="0"/>
              </a:spcAft>
              <a:buClr>
                <a:schemeClr val="dk1"/>
              </a:buClr>
              <a:buSzPts val="2400"/>
              <a:buChar char="•"/>
            </a:pPr>
            <a:r>
              <a:rPr lang="en-US"/>
              <a:t>For opening in “r” mode, the file must exist.</a:t>
            </a:r>
            <a:endParaRPr/>
          </a:p>
          <a:p>
            <a:pPr indent="-228600" lvl="2" marL="1143000" rtl="0" algn="l">
              <a:lnSpc>
                <a:spcPct val="90000"/>
              </a:lnSpc>
              <a:spcBef>
                <a:spcPts val="500"/>
              </a:spcBef>
              <a:spcAft>
                <a:spcPts val="0"/>
              </a:spcAft>
              <a:buClr>
                <a:schemeClr val="dk1"/>
              </a:buClr>
              <a:buSzPts val="2000"/>
              <a:buNone/>
            </a:pPr>
            <a:r>
              <a:rPr lang="en-US"/>
              <a:t>    if   (fp == NULL)</a:t>
            </a:r>
            <a:endParaRPr/>
          </a:p>
          <a:p>
            <a:pPr indent="-228600" lvl="2" marL="1143000" rtl="0" algn="l">
              <a:lnSpc>
                <a:spcPct val="90000"/>
              </a:lnSpc>
              <a:spcBef>
                <a:spcPts val="500"/>
              </a:spcBef>
              <a:spcAft>
                <a:spcPts val="0"/>
              </a:spcAft>
              <a:buClr>
                <a:schemeClr val="dk1"/>
              </a:buClr>
              <a:buSzPts val="2000"/>
              <a:buNone/>
            </a:pPr>
            <a:r>
              <a:rPr lang="en-US"/>
              <a:t>        printf  (“\n Unable to open file”) ;</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8" name="Shape 938"/>
        <p:cNvGrpSpPr/>
        <p:nvPr/>
      </p:nvGrpSpPr>
      <p:grpSpPr>
        <a:xfrm>
          <a:off x="0" y="0"/>
          <a:ext cx="0" cy="0"/>
          <a:chOff x="0" y="0"/>
          <a:chExt cx="0" cy="0"/>
        </a:xfrm>
      </p:grpSpPr>
      <p:sp>
        <p:nvSpPr>
          <p:cNvPr id="939" name="Google Shape;939;p96"/>
          <p:cNvSpPr txBox="1"/>
          <p:nvPr>
            <p:ph type="title"/>
          </p:nvPr>
        </p:nvSpPr>
        <p:spPr>
          <a:xfrm>
            <a:off x="457200" y="115888"/>
            <a:ext cx="8229600" cy="7921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rPr lang="en-US"/>
              <a:t>getc() and putc()</a:t>
            </a:r>
            <a:endParaRPr/>
          </a:p>
        </p:txBody>
      </p:sp>
      <p:sp>
        <p:nvSpPr>
          <p:cNvPr id="940" name="Google Shape;940;p96"/>
          <p:cNvSpPr txBox="1"/>
          <p:nvPr>
            <p:ph idx="1" type="body"/>
          </p:nvPr>
        </p:nvSpPr>
        <p:spPr>
          <a:xfrm>
            <a:off x="457200" y="1268413"/>
            <a:ext cx="8229600" cy="4752975"/>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handle one character at a time like getchar() and putchar()</a:t>
            </a:r>
            <a:endParaRPr/>
          </a:p>
          <a:p>
            <a:pPr indent="-228600" lvl="0" marL="228600" rtl="0" algn="l">
              <a:lnSpc>
                <a:spcPct val="90000"/>
              </a:lnSpc>
              <a:spcBef>
                <a:spcPts val="1000"/>
              </a:spcBef>
              <a:spcAft>
                <a:spcPts val="0"/>
              </a:spcAft>
              <a:buClr>
                <a:schemeClr val="dk1"/>
              </a:buClr>
              <a:buSzPts val="2800"/>
              <a:buChar char="•"/>
            </a:pPr>
            <a:r>
              <a:rPr lang="en-US"/>
              <a:t>syntax:  putc(c,fp1);</a:t>
            </a:r>
            <a:endParaRPr/>
          </a:p>
          <a:p>
            <a:pPr indent="-228600" lvl="1" marL="685800" rtl="0" algn="l">
              <a:lnSpc>
                <a:spcPct val="90000"/>
              </a:lnSpc>
              <a:spcBef>
                <a:spcPts val="500"/>
              </a:spcBef>
              <a:spcAft>
                <a:spcPts val="0"/>
              </a:spcAft>
              <a:buClr>
                <a:schemeClr val="dk1"/>
              </a:buClr>
              <a:buSzPts val="2400"/>
              <a:buChar char="•"/>
            </a:pPr>
            <a:r>
              <a:rPr lang="en-US"/>
              <a:t>c : a character variable</a:t>
            </a:r>
            <a:endParaRPr/>
          </a:p>
          <a:p>
            <a:pPr indent="-228600" lvl="1" marL="685800" rtl="0" algn="l">
              <a:lnSpc>
                <a:spcPct val="90000"/>
              </a:lnSpc>
              <a:spcBef>
                <a:spcPts val="500"/>
              </a:spcBef>
              <a:spcAft>
                <a:spcPts val="0"/>
              </a:spcAft>
              <a:buClr>
                <a:schemeClr val="dk1"/>
              </a:buClr>
              <a:buSzPts val="2400"/>
              <a:buChar char="•"/>
            </a:pPr>
            <a:r>
              <a:rPr lang="en-US"/>
              <a:t>fp1 : pointer to file opened with mode </a:t>
            </a:r>
            <a:r>
              <a:rPr b="1" lang="en-US"/>
              <a:t>w</a:t>
            </a:r>
            <a:endParaRPr/>
          </a:p>
          <a:p>
            <a:pPr indent="-228600" lvl="0" marL="228600" rtl="0" algn="l">
              <a:lnSpc>
                <a:spcPct val="90000"/>
              </a:lnSpc>
              <a:spcBef>
                <a:spcPts val="1000"/>
              </a:spcBef>
              <a:spcAft>
                <a:spcPts val="0"/>
              </a:spcAft>
              <a:buClr>
                <a:schemeClr val="dk1"/>
              </a:buClr>
              <a:buSzPts val="2800"/>
              <a:buChar char="•"/>
            </a:pPr>
            <a:r>
              <a:rPr lang="en-US"/>
              <a:t>syntax: c = getc(fp2);</a:t>
            </a:r>
            <a:endParaRPr/>
          </a:p>
          <a:p>
            <a:pPr indent="-228600" lvl="1" marL="685800" rtl="0" algn="l">
              <a:lnSpc>
                <a:spcPct val="90000"/>
              </a:lnSpc>
              <a:spcBef>
                <a:spcPts val="500"/>
              </a:spcBef>
              <a:spcAft>
                <a:spcPts val="0"/>
              </a:spcAft>
              <a:buClr>
                <a:schemeClr val="dk1"/>
              </a:buClr>
              <a:buSzPts val="2400"/>
              <a:buChar char="•"/>
            </a:pPr>
            <a:r>
              <a:rPr lang="en-US"/>
              <a:t>c : a character variable</a:t>
            </a:r>
            <a:endParaRPr/>
          </a:p>
          <a:p>
            <a:pPr indent="-228600" lvl="1" marL="685800" rtl="0" algn="l">
              <a:lnSpc>
                <a:spcPct val="90000"/>
              </a:lnSpc>
              <a:spcBef>
                <a:spcPts val="500"/>
              </a:spcBef>
              <a:spcAft>
                <a:spcPts val="0"/>
              </a:spcAft>
              <a:buClr>
                <a:schemeClr val="dk1"/>
              </a:buClr>
              <a:buSzPts val="2400"/>
              <a:buChar char="•"/>
            </a:pPr>
            <a:r>
              <a:rPr lang="en-US"/>
              <a:t>fp2 : pointer to file opened with mode </a:t>
            </a:r>
            <a:r>
              <a:rPr b="1" lang="en-US"/>
              <a:t>r</a:t>
            </a:r>
            <a:endParaRPr/>
          </a:p>
          <a:p>
            <a:pPr indent="-228600" lvl="0" marL="228600" rtl="0" algn="l">
              <a:lnSpc>
                <a:spcPct val="90000"/>
              </a:lnSpc>
              <a:spcBef>
                <a:spcPts val="1000"/>
              </a:spcBef>
              <a:spcAft>
                <a:spcPts val="0"/>
              </a:spcAft>
              <a:buClr>
                <a:schemeClr val="dk1"/>
              </a:buClr>
              <a:buSzPts val="2800"/>
              <a:buChar char="•"/>
            </a:pPr>
            <a:r>
              <a:rPr lang="en-US"/>
              <a:t>file pointer moves by one character position after every getc() and putc()</a:t>
            </a:r>
            <a:endParaRPr/>
          </a:p>
          <a:p>
            <a:pPr indent="-228600" lvl="0" marL="228600" rtl="0" algn="l">
              <a:lnSpc>
                <a:spcPct val="90000"/>
              </a:lnSpc>
              <a:spcBef>
                <a:spcPts val="1000"/>
              </a:spcBef>
              <a:spcAft>
                <a:spcPts val="0"/>
              </a:spcAft>
              <a:buClr>
                <a:schemeClr val="dk1"/>
              </a:buClr>
              <a:buSzPts val="2800"/>
              <a:buChar char="•"/>
            </a:pPr>
            <a:r>
              <a:rPr lang="en-US"/>
              <a:t>getc() returns end-of-file marker EOF when file end reached </a:t>
            </a:r>
            <a:endParaRPr/>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4" name="Shape 944"/>
        <p:cNvGrpSpPr/>
        <p:nvPr/>
      </p:nvGrpSpPr>
      <p:grpSpPr>
        <a:xfrm>
          <a:off x="0" y="0"/>
          <a:ext cx="0" cy="0"/>
          <a:chOff x="0" y="0"/>
          <a:chExt cx="0" cy="0"/>
        </a:xfrm>
      </p:grpSpPr>
      <p:sp>
        <p:nvSpPr>
          <p:cNvPr id="945" name="Google Shape;945;p97"/>
          <p:cNvSpPr txBox="1"/>
          <p:nvPr>
            <p:ph type="title"/>
          </p:nvPr>
        </p:nvSpPr>
        <p:spPr>
          <a:xfrm>
            <a:off x="457200" y="-100013"/>
            <a:ext cx="8229600" cy="1143001"/>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rPr lang="en-US"/>
              <a:t>Program to read/write using getc/putc</a:t>
            </a:r>
            <a:endParaRPr/>
          </a:p>
        </p:txBody>
      </p:sp>
      <p:sp>
        <p:nvSpPr>
          <p:cNvPr id="946" name="Google Shape;946;p97"/>
          <p:cNvSpPr txBox="1"/>
          <p:nvPr/>
        </p:nvSpPr>
        <p:spPr>
          <a:xfrm>
            <a:off x="457200" y="908050"/>
            <a:ext cx="8229600" cy="52736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#include &lt;stdio.h&gt;</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main()</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	FILE *fp1;</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	char c;</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	f1= fopen(“INPUT”, “w”); 	</a:t>
            </a:r>
            <a:r>
              <a:rPr lang="en-US" sz="2000">
                <a:solidFill>
                  <a:schemeClr val="accent2"/>
                </a:solidFill>
                <a:latin typeface="Arial"/>
                <a:ea typeface="Arial"/>
                <a:cs typeface="Arial"/>
                <a:sym typeface="Arial"/>
              </a:rPr>
              <a:t>/* open file for writing */</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	while((c=getchar()) != EOF) 	</a:t>
            </a:r>
            <a:r>
              <a:rPr lang="en-US" sz="2000">
                <a:solidFill>
                  <a:schemeClr val="accent2"/>
                </a:solidFill>
                <a:latin typeface="Arial"/>
                <a:ea typeface="Arial"/>
                <a:cs typeface="Arial"/>
                <a:sym typeface="Arial"/>
              </a:rPr>
              <a:t>/*get char from keyboard until CTL-Z*/</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		putc(c,f1); 				</a:t>
            </a:r>
            <a:r>
              <a:rPr lang="en-US" sz="2000">
                <a:solidFill>
                  <a:schemeClr val="accent2"/>
                </a:solidFill>
                <a:latin typeface="Calibri"/>
                <a:ea typeface="Calibri"/>
                <a:cs typeface="Calibri"/>
                <a:sym typeface="Calibri"/>
              </a:rPr>
              <a:t>/*write a character to INPUT */</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	fclose(f1); 	 				</a:t>
            </a:r>
            <a:r>
              <a:rPr lang="en-US" sz="2000">
                <a:solidFill>
                  <a:schemeClr val="accent2"/>
                </a:solidFill>
                <a:latin typeface="Arial"/>
                <a:ea typeface="Arial"/>
                <a:cs typeface="Arial"/>
                <a:sym typeface="Arial"/>
              </a:rPr>
              <a:t>/* close INPUT */</a:t>
            </a:r>
            <a:endParaRPr sz="2000">
              <a:solidFill>
                <a:schemeClr val="accent2"/>
              </a:solidFill>
              <a:latin typeface="Calibri"/>
              <a:ea typeface="Calibri"/>
              <a:cs typeface="Calibri"/>
              <a:sym typeface="Calibri"/>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	f1=fopen(“INPUT”, “r”); 		</a:t>
            </a:r>
            <a:r>
              <a:rPr lang="en-US" sz="2000">
                <a:solidFill>
                  <a:schemeClr val="accent2"/>
                </a:solidFill>
                <a:latin typeface="Calibri"/>
                <a:ea typeface="Calibri"/>
                <a:cs typeface="Calibri"/>
                <a:sym typeface="Calibri"/>
              </a:rPr>
              <a:t>/* reopen file */</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	while((c=getc(f1))!=EOF) 	</a:t>
            </a:r>
            <a:r>
              <a:rPr lang="en-US" sz="2000">
                <a:solidFill>
                  <a:schemeClr val="accent2"/>
                </a:solidFill>
                <a:latin typeface="Calibri"/>
                <a:ea typeface="Calibri"/>
                <a:cs typeface="Calibri"/>
                <a:sym typeface="Calibri"/>
              </a:rPr>
              <a:t>/*read character from file INPUT*/</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		printf(“%c”, c);			</a:t>
            </a:r>
            <a:r>
              <a:rPr lang="en-US" sz="2000">
                <a:solidFill>
                  <a:schemeClr val="accent2"/>
                </a:solidFill>
                <a:latin typeface="Calibri"/>
                <a:ea typeface="Calibri"/>
                <a:cs typeface="Calibri"/>
                <a:sym typeface="Calibri"/>
              </a:rPr>
              <a:t>/* print character to screen */</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	fclose(f1);</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 /*end main */</a:t>
            </a:r>
            <a:endParaRPr/>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0" name="Shape 950"/>
        <p:cNvGrpSpPr/>
        <p:nvPr/>
      </p:nvGrpSpPr>
      <p:grpSpPr>
        <a:xfrm>
          <a:off x="0" y="0"/>
          <a:ext cx="0" cy="0"/>
          <a:chOff x="0" y="0"/>
          <a:chExt cx="0" cy="0"/>
        </a:xfrm>
      </p:grpSpPr>
      <p:sp>
        <p:nvSpPr>
          <p:cNvPr id="951" name="Google Shape;951;p98"/>
          <p:cNvSpPr txBox="1"/>
          <p:nvPr>
            <p:ph type="title"/>
          </p:nvPr>
        </p:nvSpPr>
        <p:spPr>
          <a:xfrm>
            <a:off x="457200" y="333375"/>
            <a:ext cx="8229600" cy="647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rPr lang="en-US"/>
              <a:t>fscanf() and fprintf()</a:t>
            </a:r>
            <a:endParaRPr/>
          </a:p>
        </p:txBody>
      </p:sp>
      <p:sp>
        <p:nvSpPr>
          <p:cNvPr id="952" name="Google Shape;952;p98"/>
          <p:cNvSpPr txBox="1"/>
          <p:nvPr>
            <p:ph idx="1" type="body"/>
          </p:nvPr>
        </p:nvSpPr>
        <p:spPr>
          <a:xfrm>
            <a:off x="457200" y="1295400"/>
            <a:ext cx="8229600" cy="4438650"/>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l">
              <a:lnSpc>
                <a:spcPct val="80000"/>
              </a:lnSpc>
              <a:spcBef>
                <a:spcPts val="0"/>
              </a:spcBef>
              <a:spcAft>
                <a:spcPts val="0"/>
              </a:spcAft>
              <a:buClr>
                <a:schemeClr val="dk1"/>
              </a:buClr>
              <a:buSzPct val="100000"/>
              <a:buFont typeface="Arial"/>
              <a:buChar char="•"/>
            </a:pPr>
            <a:r>
              <a:rPr lang="en-US"/>
              <a:t>similar to scanf() and printf()</a:t>
            </a:r>
            <a:endParaRPr/>
          </a:p>
          <a:p>
            <a:pPr indent="-228600" lvl="0" marL="228600" rtl="0" algn="l">
              <a:lnSpc>
                <a:spcPct val="80000"/>
              </a:lnSpc>
              <a:spcBef>
                <a:spcPts val="1000"/>
              </a:spcBef>
              <a:spcAft>
                <a:spcPts val="0"/>
              </a:spcAft>
              <a:buClr>
                <a:schemeClr val="dk1"/>
              </a:buClr>
              <a:buSzPct val="100000"/>
              <a:buFont typeface="Arial"/>
              <a:buChar char="•"/>
            </a:pPr>
            <a:r>
              <a:rPr lang="en-US"/>
              <a:t>in addition provide file-pointer </a:t>
            </a:r>
            <a:endParaRPr/>
          </a:p>
          <a:p>
            <a:pPr indent="-228600" lvl="0" marL="228600" rtl="0" algn="l">
              <a:lnSpc>
                <a:spcPct val="80000"/>
              </a:lnSpc>
              <a:spcBef>
                <a:spcPts val="1000"/>
              </a:spcBef>
              <a:spcAft>
                <a:spcPts val="0"/>
              </a:spcAft>
              <a:buClr>
                <a:schemeClr val="dk1"/>
              </a:buClr>
              <a:buSzPct val="100000"/>
              <a:buFont typeface="Arial"/>
              <a:buChar char="•"/>
            </a:pPr>
            <a:r>
              <a:rPr lang="en-US"/>
              <a:t>given the following</a:t>
            </a:r>
            <a:endParaRPr/>
          </a:p>
          <a:p>
            <a:pPr indent="-228600" lvl="1" marL="685800" rtl="0" algn="l">
              <a:lnSpc>
                <a:spcPct val="80000"/>
              </a:lnSpc>
              <a:spcBef>
                <a:spcPts val="500"/>
              </a:spcBef>
              <a:spcAft>
                <a:spcPts val="0"/>
              </a:spcAft>
              <a:buClr>
                <a:schemeClr val="dk1"/>
              </a:buClr>
              <a:buSzPct val="100000"/>
              <a:buFont typeface="Arial"/>
              <a:buChar char="–"/>
            </a:pPr>
            <a:r>
              <a:rPr lang="en-US" sz="2400"/>
              <a:t>file-pointer f1 (points to file opened in write mode)</a:t>
            </a:r>
            <a:endParaRPr/>
          </a:p>
          <a:p>
            <a:pPr indent="-228600" lvl="1" marL="685800" rtl="0" algn="l">
              <a:lnSpc>
                <a:spcPct val="80000"/>
              </a:lnSpc>
              <a:spcBef>
                <a:spcPts val="500"/>
              </a:spcBef>
              <a:spcAft>
                <a:spcPts val="0"/>
              </a:spcAft>
              <a:buClr>
                <a:schemeClr val="dk1"/>
              </a:buClr>
              <a:buSzPct val="100000"/>
              <a:buFont typeface="Arial"/>
              <a:buChar char="–"/>
            </a:pPr>
            <a:r>
              <a:rPr lang="en-US" sz="2400"/>
              <a:t>file-pointer f2 (points to file opened in read mode)</a:t>
            </a:r>
            <a:endParaRPr/>
          </a:p>
          <a:p>
            <a:pPr indent="-228600" lvl="1" marL="685800" rtl="0" algn="l">
              <a:lnSpc>
                <a:spcPct val="80000"/>
              </a:lnSpc>
              <a:spcBef>
                <a:spcPts val="500"/>
              </a:spcBef>
              <a:spcAft>
                <a:spcPts val="0"/>
              </a:spcAft>
              <a:buClr>
                <a:schemeClr val="dk1"/>
              </a:buClr>
              <a:buSzPct val="100000"/>
              <a:buFont typeface="Arial"/>
              <a:buChar char="–"/>
            </a:pPr>
            <a:r>
              <a:rPr lang="en-US" sz="2400"/>
              <a:t>integer variable i</a:t>
            </a:r>
            <a:endParaRPr/>
          </a:p>
          <a:p>
            <a:pPr indent="-228600" lvl="1" marL="685800" rtl="0" algn="l">
              <a:lnSpc>
                <a:spcPct val="80000"/>
              </a:lnSpc>
              <a:spcBef>
                <a:spcPts val="500"/>
              </a:spcBef>
              <a:spcAft>
                <a:spcPts val="0"/>
              </a:spcAft>
              <a:buClr>
                <a:schemeClr val="dk1"/>
              </a:buClr>
              <a:buSzPct val="100000"/>
              <a:buFont typeface="Arial"/>
              <a:buChar char="–"/>
            </a:pPr>
            <a:r>
              <a:rPr lang="en-US" sz="2400"/>
              <a:t>float variable f</a:t>
            </a:r>
            <a:endParaRPr/>
          </a:p>
          <a:p>
            <a:pPr indent="-228600" lvl="0" marL="228600" rtl="0" algn="l">
              <a:lnSpc>
                <a:spcPct val="90000"/>
              </a:lnSpc>
              <a:spcBef>
                <a:spcPts val="1000"/>
              </a:spcBef>
              <a:spcAft>
                <a:spcPts val="0"/>
              </a:spcAft>
              <a:buClr>
                <a:schemeClr val="dk1"/>
              </a:buClr>
              <a:buSzPct val="100000"/>
              <a:buFont typeface="Arial"/>
              <a:buChar char="•"/>
            </a:pPr>
            <a:r>
              <a:rPr lang="en-US"/>
              <a:t>Example:</a:t>
            </a:r>
            <a:endParaRPr/>
          </a:p>
          <a:p>
            <a:pPr indent="-228600" lvl="0" marL="228600" rtl="0" algn="l">
              <a:lnSpc>
                <a:spcPct val="90000"/>
              </a:lnSpc>
              <a:spcBef>
                <a:spcPts val="1000"/>
              </a:spcBef>
              <a:spcAft>
                <a:spcPts val="0"/>
              </a:spcAft>
              <a:buClr>
                <a:schemeClr val="dk1"/>
              </a:buClr>
              <a:buSzPct val="100000"/>
              <a:buFont typeface="Arial"/>
              <a:buNone/>
            </a:pPr>
            <a:r>
              <a:rPr lang="en-US" sz="1800"/>
              <a:t>			fprintf(f1, “%d %f\n”, i, f);</a:t>
            </a:r>
            <a:endParaRPr/>
          </a:p>
          <a:p>
            <a:pPr indent="-228600" lvl="0" marL="228600" rtl="0" algn="l">
              <a:lnSpc>
                <a:spcPct val="90000"/>
              </a:lnSpc>
              <a:spcBef>
                <a:spcPts val="1000"/>
              </a:spcBef>
              <a:spcAft>
                <a:spcPts val="0"/>
              </a:spcAft>
              <a:buClr>
                <a:schemeClr val="dk1"/>
              </a:buClr>
              <a:buSzPct val="100000"/>
              <a:buFont typeface="Arial"/>
              <a:buNone/>
            </a:pPr>
            <a:r>
              <a:rPr lang="en-US" sz="1800"/>
              <a:t>			fprintf(stdout, “%f \n”, f);  	</a:t>
            </a:r>
            <a:r>
              <a:rPr lang="en-US" sz="1800">
                <a:solidFill>
                  <a:schemeClr val="accent2"/>
                </a:solidFill>
              </a:rPr>
              <a:t>/*</a:t>
            </a:r>
            <a:r>
              <a:rPr b="1" lang="en-US" sz="1800">
                <a:solidFill>
                  <a:schemeClr val="accent2"/>
                </a:solidFill>
              </a:rPr>
              <a:t>note:</a:t>
            </a:r>
            <a:r>
              <a:rPr lang="en-US" sz="1800">
                <a:solidFill>
                  <a:schemeClr val="accent2"/>
                </a:solidFill>
              </a:rPr>
              <a:t> stdout refers to screen */</a:t>
            </a:r>
            <a:endParaRPr/>
          </a:p>
          <a:p>
            <a:pPr indent="-228600" lvl="0" marL="228600" rtl="0" algn="l">
              <a:lnSpc>
                <a:spcPct val="90000"/>
              </a:lnSpc>
              <a:spcBef>
                <a:spcPts val="1000"/>
              </a:spcBef>
              <a:spcAft>
                <a:spcPts val="0"/>
              </a:spcAft>
              <a:buClr>
                <a:schemeClr val="dk1"/>
              </a:buClr>
              <a:buSzPct val="100000"/>
              <a:buFont typeface="Arial"/>
              <a:buNone/>
            </a:pPr>
            <a:r>
              <a:rPr lang="en-US" sz="1800"/>
              <a:t>			fscanf(f2, “%d %f”, &amp;i, &amp;f);</a:t>
            </a:r>
            <a:endParaRPr/>
          </a:p>
          <a:p>
            <a:pPr indent="-228600" lvl="0" marL="228600" rtl="0" algn="l">
              <a:lnSpc>
                <a:spcPct val="90000"/>
              </a:lnSpc>
              <a:spcBef>
                <a:spcPts val="1000"/>
              </a:spcBef>
              <a:spcAft>
                <a:spcPts val="0"/>
              </a:spcAft>
              <a:buClr>
                <a:schemeClr val="dk1"/>
              </a:buClr>
              <a:buSzPct val="100000"/>
              <a:buFont typeface="Arial"/>
              <a:buChar char="•"/>
            </a:pPr>
            <a:r>
              <a:rPr lang="en-US"/>
              <a:t>fscanf returns EOF when end-of-file reached </a:t>
            </a:r>
            <a:endParaRPr/>
          </a:p>
        </p:txBody>
      </p: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6" name="Shape 956"/>
        <p:cNvGrpSpPr/>
        <p:nvPr/>
      </p:nvGrpSpPr>
      <p:grpSpPr>
        <a:xfrm>
          <a:off x="0" y="0"/>
          <a:ext cx="0" cy="0"/>
          <a:chOff x="0" y="0"/>
          <a:chExt cx="0" cy="0"/>
        </a:xfrm>
      </p:grpSpPr>
      <p:sp>
        <p:nvSpPr>
          <p:cNvPr id="957" name="Google Shape;957;p99"/>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rPr lang="en-US"/>
              <a:t>getw() and putw()</a:t>
            </a:r>
            <a:endParaRPr/>
          </a:p>
        </p:txBody>
      </p:sp>
      <p:sp>
        <p:nvSpPr>
          <p:cNvPr id="958" name="Google Shape;958;p99"/>
          <p:cNvSpPr txBox="1"/>
          <p:nvPr>
            <p:ph idx="1" type="body"/>
          </p:nvPr>
        </p:nvSpPr>
        <p:spPr>
          <a:xfrm>
            <a:off x="457200" y="1295400"/>
            <a:ext cx="8229600" cy="451008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handle one integer at a time</a:t>
            </a:r>
            <a:endParaRPr/>
          </a:p>
          <a:p>
            <a:pPr indent="-228600" lvl="0" marL="228600" rtl="0" algn="l">
              <a:lnSpc>
                <a:spcPct val="90000"/>
              </a:lnSpc>
              <a:spcBef>
                <a:spcPts val="1000"/>
              </a:spcBef>
              <a:spcAft>
                <a:spcPts val="0"/>
              </a:spcAft>
              <a:buClr>
                <a:schemeClr val="dk1"/>
              </a:buClr>
              <a:buSzPts val="2800"/>
              <a:buChar char="•"/>
            </a:pPr>
            <a:r>
              <a:rPr lang="en-US"/>
              <a:t>syntax:  putw(i,fp1);</a:t>
            </a:r>
            <a:endParaRPr/>
          </a:p>
          <a:p>
            <a:pPr indent="-228600" lvl="1" marL="685800" rtl="0" algn="l">
              <a:lnSpc>
                <a:spcPct val="90000"/>
              </a:lnSpc>
              <a:spcBef>
                <a:spcPts val="500"/>
              </a:spcBef>
              <a:spcAft>
                <a:spcPts val="0"/>
              </a:spcAft>
              <a:buClr>
                <a:schemeClr val="dk1"/>
              </a:buClr>
              <a:buSzPts val="2400"/>
              <a:buChar char="•"/>
            </a:pPr>
            <a:r>
              <a:rPr lang="en-US"/>
              <a:t>i : an integer variable</a:t>
            </a:r>
            <a:endParaRPr/>
          </a:p>
          <a:p>
            <a:pPr indent="-228600" lvl="1" marL="685800" rtl="0" algn="l">
              <a:lnSpc>
                <a:spcPct val="90000"/>
              </a:lnSpc>
              <a:spcBef>
                <a:spcPts val="500"/>
              </a:spcBef>
              <a:spcAft>
                <a:spcPts val="0"/>
              </a:spcAft>
              <a:buClr>
                <a:schemeClr val="dk1"/>
              </a:buClr>
              <a:buSzPts val="2400"/>
              <a:buChar char="•"/>
            </a:pPr>
            <a:r>
              <a:rPr lang="en-US"/>
              <a:t>fp1 : pointer to file ipened with mode </a:t>
            </a:r>
            <a:r>
              <a:rPr b="1" lang="en-US"/>
              <a:t>w</a:t>
            </a:r>
            <a:endParaRPr/>
          </a:p>
          <a:p>
            <a:pPr indent="-228600" lvl="0" marL="228600" rtl="0" algn="l">
              <a:lnSpc>
                <a:spcPct val="90000"/>
              </a:lnSpc>
              <a:spcBef>
                <a:spcPts val="1000"/>
              </a:spcBef>
              <a:spcAft>
                <a:spcPts val="0"/>
              </a:spcAft>
              <a:buClr>
                <a:schemeClr val="dk1"/>
              </a:buClr>
              <a:buSzPts val="2800"/>
              <a:buChar char="•"/>
            </a:pPr>
            <a:r>
              <a:rPr lang="en-US"/>
              <a:t>syntax: i = getw(fp2);</a:t>
            </a:r>
            <a:endParaRPr/>
          </a:p>
          <a:p>
            <a:pPr indent="-228600" lvl="1" marL="685800" rtl="0" algn="l">
              <a:lnSpc>
                <a:spcPct val="90000"/>
              </a:lnSpc>
              <a:spcBef>
                <a:spcPts val="500"/>
              </a:spcBef>
              <a:spcAft>
                <a:spcPts val="0"/>
              </a:spcAft>
              <a:buClr>
                <a:schemeClr val="dk1"/>
              </a:buClr>
              <a:buSzPts val="2400"/>
              <a:buChar char="•"/>
            </a:pPr>
            <a:r>
              <a:rPr lang="en-US"/>
              <a:t>i : an integer variable</a:t>
            </a:r>
            <a:endParaRPr/>
          </a:p>
          <a:p>
            <a:pPr indent="-228600" lvl="1" marL="685800" rtl="0" algn="l">
              <a:lnSpc>
                <a:spcPct val="90000"/>
              </a:lnSpc>
              <a:spcBef>
                <a:spcPts val="500"/>
              </a:spcBef>
              <a:spcAft>
                <a:spcPts val="0"/>
              </a:spcAft>
              <a:buClr>
                <a:schemeClr val="dk1"/>
              </a:buClr>
              <a:buSzPts val="2400"/>
              <a:buChar char="•"/>
            </a:pPr>
            <a:r>
              <a:rPr lang="en-US"/>
              <a:t>fp2 : pointer to file opened with mode </a:t>
            </a:r>
            <a:r>
              <a:rPr b="1" lang="en-US"/>
              <a:t>r</a:t>
            </a:r>
            <a:endParaRPr/>
          </a:p>
          <a:p>
            <a:pPr indent="-228600" lvl="0" marL="228600" rtl="0" algn="l">
              <a:lnSpc>
                <a:spcPct val="90000"/>
              </a:lnSpc>
              <a:spcBef>
                <a:spcPts val="1000"/>
              </a:spcBef>
              <a:spcAft>
                <a:spcPts val="0"/>
              </a:spcAft>
              <a:buClr>
                <a:schemeClr val="dk1"/>
              </a:buClr>
              <a:buSzPts val="2800"/>
              <a:buChar char="•"/>
            </a:pPr>
            <a:r>
              <a:rPr lang="en-US"/>
              <a:t>file pointer moves by one integer position, data stored in binary format native to local system</a:t>
            </a:r>
            <a:endParaRPr/>
          </a:p>
          <a:p>
            <a:pPr indent="-228600" lvl="0" marL="228600" rtl="0" algn="l">
              <a:lnSpc>
                <a:spcPct val="90000"/>
              </a:lnSpc>
              <a:spcBef>
                <a:spcPts val="1000"/>
              </a:spcBef>
              <a:spcAft>
                <a:spcPts val="0"/>
              </a:spcAft>
              <a:buClr>
                <a:schemeClr val="dk1"/>
              </a:buClr>
              <a:buSzPts val="2800"/>
              <a:buChar char="•"/>
            </a:pPr>
            <a:r>
              <a:rPr lang="en-US"/>
              <a:t>getw() returns end-of-file marker EOF when file end reached </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_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dc:creator>venkatesh nittur</dc:creator>
</cp:coreProperties>
</file>