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2"/>
  </p:notesMasterIdLst>
  <p:sldIdLst>
    <p:sldId id="259" r:id="rId2"/>
    <p:sldId id="344" r:id="rId3"/>
    <p:sldId id="308" r:id="rId4"/>
    <p:sldId id="334" r:id="rId5"/>
    <p:sldId id="371" r:id="rId6"/>
    <p:sldId id="345" r:id="rId7"/>
    <p:sldId id="346" r:id="rId8"/>
    <p:sldId id="347" r:id="rId9"/>
    <p:sldId id="348" r:id="rId10"/>
    <p:sldId id="362" r:id="rId11"/>
    <p:sldId id="349" r:id="rId12"/>
    <p:sldId id="350" r:id="rId13"/>
    <p:sldId id="351" r:id="rId14"/>
    <p:sldId id="363" r:id="rId15"/>
    <p:sldId id="352" r:id="rId16"/>
    <p:sldId id="364" r:id="rId17"/>
    <p:sldId id="353" r:id="rId18"/>
    <p:sldId id="365" r:id="rId19"/>
    <p:sldId id="354" r:id="rId20"/>
    <p:sldId id="366" r:id="rId21"/>
    <p:sldId id="355" r:id="rId22"/>
    <p:sldId id="367" r:id="rId23"/>
    <p:sldId id="356" r:id="rId24"/>
    <p:sldId id="368" r:id="rId25"/>
    <p:sldId id="358" r:id="rId26"/>
    <p:sldId id="369" r:id="rId27"/>
    <p:sldId id="359" r:id="rId28"/>
    <p:sldId id="360" r:id="rId29"/>
    <p:sldId id="361" r:id="rId30"/>
    <p:sldId id="370" r:id="rId31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/>
    <p:restoredTop sz="94683"/>
  </p:normalViewPr>
  <p:slideViewPr>
    <p:cSldViewPr snapToGrid="0" snapToObjects="1">
      <p:cViewPr>
        <p:scale>
          <a:sx n="100" d="100"/>
          <a:sy n="100" d="100"/>
        </p:scale>
        <p:origin x="10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14500" y="1929245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045066" y="128044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2400300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-87925" y="1592695"/>
            <a:ext cx="7016536" cy="5405982"/>
          </a:xfrm>
          <a:custGeom>
            <a:avLst/>
            <a:gdLst>
              <a:gd name="connsiteX0" fmla="*/ 3176644 w 7016536"/>
              <a:gd name="connsiteY0" fmla="*/ 0 h 5405982"/>
              <a:gd name="connsiteX1" fmla="*/ 7016536 w 7016536"/>
              <a:gd name="connsiteY1" fmla="*/ 3839892 h 5405982"/>
              <a:gd name="connsiteX2" fmla="*/ 6714779 w 7016536"/>
              <a:gd name="connsiteY2" fmla="*/ 5334552 h 5405982"/>
              <a:gd name="connsiteX3" fmla="*/ 6680369 w 7016536"/>
              <a:gd name="connsiteY3" fmla="*/ 5405982 h 5405982"/>
              <a:gd name="connsiteX4" fmla="*/ 0 w 7016536"/>
              <a:gd name="connsiteY4" fmla="*/ 5405982 h 5405982"/>
              <a:gd name="connsiteX5" fmla="*/ 0 w 7016536"/>
              <a:gd name="connsiteY5" fmla="*/ 1683003 h 5405982"/>
              <a:gd name="connsiteX6" fmla="*/ 213597 w 7016536"/>
              <a:gd name="connsiteY6" fmla="*/ 1397364 h 5405982"/>
              <a:gd name="connsiteX7" fmla="*/ 3176644 w 7016536"/>
              <a:gd name="connsiteY7" fmla="*/ 0 h 540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536" h="5405982">
                <a:moveTo>
                  <a:pt x="3176644" y="0"/>
                </a:moveTo>
                <a:cubicBezTo>
                  <a:pt x="5297359" y="0"/>
                  <a:pt x="7016536" y="1719178"/>
                  <a:pt x="7016536" y="3839892"/>
                </a:cubicBezTo>
                <a:cubicBezTo>
                  <a:pt x="7016536" y="4370071"/>
                  <a:pt x="6909088" y="4875153"/>
                  <a:pt x="6714779" y="5334552"/>
                </a:cubicBezTo>
                <a:lnTo>
                  <a:pt x="6680369" y="5405982"/>
                </a:lnTo>
                <a:lnTo>
                  <a:pt x="0" y="5405982"/>
                </a:lnTo>
                <a:lnTo>
                  <a:pt x="0" y="1683003"/>
                </a:lnTo>
                <a:lnTo>
                  <a:pt x="213597" y="1397364"/>
                </a:lnTo>
                <a:cubicBezTo>
                  <a:pt x="917890" y="543959"/>
                  <a:pt x="1983743" y="0"/>
                  <a:pt x="3176644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4903869" y="787202"/>
            <a:ext cx="4049485" cy="4049485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841544" y="479340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974989" y="207889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81309" y="-114752"/>
            <a:ext cx="6906244" cy="6906240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440606" y="443621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903116" y="634736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61310" y="1610965"/>
            <a:ext cx="3583914" cy="3583912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501" y="1090627"/>
            <a:ext cx="97155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1432831"/>
            <a:ext cx="97155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1" y="2675617"/>
            <a:ext cx="97155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2544"/>
            <a:ext cx="832439" cy="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1" r:id="rId2"/>
    <p:sldLayoutId id="2147484010" r:id="rId3"/>
    <p:sldLayoutId id="2147484046" r:id="rId4"/>
    <p:sldLayoutId id="2147484017" r:id="rId5"/>
  </p:sldLayoutIdLst>
  <p:hf hdr="0" ftr="0" dt="0"/>
  <p:txStyles>
    <p:titleStyle>
      <a:lvl1pPr algn="l" defTabSz="914318" rtl="0" eaLnBrk="1" latinLnBrk="0" hangingPunct="1">
        <a:lnSpc>
          <a:spcPct val="75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9" pos="7200">
          <p15:clr>
            <a:srgbClr val="F26B43"/>
          </p15:clr>
        </p15:guide>
        <p15:guide id="48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73" y="3013501"/>
            <a:ext cx="4530056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Игра – кроссворд</a:t>
            </a:r>
          </a:p>
          <a:p>
            <a:pPr algn="ctr"/>
            <a:r>
              <a:rPr lang="ru-RU" sz="2800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Проект </a:t>
            </a:r>
            <a:r>
              <a:rPr lang="en-US" sz="2800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Python</a:t>
            </a:r>
            <a:endParaRPr lang="en-US" sz="3600" dirty="0">
              <a:latin typeface="Montserrat" panose="00000500000000000000" pitchFamily="2" charset="-52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1029" y="5648286"/>
            <a:ext cx="3068971" cy="7525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Выполнил:</a:t>
            </a:r>
          </a:p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Студент группы </a:t>
            </a:r>
            <a:r>
              <a:rPr lang="ru-RU" sz="1100" dirty="0" err="1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ИСиП</a:t>
            </a: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(п)2/2</a:t>
            </a:r>
          </a:p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Громов Алексей Викторович</a:t>
            </a:r>
            <a:endParaRPr lang="en-US" sz="1100" dirty="0">
              <a:solidFill>
                <a:schemeClr val="tx1">
                  <a:alpha val="7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45789" y="258373"/>
            <a:ext cx="103004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anose="00000500000000000000" pitchFamily="2" charset="-52"/>
              </a:rPr>
              <a:t>ГОСУДАРСТВЕННОЕ БЮДЖЕТНОЕ ПРОФЕССИОНАЛЬНОЕ ОБРАЗОВАТЕЛЬНОЕ УЧРЕЖДЕНИЕ КАЛУЖСКОЙ ОБЛАСТИ</a:t>
            </a:r>
          </a:p>
          <a:p>
            <a:pPr algn="ctr"/>
            <a:r>
              <a:rPr lang="en-US" sz="1400" dirty="0" smtClean="0">
                <a:latin typeface="Montserrat" panose="00000500000000000000" pitchFamily="2" charset="-52"/>
              </a:rPr>
              <a:t>“</a:t>
            </a:r>
            <a:r>
              <a:rPr lang="ru-RU" sz="1400" dirty="0" smtClean="0">
                <a:latin typeface="Montserrat" panose="00000500000000000000" pitchFamily="2" charset="-52"/>
              </a:rPr>
              <a:t>КАЛУЖСКИЙ </a:t>
            </a:r>
            <a:r>
              <a:rPr lang="ru-RU" sz="1400" dirty="0">
                <a:latin typeface="Montserrat" panose="00000500000000000000" pitchFamily="2" charset="-52"/>
              </a:rPr>
              <a:t>ТЕХНИКУМ ЭЛЕКТРОННЫХ </a:t>
            </a:r>
            <a:r>
              <a:rPr lang="ru-RU" sz="1400" dirty="0" smtClean="0">
                <a:latin typeface="Montserrat" panose="00000500000000000000" pitchFamily="2" charset="-52"/>
              </a:rPr>
              <a:t>ПРИБОРОВ</a:t>
            </a:r>
            <a:r>
              <a:rPr lang="en-US" sz="1400" dirty="0" smtClean="0">
                <a:latin typeface="Montserrat" panose="00000500000000000000" pitchFamily="2" charset="-52"/>
              </a:rPr>
              <a:t>”</a:t>
            </a:r>
            <a:endParaRPr lang="ru-RU" sz="1400" dirty="0">
              <a:latin typeface="Montserrat" panose="00000500000000000000" pitchFamily="2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4" y="45719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меню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0" y="1147444"/>
            <a:ext cx="475363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0745" y="47817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начала игры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364326"/>
            <a:ext cx="4372614" cy="42551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97" y="1364326"/>
            <a:ext cx="4616298" cy="41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0745" y="47817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начала игры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4500" y="1182469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очищает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</a:t>
            </a:r>
            <a:r>
              <a:rPr lang="en-US" dirty="0" smtClean="0">
                <a:latin typeface="Montserrat" panose="00000500000000000000" pitchFamily="2" charset="-52"/>
              </a:rPr>
              <a:t>root,</a:t>
            </a:r>
            <a:r>
              <a:rPr lang="ru-RU" dirty="0" smtClean="0">
                <a:latin typeface="Montserrat" panose="00000500000000000000" pitchFamily="2" charset="-52"/>
              </a:rPr>
              <a:t> считывает файл со словами и выбирает одно случайное. Далее происходит </a:t>
            </a:r>
            <a:r>
              <a:rPr lang="ru-RU" dirty="0" err="1" smtClean="0">
                <a:latin typeface="Montserrat" panose="00000500000000000000" pitchFamily="2" charset="-52"/>
              </a:rPr>
              <a:t>отрисовка</a:t>
            </a:r>
            <a:r>
              <a:rPr lang="ru-RU" dirty="0" smtClean="0">
                <a:latin typeface="Montserrat" panose="00000500000000000000" pitchFamily="2" charset="-52"/>
              </a:rPr>
              <a:t> интерфейса.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828800"/>
            <a:ext cx="475363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165243"/>
            <a:ext cx="5279524" cy="452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4025" y="1165243"/>
            <a:ext cx="4435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После ввода пользователь нажимает кнопку проверить и она взывает эту функцию.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Сначала вариант игрока сравнивается с правильным ответом. Если они совпадают и </a:t>
            </a:r>
            <a:r>
              <a:rPr lang="ru-RU" dirty="0">
                <a:latin typeface="Montserrat" panose="00000500000000000000" pitchFamily="2" charset="-52"/>
              </a:rPr>
              <a:t>количество попыток не равно </a:t>
            </a:r>
            <a:r>
              <a:rPr lang="ru-RU" dirty="0" smtClean="0">
                <a:latin typeface="Montserrat" panose="00000500000000000000" pitchFamily="2" charset="-52"/>
              </a:rPr>
              <a:t>0, то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очищается и появляется сообщение </a:t>
            </a:r>
            <a:r>
              <a:rPr lang="en-US" dirty="0" smtClean="0">
                <a:latin typeface="Montserrat" panose="00000500000000000000" pitchFamily="2" charset="-52"/>
              </a:rPr>
              <a:t>“</a:t>
            </a:r>
            <a:r>
              <a:rPr lang="ru-RU" dirty="0" smtClean="0">
                <a:latin typeface="Montserrat" panose="00000500000000000000" pitchFamily="2" charset="-52"/>
              </a:rPr>
              <a:t>Вы угадали!</a:t>
            </a:r>
            <a:r>
              <a:rPr lang="en-US" dirty="0" smtClean="0">
                <a:latin typeface="Montserrat" panose="00000500000000000000" pitchFamily="2" charset="-52"/>
              </a:rPr>
              <a:t>”</a:t>
            </a:r>
            <a:r>
              <a:rPr lang="ru-RU" dirty="0" smtClean="0">
                <a:latin typeface="Montserrat" panose="00000500000000000000" pitchFamily="2" charset="-52"/>
              </a:rPr>
              <a:t> и предложение играть снова или выйти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32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152207"/>
            <a:ext cx="472505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81" y="1052285"/>
            <a:ext cx="6056119" cy="4753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061810"/>
            <a:ext cx="3659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Если пользователь не угадал, то дальше происходит проверка, содержится ли в файле со словами вариант игрока. Если его нет, выводится сообщение об ошибке. В другом случае, проверяется наличие одинаковых букв в словах. При обнаружении буквы перемещаются в поле найденных букв, </a:t>
            </a:r>
            <a:r>
              <a:rPr lang="ru-RU" dirty="0">
                <a:latin typeface="Montserrat" panose="00000500000000000000" pitchFamily="2" charset="-52"/>
              </a:rPr>
              <a:t>и</a:t>
            </a:r>
            <a:r>
              <a:rPr lang="ru-RU" dirty="0" smtClean="0">
                <a:latin typeface="Montserrat" panose="00000500000000000000" pitchFamily="2" charset="-52"/>
              </a:rPr>
              <a:t>наче в поле лишних. 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41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66497"/>
            <a:ext cx="477269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33" y="1327168"/>
            <a:ext cx="5992767" cy="420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499" y="1327168"/>
            <a:ext cx="3722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Далее проверяется количество попыток. Если оно равно 0, игра заканчивается и появляется сообщение </a:t>
            </a:r>
            <a:r>
              <a:rPr lang="en-US" dirty="0" smtClean="0">
                <a:latin typeface="Montserrat" panose="00000500000000000000" pitchFamily="2" charset="-52"/>
              </a:rPr>
              <a:t>“</a:t>
            </a:r>
            <a:r>
              <a:rPr lang="ru-RU" dirty="0" smtClean="0">
                <a:latin typeface="Montserrat" panose="00000500000000000000" pitchFamily="2" charset="-52"/>
              </a:rPr>
              <a:t>Попытки закончились!</a:t>
            </a:r>
            <a:r>
              <a:rPr lang="en-US" dirty="0" smtClean="0">
                <a:latin typeface="Montserrat" panose="00000500000000000000" pitchFamily="2" charset="-52"/>
              </a:rPr>
              <a:t>”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и предложение сыграть снова или выйти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640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42681"/>
            <a:ext cx="477269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3808" y="478171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таблицы лидеров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142445"/>
            <a:ext cx="6988077" cy="5258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2576" y="2063462"/>
            <a:ext cx="2727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создает окно </a:t>
            </a:r>
            <a:r>
              <a:rPr lang="en-US" dirty="0" err="1" smtClean="0">
                <a:latin typeface="Montserrat" panose="00000500000000000000" pitchFamily="2" charset="-52"/>
              </a:rPr>
              <a:t>Toplevel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и скрывает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окно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r>
              <a:rPr lang="ru-RU" dirty="0" smtClean="0">
                <a:latin typeface="Montserrat" panose="00000500000000000000" pitchFamily="2" charset="-52"/>
              </a:rPr>
              <a:t>. В базу данных отправляется запрос на выборку 5 игроков, у которых больше всего очков. Далее </a:t>
            </a:r>
            <a:r>
              <a:rPr lang="ru-RU" dirty="0" err="1" smtClean="0">
                <a:latin typeface="Montserrat" panose="00000500000000000000" pitchFamily="2" charset="-52"/>
              </a:rPr>
              <a:t>отрисовываются</a:t>
            </a:r>
            <a:r>
              <a:rPr lang="ru-RU" dirty="0" smtClean="0">
                <a:latin typeface="Montserrat" panose="00000500000000000000" pitchFamily="2" charset="-52"/>
              </a:rPr>
              <a:t> эти данные и кнопка возврата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98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264" y="4781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Задачи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8376" y="2305615"/>
            <a:ext cx="8395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Придумать идею приложения.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Продумать способы реализации идеи.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Написать код для приложения.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Задействовать весь изученный материал.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Протестировать.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5488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3808" y="478171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таблицы лидеров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5" y="1156970"/>
            <a:ext cx="475363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445" y="478171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правил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7" y="1881133"/>
            <a:ext cx="6987935" cy="38532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234802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Функция скрывает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и создает </a:t>
            </a:r>
            <a:r>
              <a:rPr lang="en-US" dirty="0" err="1" smtClean="0">
                <a:latin typeface="Montserrat" panose="00000500000000000000" pitchFamily="2" charset="-52"/>
              </a:rPr>
              <a:t>Toplevel</a:t>
            </a:r>
            <a:r>
              <a:rPr lang="en-US" dirty="0" smtClean="0">
                <a:latin typeface="Montserrat" panose="00000500000000000000" pitchFamily="2" charset="-52"/>
              </a:rPr>
              <a:t>. </a:t>
            </a:r>
            <a:r>
              <a:rPr lang="ru-RU" dirty="0" smtClean="0">
                <a:latin typeface="Montserrat" panose="00000500000000000000" pitchFamily="2" charset="-52"/>
              </a:rPr>
              <a:t>На созданном окне </a:t>
            </a:r>
            <a:r>
              <a:rPr lang="ru-RU" dirty="0" err="1" smtClean="0">
                <a:latin typeface="Montserrat" panose="00000500000000000000" pitchFamily="2" charset="-52"/>
              </a:rPr>
              <a:t>располодены</a:t>
            </a:r>
            <a:r>
              <a:rPr lang="ru-RU" dirty="0" smtClean="0">
                <a:latin typeface="Montserrat" panose="00000500000000000000" pitchFamily="2" charset="-52"/>
              </a:rPr>
              <a:t> правила и кнопка возврата в меню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337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445" y="478171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правил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45" y="1166497"/>
            <a:ext cx="471553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8688" y="478171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создания окна статистики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1" y="939836"/>
            <a:ext cx="4742965" cy="3759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21" y="4715611"/>
            <a:ext cx="7430412" cy="1695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6686" y="1808922"/>
            <a:ext cx="2687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На этой вкладке находится вся информация об аккаунте и статистика. Также здесь можно поменять пароль.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465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8688" y="478171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создания окна статистики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4" y="1166497"/>
            <a:ext cx="476316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3278" y="478171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смены пароля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21" y="2280797"/>
            <a:ext cx="6816958" cy="4120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1" y="1509325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Новый пароль проходит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 и если правильно введен старый пароль, в базу данных отправляется запрос на изменение данных.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56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3278" y="478171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смены пароля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23" y="1209366"/>
            <a:ext cx="4725059" cy="44869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60" y="1209366"/>
            <a:ext cx="476316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330" y="47817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Вспомогательные функции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23892"/>
            <a:ext cx="9715500" cy="1305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988" y="1754560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Ограничение вводимых символов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14" y="4613055"/>
            <a:ext cx="4934639" cy="666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9286" y="4243723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Возврат в главное меню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70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79" y="1511938"/>
            <a:ext cx="3136263" cy="3834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8867" y="114260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Подключение базы данных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90" y="1511938"/>
            <a:ext cx="3610479" cy="2657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6899" y="114260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Создание окна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95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63166"/>
            <a:ext cx="4993790" cy="4384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500" y="939836"/>
            <a:ext cx="971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Создание окна авторизации, которое открывается при запуске приложения. При этом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скрыто. После прохождения авторизации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показывается, а текущее скрывается. 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32" y="1863166"/>
            <a:ext cx="359142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7658" y="461815"/>
            <a:ext cx="45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Идея</a:t>
            </a:r>
            <a:r>
              <a:rPr lang="en-US" sz="3600" b="1" dirty="0" smtClean="0">
                <a:latin typeface="Montserrat" panose="00000500000000000000" pitchFamily="2" charset="-52"/>
              </a:rPr>
              <a:t> </a:t>
            </a:r>
            <a:r>
              <a:rPr lang="ru-RU" sz="3600" b="1" dirty="0" smtClean="0">
                <a:latin typeface="Montserrat" panose="00000500000000000000" pitchFamily="2" charset="-52"/>
              </a:rPr>
              <a:t>приложения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250" y="2576286"/>
            <a:ext cx="971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Игра, которая поможет интересно и с пользой провести свободное время.</a:t>
            </a:r>
          </a:p>
          <a:p>
            <a:pPr algn="just"/>
            <a:endParaRPr lang="ru-RU" dirty="0" smtClean="0">
              <a:latin typeface="Montserrat" panose="00000500000000000000" pitchFamily="2" charset="-52"/>
            </a:endParaRPr>
          </a:p>
          <a:p>
            <a:pPr algn="just"/>
            <a:r>
              <a:rPr lang="ru-RU" dirty="0" smtClean="0">
                <a:latin typeface="Montserrat" panose="00000500000000000000" pitchFamily="2" charset="-52"/>
              </a:rPr>
              <a:t>Идея: Пользователю будет загадано слово и даны 5 попыток, чтобы его отгадать. Игроку нужно вводить слово из 5 букв и если буквы из него есть в загаданном слове, то они появятся в отдельном поле. Если пользователь угадал, ему начисляются очки.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02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2338235"/>
            <a:ext cx="37724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1017" y="457200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Инструменты реализации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4499" y="1463526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создания интерфейса приложения используется библиотека </a:t>
            </a:r>
            <a:r>
              <a:rPr lang="en-US" dirty="0" err="1" smtClean="0">
                <a:latin typeface="Montserrat" panose="00000500000000000000" pitchFamily="2" charset="-52"/>
              </a:rPr>
              <a:t>Tkinter</a:t>
            </a:r>
            <a:r>
              <a:rPr lang="en-US" dirty="0" smtClean="0">
                <a:latin typeface="Montserrat" panose="00000500000000000000" pitchFamily="2" charset="-52"/>
              </a:rPr>
              <a:t>.</a:t>
            </a:r>
            <a:endParaRPr lang="ru-RU" dirty="0">
              <a:latin typeface="Montserrat" panose="00000500000000000000" pitchFamily="2" charset="-52"/>
            </a:endParaRPr>
          </a:p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84" y="2663855"/>
            <a:ext cx="1200329" cy="12003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1465721"/>
            <a:ext cx="438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работы с базой данных используется библиотека </a:t>
            </a:r>
            <a:r>
              <a:rPr lang="en-US" dirty="0" err="1" smtClean="0">
                <a:latin typeface="Montserrat" panose="00000500000000000000" pitchFamily="2" charset="-52"/>
              </a:rPr>
              <a:t>Pymysql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33" y="2663854"/>
            <a:ext cx="2222831" cy="12003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01106" y="4420321"/>
            <a:ext cx="438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рандомизации используется библиотека </a:t>
            </a:r>
            <a:r>
              <a:rPr lang="en-US" dirty="0" smtClean="0">
                <a:latin typeface="Montserrat" panose="00000500000000000000" pitchFamily="2" charset="-52"/>
              </a:rPr>
              <a:t>Random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43" y="5073863"/>
            <a:ext cx="1401511" cy="14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466" y="457200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База данных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355" y="1247775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panose="00000500000000000000" pitchFamily="2" charset="-52"/>
              </a:rPr>
              <a:t>ER-</a:t>
            </a:r>
            <a:r>
              <a:rPr lang="ru-RU" dirty="0" smtClean="0">
                <a:latin typeface="Montserrat" panose="00000500000000000000" pitchFamily="2" charset="-52"/>
              </a:rPr>
              <a:t>модель базы данных, которая используется в приложении.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04" y="1971471"/>
            <a:ext cx="5167592" cy="37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251" y="457200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Код приложения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9" y="2995552"/>
            <a:ext cx="6954220" cy="866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8235" y="2531542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Подключение библиотек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7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64" y="45719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регистрации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21"/>
            <a:ext cx="5356408" cy="5380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1027921"/>
            <a:ext cx="438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берет данные из полей ввода на окне авторизации. Если данные прошли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, то в базу данных отсылается запрос на добавление записи.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02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6566" y="457199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входа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31439"/>
            <a:ext cx="5750570" cy="3222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5069" y="1817536"/>
            <a:ext cx="3964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Функция берет данные из полей ввода на окне авторизации</a:t>
            </a:r>
            <a:r>
              <a:rPr lang="ru-RU" dirty="0" smtClean="0">
                <a:latin typeface="Montserrat" panose="00000500000000000000" pitchFamily="2" charset="-52"/>
              </a:rPr>
              <a:t>. Если они проходят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, то в базу данных отправляется запрос, на выборку всех аккаунтов. Введенные данные сверяются с полученными из </a:t>
            </a:r>
            <a:r>
              <a:rPr lang="ru-RU" dirty="0" err="1" smtClean="0">
                <a:latin typeface="Montserrat" panose="00000500000000000000" pitchFamily="2" charset="-52"/>
              </a:rPr>
              <a:t>бд</a:t>
            </a:r>
            <a:r>
              <a:rPr lang="ru-RU" dirty="0" smtClean="0">
                <a:latin typeface="Montserrat" panose="00000500000000000000" pitchFamily="2" charset="-52"/>
              </a:rPr>
              <a:t> и если они совпадают, открывается меню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9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4" y="45719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меню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49427"/>
            <a:ext cx="5759163" cy="4359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3663" y="1249427"/>
            <a:ext cx="395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полностью очищает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r>
              <a:rPr lang="ru-RU" dirty="0" smtClean="0">
                <a:latin typeface="Montserrat" panose="00000500000000000000" pitchFamily="2" charset="-52"/>
              </a:rPr>
              <a:t> и </a:t>
            </a:r>
            <a:r>
              <a:rPr lang="ru-RU" dirty="0" err="1" smtClean="0">
                <a:latin typeface="Montserrat" panose="00000500000000000000" pitchFamily="2" charset="-52"/>
              </a:rPr>
              <a:t>отрисовывает</a:t>
            </a:r>
            <a:r>
              <a:rPr lang="ru-RU" dirty="0" smtClean="0">
                <a:latin typeface="Montserrat" panose="00000500000000000000" pitchFamily="2" charset="-52"/>
              </a:rPr>
              <a:t> главное меню. В меню происходит навигация по остальным вкладкам приложения.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160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i Powerpoint Template">
  <a:themeElements>
    <a:clrScheme name="Crypto Dark">
      <a:dk1>
        <a:srgbClr val="FEFFFE"/>
      </a:dk1>
      <a:lt1>
        <a:srgbClr val="001847"/>
      </a:lt1>
      <a:dk2>
        <a:srgbClr val="FEFFFE"/>
      </a:dk2>
      <a:lt2>
        <a:srgbClr val="001847"/>
      </a:lt2>
      <a:accent1>
        <a:srgbClr val="2574FB"/>
      </a:accent1>
      <a:accent2>
        <a:srgbClr val="6A11CA"/>
      </a:accent2>
      <a:accent3>
        <a:srgbClr val="2574FB"/>
      </a:accent3>
      <a:accent4>
        <a:srgbClr val="1162E8"/>
      </a:accent4>
      <a:accent5>
        <a:srgbClr val="0A55D3"/>
      </a:accent5>
      <a:accent6>
        <a:srgbClr val="074CC1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1844</TotalTime>
  <Words>580</Words>
  <Application>Microsoft Office PowerPoint</Application>
  <PresentationFormat>Широкоэкранный</PresentationFormat>
  <Paragraphs>66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Montserrat</vt:lpstr>
      <vt:lpstr>Montserrat-Bold</vt:lpstr>
      <vt:lpstr>Open Sans</vt:lpstr>
      <vt:lpstr>Ravi Powerpoint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Громов Алексей</cp:lastModifiedBy>
  <cp:revision>197</cp:revision>
  <cp:lastPrinted>2017-06-12T04:25:23Z</cp:lastPrinted>
  <dcterms:created xsi:type="dcterms:W3CDTF">2017-06-04T03:43:17Z</dcterms:created>
  <dcterms:modified xsi:type="dcterms:W3CDTF">2022-06-19T17:51:49Z</dcterms:modified>
</cp:coreProperties>
</file>