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49036-876F-41A5-8796-BE86005D0EE7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066B5C87-F852-4890-8ED9-7E19425B78C2}">
      <dgm:prSet/>
      <dgm:spPr/>
      <dgm:t>
        <a:bodyPr/>
        <a:lstStyle/>
        <a:p>
          <a:r>
            <a:rPr lang="en-US"/>
            <a:t>To develop an App which takes the Grocery List as input, along with location input and suggests the nearest possible store where the groceries can be purchased.</a:t>
          </a:r>
        </a:p>
      </dgm:t>
    </dgm:pt>
    <dgm:pt modelId="{38653220-19A2-4A31-A90D-7D8348EDB5E0}" type="parTrans" cxnId="{4A5E206B-61BC-4A74-93EC-94CED7A887BA}">
      <dgm:prSet/>
      <dgm:spPr/>
      <dgm:t>
        <a:bodyPr/>
        <a:lstStyle/>
        <a:p>
          <a:endParaRPr lang="en-US"/>
        </a:p>
      </dgm:t>
    </dgm:pt>
    <dgm:pt modelId="{D975F534-B99D-48DD-9F3C-4580C6A7434E}" type="sibTrans" cxnId="{4A5E206B-61BC-4A74-93EC-94CED7A887BA}">
      <dgm:prSet/>
      <dgm:spPr/>
      <dgm:t>
        <a:bodyPr/>
        <a:lstStyle/>
        <a:p>
          <a:endParaRPr lang="en-US"/>
        </a:p>
      </dgm:t>
    </dgm:pt>
    <dgm:pt modelId="{DFAAC1A6-67CD-4EF1-8CD3-906E5E600509}">
      <dgm:prSet/>
      <dgm:spPr/>
      <dgm:t>
        <a:bodyPr/>
        <a:lstStyle/>
        <a:p>
          <a:r>
            <a:rPr lang="en-US"/>
            <a:t>An app similar to Yelp, providing users with the best possible suggestions for grocery needs.</a:t>
          </a:r>
        </a:p>
      </dgm:t>
    </dgm:pt>
    <dgm:pt modelId="{FBC041B2-BE30-4C13-9B67-09D0245F8D1A}" type="parTrans" cxnId="{A7FB1D54-D3C3-4797-8F39-E0DEB12FB07F}">
      <dgm:prSet/>
      <dgm:spPr/>
      <dgm:t>
        <a:bodyPr/>
        <a:lstStyle/>
        <a:p>
          <a:endParaRPr lang="en-US"/>
        </a:p>
      </dgm:t>
    </dgm:pt>
    <dgm:pt modelId="{E1FA2E04-834D-4C6E-8403-F2D0FE3BF6B0}" type="sibTrans" cxnId="{A7FB1D54-D3C3-4797-8F39-E0DEB12FB07F}">
      <dgm:prSet/>
      <dgm:spPr/>
      <dgm:t>
        <a:bodyPr/>
        <a:lstStyle/>
        <a:p>
          <a:endParaRPr lang="en-US"/>
        </a:p>
      </dgm:t>
    </dgm:pt>
    <dgm:pt modelId="{4EC4DD94-6AFA-4EB4-A3AE-D5D5AD27CE10}" type="pres">
      <dgm:prSet presAssocID="{B0949036-876F-41A5-8796-BE86005D0EE7}" presName="vert0" presStyleCnt="0">
        <dgm:presLayoutVars>
          <dgm:dir/>
          <dgm:animOne val="branch"/>
          <dgm:animLvl val="lvl"/>
        </dgm:presLayoutVars>
      </dgm:prSet>
      <dgm:spPr/>
    </dgm:pt>
    <dgm:pt modelId="{F723D019-5AB0-4EB0-808A-D247E61620CC}" type="pres">
      <dgm:prSet presAssocID="{066B5C87-F852-4890-8ED9-7E19425B78C2}" presName="thickLine" presStyleLbl="alignNode1" presStyleIdx="0" presStyleCnt="2"/>
      <dgm:spPr/>
    </dgm:pt>
    <dgm:pt modelId="{66AE102E-7322-4BA1-9982-C91FF8FE94DD}" type="pres">
      <dgm:prSet presAssocID="{066B5C87-F852-4890-8ED9-7E19425B78C2}" presName="horz1" presStyleCnt="0"/>
      <dgm:spPr/>
    </dgm:pt>
    <dgm:pt modelId="{A8975113-6470-40F1-B4A1-F64E9EB50AF2}" type="pres">
      <dgm:prSet presAssocID="{066B5C87-F852-4890-8ED9-7E19425B78C2}" presName="tx1" presStyleLbl="revTx" presStyleIdx="0" presStyleCnt="2"/>
      <dgm:spPr/>
    </dgm:pt>
    <dgm:pt modelId="{B7922B93-1204-4C2F-B3BB-DD0F6F3EDDDD}" type="pres">
      <dgm:prSet presAssocID="{066B5C87-F852-4890-8ED9-7E19425B78C2}" presName="vert1" presStyleCnt="0"/>
      <dgm:spPr/>
    </dgm:pt>
    <dgm:pt modelId="{CCC81571-63AB-4E74-90A0-1C9059BEF933}" type="pres">
      <dgm:prSet presAssocID="{DFAAC1A6-67CD-4EF1-8CD3-906E5E600509}" presName="thickLine" presStyleLbl="alignNode1" presStyleIdx="1" presStyleCnt="2"/>
      <dgm:spPr/>
    </dgm:pt>
    <dgm:pt modelId="{4746721D-2BE5-475F-9836-0BA59B8819DA}" type="pres">
      <dgm:prSet presAssocID="{DFAAC1A6-67CD-4EF1-8CD3-906E5E600509}" presName="horz1" presStyleCnt="0"/>
      <dgm:spPr/>
    </dgm:pt>
    <dgm:pt modelId="{205394E0-FD26-4FCB-ABBA-84656811C5D5}" type="pres">
      <dgm:prSet presAssocID="{DFAAC1A6-67CD-4EF1-8CD3-906E5E600509}" presName="tx1" presStyleLbl="revTx" presStyleIdx="1" presStyleCnt="2"/>
      <dgm:spPr/>
    </dgm:pt>
    <dgm:pt modelId="{8FFDF0E5-6390-4DE6-BCBC-B5434A513551}" type="pres">
      <dgm:prSet presAssocID="{DFAAC1A6-67CD-4EF1-8CD3-906E5E600509}" presName="vert1" presStyleCnt="0"/>
      <dgm:spPr/>
    </dgm:pt>
  </dgm:ptLst>
  <dgm:cxnLst>
    <dgm:cxn modelId="{53086A25-D5E9-4CC7-A29F-165F9CA93711}" type="presOf" srcId="{B0949036-876F-41A5-8796-BE86005D0EE7}" destId="{4EC4DD94-6AFA-4EB4-A3AE-D5D5AD27CE10}" srcOrd="0" destOrd="0" presId="urn:microsoft.com/office/officeart/2008/layout/LinedList"/>
    <dgm:cxn modelId="{4A5E206B-61BC-4A74-93EC-94CED7A887BA}" srcId="{B0949036-876F-41A5-8796-BE86005D0EE7}" destId="{066B5C87-F852-4890-8ED9-7E19425B78C2}" srcOrd="0" destOrd="0" parTransId="{38653220-19A2-4A31-A90D-7D8348EDB5E0}" sibTransId="{D975F534-B99D-48DD-9F3C-4580C6A7434E}"/>
    <dgm:cxn modelId="{A7FB1D54-D3C3-4797-8F39-E0DEB12FB07F}" srcId="{B0949036-876F-41A5-8796-BE86005D0EE7}" destId="{DFAAC1A6-67CD-4EF1-8CD3-906E5E600509}" srcOrd="1" destOrd="0" parTransId="{FBC041B2-BE30-4C13-9B67-09D0245F8D1A}" sibTransId="{E1FA2E04-834D-4C6E-8403-F2D0FE3BF6B0}"/>
    <dgm:cxn modelId="{878345CF-090B-49E0-86E4-A5FE686E81CD}" type="presOf" srcId="{066B5C87-F852-4890-8ED9-7E19425B78C2}" destId="{A8975113-6470-40F1-B4A1-F64E9EB50AF2}" srcOrd="0" destOrd="0" presId="urn:microsoft.com/office/officeart/2008/layout/LinedList"/>
    <dgm:cxn modelId="{47C374D0-4D4F-4214-882C-62FB7159CEDE}" type="presOf" srcId="{DFAAC1A6-67CD-4EF1-8CD3-906E5E600509}" destId="{205394E0-FD26-4FCB-ABBA-84656811C5D5}" srcOrd="0" destOrd="0" presId="urn:microsoft.com/office/officeart/2008/layout/LinedList"/>
    <dgm:cxn modelId="{CF763AFB-C2DA-4E61-B60F-45EF1AC047A7}" type="presParOf" srcId="{4EC4DD94-6AFA-4EB4-A3AE-D5D5AD27CE10}" destId="{F723D019-5AB0-4EB0-808A-D247E61620CC}" srcOrd="0" destOrd="0" presId="urn:microsoft.com/office/officeart/2008/layout/LinedList"/>
    <dgm:cxn modelId="{B976930D-86C5-45D5-BAF2-C5108BF3139F}" type="presParOf" srcId="{4EC4DD94-6AFA-4EB4-A3AE-D5D5AD27CE10}" destId="{66AE102E-7322-4BA1-9982-C91FF8FE94DD}" srcOrd="1" destOrd="0" presId="urn:microsoft.com/office/officeart/2008/layout/LinedList"/>
    <dgm:cxn modelId="{B18E2606-1F0C-4FD7-B78E-A9D8E183EA31}" type="presParOf" srcId="{66AE102E-7322-4BA1-9982-C91FF8FE94DD}" destId="{A8975113-6470-40F1-B4A1-F64E9EB50AF2}" srcOrd="0" destOrd="0" presId="urn:microsoft.com/office/officeart/2008/layout/LinedList"/>
    <dgm:cxn modelId="{E33E5BE9-EC7C-45DC-881C-63E4838AA10E}" type="presParOf" srcId="{66AE102E-7322-4BA1-9982-C91FF8FE94DD}" destId="{B7922B93-1204-4C2F-B3BB-DD0F6F3EDDDD}" srcOrd="1" destOrd="0" presId="urn:microsoft.com/office/officeart/2008/layout/LinedList"/>
    <dgm:cxn modelId="{0F876D32-FAAB-4558-AA7F-4E7C8A032BF8}" type="presParOf" srcId="{4EC4DD94-6AFA-4EB4-A3AE-D5D5AD27CE10}" destId="{CCC81571-63AB-4E74-90A0-1C9059BEF933}" srcOrd="2" destOrd="0" presId="urn:microsoft.com/office/officeart/2008/layout/LinedList"/>
    <dgm:cxn modelId="{EA1038F1-022E-4D21-8EEF-439D9C614F5F}" type="presParOf" srcId="{4EC4DD94-6AFA-4EB4-A3AE-D5D5AD27CE10}" destId="{4746721D-2BE5-475F-9836-0BA59B8819DA}" srcOrd="3" destOrd="0" presId="urn:microsoft.com/office/officeart/2008/layout/LinedList"/>
    <dgm:cxn modelId="{C3326B60-3EF8-4C95-A8C0-A96AA929945E}" type="presParOf" srcId="{4746721D-2BE5-475F-9836-0BA59B8819DA}" destId="{205394E0-FD26-4FCB-ABBA-84656811C5D5}" srcOrd="0" destOrd="0" presId="urn:microsoft.com/office/officeart/2008/layout/LinedList"/>
    <dgm:cxn modelId="{B4F95127-F127-4881-857C-9F1A36E366FE}" type="presParOf" srcId="{4746721D-2BE5-475F-9836-0BA59B8819DA}" destId="{8FFDF0E5-6390-4DE6-BCBC-B5434A5135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0DB98-578A-4696-A76B-4C80BB89AF0D}" type="doc">
      <dgm:prSet loTypeId="urn:microsoft.com/office/officeart/2008/layout/LinedList" loCatId="list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0D40784-2372-422C-A838-E1303123FC9E}">
      <dgm:prSet/>
      <dgm:spPr/>
      <dgm:t>
        <a:bodyPr/>
        <a:lstStyle/>
        <a:p>
          <a:r>
            <a:rPr lang="en-US"/>
            <a:t>Input: Notetaking input through keyboard</a:t>
          </a:r>
        </a:p>
      </dgm:t>
    </dgm:pt>
    <dgm:pt modelId="{56C1A7C2-58E0-4374-8BC2-B33579502A9F}" type="parTrans" cxnId="{AAC5F32A-B04E-47CA-8E86-6065DF6C8614}">
      <dgm:prSet/>
      <dgm:spPr/>
      <dgm:t>
        <a:bodyPr/>
        <a:lstStyle/>
        <a:p>
          <a:endParaRPr lang="en-US"/>
        </a:p>
      </dgm:t>
    </dgm:pt>
    <dgm:pt modelId="{C8DA584D-7E41-439C-BDF2-3B5E5F4DA902}" type="sibTrans" cxnId="{AAC5F32A-B04E-47CA-8E86-6065DF6C8614}">
      <dgm:prSet/>
      <dgm:spPr/>
      <dgm:t>
        <a:bodyPr/>
        <a:lstStyle/>
        <a:p>
          <a:endParaRPr lang="en-US"/>
        </a:p>
      </dgm:t>
    </dgm:pt>
    <dgm:pt modelId="{BF75422C-D9A7-4461-B14D-3244F1CB0801}">
      <dgm:prSet/>
      <dgm:spPr/>
      <dgm:t>
        <a:bodyPr/>
        <a:lstStyle/>
        <a:p>
          <a:r>
            <a:rPr lang="en-US" dirty="0"/>
            <a:t>Location input utilizing GPS</a:t>
          </a:r>
        </a:p>
      </dgm:t>
    </dgm:pt>
    <dgm:pt modelId="{4B6D9634-94B7-487C-BD7F-4137B1B6E259}" type="parTrans" cxnId="{8D69B68A-4809-4911-94F3-04BD7A2C4E93}">
      <dgm:prSet/>
      <dgm:spPr/>
      <dgm:t>
        <a:bodyPr/>
        <a:lstStyle/>
        <a:p>
          <a:endParaRPr lang="en-US"/>
        </a:p>
      </dgm:t>
    </dgm:pt>
    <dgm:pt modelId="{452ECF0B-5442-4F0D-A87A-972C534D70E6}" type="sibTrans" cxnId="{8D69B68A-4809-4911-94F3-04BD7A2C4E93}">
      <dgm:prSet/>
      <dgm:spPr/>
      <dgm:t>
        <a:bodyPr/>
        <a:lstStyle/>
        <a:p>
          <a:endParaRPr lang="en-US"/>
        </a:p>
      </dgm:t>
    </dgm:pt>
    <dgm:pt modelId="{3C168FBE-3AD5-46CF-A742-289D5564BA2D}">
      <dgm:prSet/>
      <dgm:spPr/>
      <dgm:t>
        <a:bodyPr/>
        <a:lstStyle/>
        <a:p>
          <a:r>
            <a:rPr lang="en-US"/>
            <a:t>Suggestions using google locations api</a:t>
          </a:r>
        </a:p>
      </dgm:t>
    </dgm:pt>
    <dgm:pt modelId="{AA70BDBE-BF86-48AB-917A-EB6F3A16E483}" type="parTrans" cxnId="{30F1280C-DC74-419E-AFCE-FD9927C6B886}">
      <dgm:prSet/>
      <dgm:spPr/>
      <dgm:t>
        <a:bodyPr/>
        <a:lstStyle/>
        <a:p>
          <a:endParaRPr lang="en-US"/>
        </a:p>
      </dgm:t>
    </dgm:pt>
    <dgm:pt modelId="{C196D762-CCA0-42E2-9FEB-7AE1C7058B59}" type="sibTrans" cxnId="{30F1280C-DC74-419E-AFCE-FD9927C6B886}">
      <dgm:prSet/>
      <dgm:spPr/>
      <dgm:t>
        <a:bodyPr/>
        <a:lstStyle/>
        <a:p>
          <a:endParaRPr lang="en-US"/>
        </a:p>
      </dgm:t>
    </dgm:pt>
    <dgm:pt modelId="{8E5B3FB2-9158-415D-8070-3922438A3B58}">
      <dgm:prSet/>
      <dgm:spPr/>
      <dgm:t>
        <a:bodyPr/>
        <a:lstStyle/>
        <a:p>
          <a:r>
            <a:rPr lang="en-US"/>
            <a:t>Reminders option</a:t>
          </a:r>
        </a:p>
      </dgm:t>
    </dgm:pt>
    <dgm:pt modelId="{6E6D15D5-4ECE-491C-A33C-63D6A7D63E3E}" type="parTrans" cxnId="{2FAA2761-58BD-4E56-AFA5-7A049A71AF35}">
      <dgm:prSet/>
      <dgm:spPr/>
      <dgm:t>
        <a:bodyPr/>
        <a:lstStyle/>
        <a:p>
          <a:endParaRPr lang="en-US"/>
        </a:p>
      </dgm:t>
    </dgm:pt>
    <dgm:pt modelId="{1066CC1F-9F57-4ABA-9510-226D2B2923BA}" type="sibTrans" cxnId="{2FAA2761-58BD-4E56-AFA5-7A049A71AF35}">
      <dgm:prSet/>
      <dgm:spPr/>
      <dgm:t>
        <a:bodyPr/>
        <a:lstStyle/>
        <a:p>
          <a:endParaRPr lang="en-US"/>
        </a:p>
      </dgm:t>
    </dgm:pt>
    <dgm:pt modelId="{F08B389B-9712-4598-A6EB-38665295BA90}" type="pres">
      <dgm:prSet presAssocID="{BB60DB98-578A-4696-A76B-4C80BB89AF0D}" presName="vert0" presStyleCnt="0">
        <dgm:presLayoutVars>
          <dgm:dir/>
          <dgm:animOne val="branch"/>
          <dgm:animLvl val="lvl"/>
        </dgm:presLayoutVars>
      </dgm:prSet>
      <dgm:spPr/>
    </dgm:pt>
    <dgm:pt modelId="{BCC8A79A-3B89-4908-8434-0EEA506964DB}" type="pres">
      <dgm:prSet presAssocID="{A0D40784-2372-422C-A838-E1303123FC9E}" presName="thickLine" presStyleLbl="alignNode1" presStyleIdx="0" presStyleCnt="4"/>
      <dgm:spPr/>
    </dgm:pt>
    <dgm:pt modelId="{22BDD2C5-F308-437B-A367-37A1AC6CC829}" type="pres">
      <dgm:prSet presAssocID="{A0D40784-2372-422C-A838-E1303123FC9E}" presName="horz1" presStyleCnt="0"/>
      <dgm:spPr/>
    </dgm:pt>
    <dgm:pt modelId="{1FF15E63-761C-49E9-83DF-8E81638AA825}" type="pres">
      <dgm:prSet presAssocID="{A0D40784-2372-422C-A838-E1303123FC9E}" presName="tx1" presStyleLbl="revTx" presStyleIdx="0" presStyleCnt="4"/>
      <dgm:spPr/>
    </dgm:pt>
    <dgm:pt modelId="{86B1F4BF-3097-43C6-977A-8C215A570785}" type="pres">
      <dgm:prSet presAssocID="{A0D40784-2372-422C-A838-E1303123FC9E}" presName="vert1" presStyleCnt="0"/>
      <dgm:spPr/>
    </dgm:pt>
    <dgm:pt modelId="{8596A4B2-8473-4385-B1C1-D0FB6863EFC3}" type="pres">
      <dgm:prSet presAssocID="{BF75422C-D9A7-4461-B14D-3244F1CB0801}" presName="thickLine" presStyleLbl="alignNode1" presStyleIdx="1" presStyleCnt="4"/>
      <dgm:spPr/>
    </dgm:pt>
    <dgm:pt modelId="{3E490DDD-0A3C-4F60-AADE-B38C6723BF0D}" type="pres">
      <dgm:prSet presAssocID="{BF75422C-D9A7-4461-B14D-3244F1CB0801}" presName="horz1" presStyleCnt="0"/>
      <dgm:spPr/>
    </dgm:pt>
    <dgm:pt modelId="{4436A52C-7F70-4BE1-AC77-1A27856D81BF}" type="pres">
      <dgm:prSet presAssocID="{BF75422C-D9A7-4461-B14D-3244F1CB0801}" presName="tx1" presStyleLbl="revTx" presStyleIdx="1" presStyleCnt="4"/>
      <dgm:spPr/>
    </dgm:pt>
    <dgm:pt modelId="{C2AC3005-0DC0-4DDD-9607-536343E745F0}" type="pres">
      <dgm:prSet presAssocID="{BF75422C-D9A7-4461-B14D-3244F1CB0801}" presName="vert1" presStyleCnt="0"/>
      <dgm:spPr/>
    </dgm:pt>
    <dgm:pt modelId="{13E5EF91-D95D-4A4B-ADE3-0862C8F9F18E}" type="pres">
      <dgm:prSet presAssocID="{3C168FBE-3AD5-46CF-A742-289D5564BA2D}" presName="thickLine" presStyleLbl="alignNode1" presStyleIdx="2" presStyleCnt="4"/>
      <dgm:spPr/>
    </dgm:pt>
    <dgm:pt modelId="{426E640B-F197-4CC4-A616-E1248E09A4B0}" type="pres">
      <dgm:prSet presAssocID="{3C168FBE-3AD5-46CF-A742-289D5564BA2D}" presName="horz1" presStyleCnt="0"/>
      <dgm:spPr/>
    </dgm:pt>
    <dgm:pt modelId="{0FB4888E-0305-488E-A304-53EC30ECC77B}" type="pres">
      <dgm:prSet presAssocID="{3C168FBE-3AD5-46CF-A742-289D5564BA2D}" presName="tx1" presStyleLbl="revTx" presStyleIdx="2" presStyleCnt="4"/>
      <dgm:spPr/>
    </dgm:pt>
    <dgm:pt modelId="{3D8386DF-8AFD-4A80-A3E0-5D0588C8C95D}" type="pres">
      <dgm:prSet presAssocID="{3C168FBE-3AD5-46CF-A742-289D5564BA2D}" presName="vert1" presStyleCnt="0"/>
      <dgm:spPr/>
    </dgm:pt>
    <dgm:pt modelId="{DD1D0F24-51BC-4F45-9D59-B3AE6485622B}" type="pres">
      <dgm:prSet presAssocID="{8E5B3FB2-9158-415D-8070-3922438A3B58}" presName="thickLine" presStyleLbl="alignNode1" presStyleIdx="3" presStyleCnt="4"/>
      <dgm:spPr/>
    </dgm:pt>
    <dgm:pt modelId="{4F46A8A0-9B44-48B4-AF46-CE7B70CD1A87}" type="pres">
      <dgm:prSet presAssocID="{8E5B3FB2-9158-415D-8070-3922438A3B58}" presName="horz1" presStyleCnt="0"/>
      <dgm:spPr/>
    </dgm:pt>
    <dgm:pt modelId="{F913AB24-FB58-4D6B-AEF4-F7AD90493AAB}" type="pres">
      <dgm:prSet presAssocID="{8E5B3FB2-9158-415D-8070-3922438A3B58}" presName="tx1" presStyleLbl="revTx" presStyleIdx="3" presStyleCnt="4"/>
      <dgm:spPr/>
    </dgm:pt>
    <dgm:pt modelId="{BB975A3F-614E-40C2-B963-C40A1C33D634}" type="pres">
      <dgm:prSet presAssocID="{8E5B3FB2-9158-415D-8070-3922438A3B58}" presName="vert1" presStyleCnt="0"/>
      <dgm:spPr/>
    </dgm:pt>
  </dgm:ptLst>
  <dgm:cxnLst>
    <dgm:cxn modelId="{30F1280C-DC74-419E-AFCE-FD9927C6B886}" srcId="{BB60DB98-578A-4696-A76B-4C80BB89AF0D}" destId="{3C168FBE-3AD5-46CF-A742-289D5564BA2D}" srcOrd="2" destOrd="0" parTransId="{AA70BDBE-BF86-48AB-917A-EB6F3A16E483}" sibTransId="{C196D762-CCA0-42E2-9FEB-7AE1C7058B59}"/>
    <dgm:cxn modelId="{2DB2A51E-3DCC-41F4-8B9B-FA9A02442BB9}" type="presOf" srcId="{3C168FBE-3AD5-46CF-A742-289D5564BA2D}" destId="{0FB4888E-0305-488E-A304-53EC30ECC77B}" srcOrd="0" destOrd="0" presId="urn:microsoft.com/office/officeart/2008/layout/LinedList"/>
    <dgm:cxn modelId="{AAC5F32A-B04E-47CA-8E86-6065DF6C8614}" srcId="{BB60DB98-578A-4696-A76B-4C80BB89AF0D}" destId="{A0D40784-2372-422C-A838-E1303123FC9E}" srcOrd="0" destOrd="0" parTransId="{56C1A7C2-58E0-4374-8BC2-B33579502A9F}" sibTransId="{C8DA584D-7E41-439C-BDF2-3B5E5F4DA902}"/>
    <dgm:cxn modelId="{FD14EF38-B56A-4E5C-8A91-A1F954AFB7D3}" type="presOf" srcId="{BF75422C-D9A7-4461-B14D-3244F1CB0801}" destId="{4436A52C-7F70-4BE1-AC77-1A27856D81BF}" srcOrd="0" destOrd="0" presId="urn:microsoft.com/office/officeart/2008/layout/LinedList"/>
    <dgm:cxn modelId="{7311A25F-40F7-4DCB-8E01-2E08DF80EB8F}" type="presOf" srcId="{BB60DB98-578A-4696-A76B-4C80BB89AF0D}" destId="{F08B389B-9712-4598-A6EB-38665295BA90}" srcOrd="0" destOrd="0" presId="urn:microsoft.com/office/officeart/2008/layout/LinedList"/>
    <dgm:cxn modelId="{2FAA2761-58BD-4E56-AFA5-7A049A71AF35}" srcId="{BB60DB98-578A-4696-A76B-4C80BB89AF0D}" destId="{8E5B3FB2-9158-415D-8070-3922438A3B58}" srcOrd="3" destOrd="0" parTransId="{6E6D15D5-4ECE-491C-A33C-63D6A7D63E3E}" sibTransId="{1066CC1F-9F57-4ABA-9510-226D2B2923BA}"/>
    <dgm:cxn modelId="{D208EE52-FEE4-4C92-9DBD-05BD4FAA53BC}" type="presOf" srcId="{8E5B3FB2-9158-415D-8070-3922438A3B58}" destId="{F913AB24-FB58-4D6B-AEF4-F7AD90493AAB}" srcOrd="0" destOrd="0" presId="urn:microsoft.com/office/officeart/2008/layout/LinedList"/>
    <dgm:cxn modelId="{8D69B68A-4809-4911-94F3-04BD7A2C4E93}" srcId="{BB60DB98-578A-4696-A76B-4C80BB89AF0D}" destId="{BF75422C-D9A7-4461-B14D-3244F1CB0801}" srcOrd="1" destOrd="0" parTransId="{4B6D9634-94B7-487C-BD7F-4137B1B6E259}" sibTransId="{452ECF0B-5442-4F0D-A87A-972C534D70E6}"/>
    <dgm:cxn modelId="{379DDC9B-33B8-4725-BC7A-07567594441E}" type="presOf" srcId="{A0D40784-2372-422C-A838-E1303123FC9E}" destId="{1FF15E63-761C-49E9-83DF-8E81638AA825}" srcOrd="0" destOrd="0" presId="urn:microsoft.com/office/officeart/2008/layout/LinedList"/>
    <dgm:cxn modelId="{5A13AA86-85C1-45F7-B54E-64397313337A}" type="presParOf" srcId="{F08B389B-9712-4598-A6EB-38665295BA90}" destId="{BCC8A79A-3B89-4908-8434-0EEA506964DB}" srcOrd="0" destOrd="0" presId="urn:microsoft.com/office/officeart/2008/layout/LinedList"/>
    <dgm:cxn modelId="{07F7145B-BF90-4A52-B4E0-88BB2AC804EC}" type="presParOf" srcId="{F08B389B-9712-4598-A6EB-38665295BA90}" destId="{22BDD2C5-F308-437B-A367-37A1AC6CC829}" srcOrd="1" destOrd="0" presId="urn:microsoft.com/office/officeart/2008/layout/LinedList"/>
    <dgm:cxn modelId="{A86E4D6E-05BE-4847-AFA1-F87ED911BC57}" type="presParOf" srcId="{22BDD2C5-F308-437B-A367-37A1AC6CC829}" destId="{1FF15E63-761C-49E9-83DF-8E81638AA825}" srcOrd="0" destOrd="0" presId="urn:microsoft.com/office/officeart/2008/layout/LinedList"/>
    <dgm:cxn modelId="{4ACA4F06-C3EA-4E66-ACAF-0E64ED664EDA}" type="presParOf" srcId="{22BDD2C5-F308-437B-A367-37A1AC6CC829}" destId="{86B1F4BF-3097-43C6-977A-8C215A570785}" srcOrd="1" destOrd="0" presId="urn:microsoft.com/office/officeart/2008/layout/LinedList"/>
    <dgm:cxn modelId="{DE1D6696-4C97-4B77-B8E8-E52C1C5626DD}" type="presParOf" srcId="{F08B389B-9712-4598-A6EB-38665295BA90}" destId="{8596A4B2-8473-4385-B1C1-D0FB6863EFC3}" srcOrd="2" destOrd="0" presId="urn:microsoft.com/office/officeart/2008/layout/LinedList"/>
    <dgm:cxn modelId="{1A5EDD38-8A0A-4FC2-A67F-99925A028E32}" type="presParOf" srcId="{F08B389B-9712-4598-A6EB-38665295BA90}" destId="{3E490DDD-0A3C-4F60-AADE-B38C6723BF0D}" srcOrd="3" destOrd="0" presId="urn:microsoft.com/office/officeart/2008/layout/LinedList"/>
    <dgm:cxn modelId="{26F28260-41B8-4256-88A1-C3A38AB74598}" type="presParOf" srcId="{3E490DDD-0A3C-4F60-AADE-B38C6723BF0D}" destId="{4436A52C-7F70-4BE1-AC77-1A27856D81BF}" srcOrd="0" destOrd="0" presId="urn:microsoft.com/office/officeart/2008/layout/LinedList"/>
    <dgm:cxn modelId="{783D865A-9DED-404B-AB96-C94CA83FD98E}" type="presParOf" srcId="{3E490DDD-0A3C-4F60-AADE-B38C6723BF0D}" destId="{C2AC3005-0DC0-4DDD-9607-536343E745F0}" srcOrd="1" destOrd="0" presId="urn:microsoft.com/office/officeart/2008/layout/LinedList"/>
    <dgm:cxn modelId="{949F8984-B8A6-4A6C-9D87-68130FE10132}" type="presParOf" srcId="{F08B389B-9712-4598-A6EB-38665295BA90}" destId="{13E5EF91-D95D-4A4B-ADE3-0862C8F9F18E}" srcOrd="4" destOrd="0" presId="urn:microsoft.com/office/officeart/2008/layout/LinedList"/>
    <dgm:cxn modelId="{DEABBC1D-6C61-4216-A46B-7F725AC07083}" type="presParOf" srcId="{F08B389B-9712-4598-A6EB-38665295BA90}" destId="{426E640B-F197-4CC4-A616-E1248E09A4B0}" srcOrd="5" destOrd="0" presId="urn:microsoft.com/office/officeart/2008/layout/LinedList"/>
    <dgm:cxn modelId="{1C8C6C9B-2358-47C6-8934-54827E0C5752}" type="presParOf" srcId="{426E640B-F197-4CC4-A616-E1248E09A4B0}" destId="{0FB4888E-0305-488E-A304-53EC30ECC77B}" srcOrd="0" destOrd="0" presId="urn:microsoft.com/office/officeart/2008/layout/LinedList"/>
    <dgm:cxn modelId="{F479476E-85B6-4BEA-A679-BB9D7B0C3DC1}" type="presParOf" srcId="{426E640B-F197-4CC4-A616-E1248E09A4B0}" destId="{3D8386DF-8AFD-4A80-A3E0-5D0588C8C95D}" srcOrd="1" destOrd="0" presId="urn:microsoft.com/office/officeart/2008/layout/LinedList"/>
    <dgm:cxn modelId="{02E7340F-222A-48B6-AE2D-9232EF511376}" type="presParOf" srcId="{F08B389B-9712-4598-A6EB-38665295BA90}" destId="{DD1D0F24-51BC-4F45-9D59-B3AE6485622B}" srcOrd="6" destOrd="0" presId="urn:microsoft.com/office/officeart/2008/layout/LinedList"/>
    <dgm:cxn modelId="{A0743C94-0BD9-4282-99CF-9AB977ADB851}" type="presParOf" srcId="{F08B389B-9712-4598-A6EB-38665295BA90}" destId="{4F46A8A0-9B44-48B4-AF46-CE7B70CD1A87}" srcOrd="7" destOrd="0" presId="urn:microsoft.com/office/officeart/2008/layout/LinedList"/>
    <dgm:cxn modelId="{DE9D484F-A25C-4AFD-B0BE-9FE916377C08}" type="presParOf" srcId="{4F46A8A0-9B44-48B4-AF46-CE7B70CD1A87}" destId="{F913AB24-FB58-4D6B-AEF4-F7AD90493AAB}" srcOrd="0" destOrd="0" presId="urn:microsoft.com/office/officeart/2008/layout/LinedList"/>
    <dgm:cxn modelId="{EE25F126-CCF1-40BB-9A46-633897B8E5DB}" type="presParOf" srcId="{4F46A8A0-9B44-48B4-AF46-CE7B70CD1A87}" destId="{BB975A3F-614E-40C2-B963-C40A1C33D6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3D019-5AB0-4EB0-808A-D247E61620CC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75113-6470-40F1-B4A1-F64E9EB50AF2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 develop an App which takes the Grocery List as input, along with location input and suggests the nearest possible store where the groceries can be purchased.</a:t>
          </a:r>
        </a:p>
      </dsp:txBody>
      <dsp:txXfrm>
        <a:off x="0" y="0"/>
        <a:ext cx="6269038" cy="2786062"/>
      </dsp:txXfrm>
    </dsp:sp>
    <dsp:sp modelId="{CCC81571-63AB-4E74-90A0-1C9059BEF933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394E0-FD26-4FCB-ABBA-84656811C5D5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 app similar to Yelp, providing users with the best possible suggestions for grocery needs.</a:t>
          </a:r>
        </a:p>
      </dsp:txBody>
      <dsp:txXfrm>
        <a:off x="0" y="2786062"/>
        <a:ext cx="6269038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A79A-3B89-4908-8434-0EEA506964DB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F15E63-761C-49E9-83DF-8E81638AA825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Input: Notetaking input through keyboard</a:t>
          </a:r>
        </a:p>
      </dsp:txBody>
      <dsp:txXfrm>
        <a:off x="0" y="0"/>
        <a:ext cx="6269038" cy="1393031"/>
      </dsp:txXfrm>
    </dsp:sp>
    <dsp:sp modelId="{8596A4B2-8473-4385-B1C1-D0FB6863EFC3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36A52C-7F70-4BE1-AC77-1A27856D81BF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Location input utilizing GPS</a:t>
          </a:r>
        </a:p>
      </dsp:txBody>
      <dsp:txXfrm>
        <a:off x="0" y="1393031"/>
        <a:ext cx="6269038" cy="1393031"/>
      </dsp:txXfrm>
    </dsp:sp>
    <dsp:sp modelId="{13E5EF91-D95D-4A4B-ADE3-0862C8F9F18E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B4888E-0305-488E-A304-53EC30ECC77B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Suggestions using google locations api</a:t>
          </a:r>
        </a:p>
      </dsp:txBody>
      <dsp:txXfrm>
        <a:off x="0" y="2786062"/>
        <a:ext cx="6269038" cy="1393031"/>
      </dsp:txXfrm>
    </dsp:sp>
    <dsp:sp modelId="{DD1D0F24-51BC-4F45-9D59-B3AE6485622B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13AB24-FB58-4D6B-AEF4-F7AD90493AAB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Reminders option</a:t>
          </a:r>
        </a:p>
      </dsp:txBody>
      <dsp:txXfrm>
        <a:off x="0" y="4179093"/>
        <a:ext cx="62690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F1FC-E80A-4B4C-A360-F36B9FB89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34444-5828-4751-BE5B-975CFCBD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2AD8-7584-489B-A8F6-1279804D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539E-464B-4A71-81C3-8B39351F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BAD3-2C8A-48B3-8AE0-F7C70F06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46F7-6AA3-4E30-A54F-6EDBCC6C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2159-ECF5-42E0-AF57-B587701B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6D0F-B084-4D9A-9776-55B95E6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3ACB-1FF5-4EF8-B638-8E532D13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8E06-D5BD-4454-8317-2A88D41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D7BFE-6E01-4151-A3C2-74453AE0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29E2C-60E6-4096-9DDD-6F993253F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FBCD-5D1E-4EEA-AD6D-4BE9A83F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1874-2537-4970-A7BB-28E58E4E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D556-0D16-4649-B8EE-7510E677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055-6EAA-49C1-B878-81659705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81D0-56C2-44EF-9A19-3F6424BB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DB45-291E-4CC8-96CF-ABEDBBEA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ADE5-4EFA-4721-BC48-23747A4D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D0F5-C91F-4C25-BDBF-0C7D7A25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68B6-344B-4D3F-B0D2-93AE9653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534C-5463-42B0-8E86-8E25E55C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7A0F-F4D9-4468-A180-389BABDD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A94D-0022-4F93-B367-3BB77B7A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8FF6-C021-4EE3-8C5E-16E8F5D3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1CB2-10B2-4F00-98F1-80B5BA89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F58C-7ADD-4873-BF25-355D75A40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E996E-3504-4A8F-8CF3-4FD7549B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6174-51B4-4E8F-85ED-1D956110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2FDE-D85D-4921-B003-61C2862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7F6A-833D-454F-BE38-63DB1B4C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61E-688D-4277-B236-4F2BEA24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FAEF-D47B-4323-8954-80F641BE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AE39-E2A0-44CE-8C82-EFC1F0AC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84572-0B02-4E34-A47D-2F919BD11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5742-0B50-4443-B8BD-8937AD07D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51509-A36E-4E7D-A11C-12EBDCB5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54747-7C8C-4ED2-9673-7C1BB0F5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87700-9F25-4A14-ACD3-6550355F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4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5E8-5695-41A2-A6A3-4A5C5D5F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3467C-E89E-44D0-8116-9DE7AA2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8A3F1-8E46-4C10-984B-F4CB631A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09027-CDE1-4A09-A3F7-12A80EB5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B9DC6-6BF8-4903-BF3F-D96F164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3E5C-8010-4C22-A3CA-B0D1F01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246C-F420-4A39-B3D7-1295F35B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720C-872B-4D7E-9653-CF313E01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BD9B-9C93-48F5-AC9C-71AF5BEA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E5B6-F01A-46F8-B1CD-CAD526705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7C7A-525C-48A2-B8BB-68BFAB4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6BA9-F3D3-42F2-84BF-0896DF49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5D29-75A3-43B7-809A-710668B8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BADE-1CF5-47EC-A4C5-F020844E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E084C-0FE8-4DE0-991F-33F601C30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20A1F-1DB4-40B0-A9FC-91ECF1348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8DD85-F001-4753-A126-617A0AE1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63F5-AEB7-4C2A-9643-EF194657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FB01-10A5-4597-AA04-6F7001BC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DBBF5-9EE7-47AF-9C95-4207B09D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125DC-E355-426C-BF2A-0425CE9C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7682-46BA-429B-9A28-8E88EDBE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4662A-A726-41AC-BA85-67B03EA3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1A72-2CBF-45E0-B15C-C4101340F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5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EA93-8D2B-4383-9CB0-D39AFDBA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Intuitive Grocery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116A5-AD16-41E0-B020-A2A08908E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spc="300">
                <a:latin typeface="Calibri" panose="020F0502020204030204" pitchFamily="34" charset="0"/>
                <a:cs typeface="Calibri" panose="020F0502020204030204" pitchFamily="34" charset="0"/>
              </a:rPr>
              <a:t>TEAM MEMBERS :</a:t>
            </a:r>
          </a:p>
          <a:p>
            <a:pPr marL="342900" indent="-342900" algn="l">
              <a:buAutoNum type="arabicPeriod"/>
            </a:pPr>
            <a:r>
              <a:rPr lang="en-US" sz="2200" b="1" spc="300">
                <a:latin typeface="Calibri" panose="020F0502020204030204" pitchFamily="34" charset="0"/>
                <a:cs typeface="Calibri" panose="020F0502020204030204" pitchFamily="34" charset="0"/>
              </a:rPr>
              <a:t>POOJA V KADAM</a:t>
            </a:r>
          </a:p>
          <a:p>
            <a:pPr marL="342900" indent="-342900" algn="l">
              <a:buAutoNum type="arabicPeriod"/>
            </a:pPr>
            <a:r>
              <a:rPr lang="en-US" sz="2200" b="1" spc="300">
                <a:latin typeface="Calibri" panose="020F0502020204030204" pitchFamily="34" charset="0"/>
                <a:cs typeface="Calibri" panose="020F0502020204030204" pitchFamily="34" charset="0"/>
              </a:rPr>
              <a:t>VENKAT RAMAN</a:t>
            </a:r>
          </a:p>
          <a:p>
            <a:pPr marL="342900" indent="-342900" algn="l">
              <a:buAutoNum type="arabicPeriod"/>
            </a:pPr>
            <a:r>
              <a:rPr lang="en-US" sz="2200" b="1" spc="300">
                <a:latin typeface="Calibri" panose="020F0502020204030204" pitchFamily="34" charset="0"/>
                <a:cs typeface="Calibri" panose="020F0502020204030204" pitchFamily="34" charset="0"/>
              </a:rPr>
              <a:t>VISHAL HOSAKERE</a:t>
            </a:r>
          </a:p>
        </p:txBody>
      </p:sp>
    </p:spTree>
    <p:extLst>
      <p:ext uri="{BB962C8B-B14F-4D97-AF65-F5344CB8AC3E}">
        <p14:creationId xmlns:p14="http://schemas.microsoft.com/office/powerpoint/2010/main" val="37524685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F37E7B-BF47-4338-8AC9-03ADA05C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325D-DB6E-4FB4-8B79-FEC150264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431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8363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27751C-6271-446E-AF9C-3DE9D88C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THE IDEA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099482C-F90F-4774-9AAE-C4E837199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062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87000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30B6AC-E6AB-45E4-A303-C8DE90EB2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3FAC6-BA37-4555-9D41-0A296CD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225" y="1762125"/>
            <a:ext cx="2438613" cy="433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4457A-39F8-4C85-9E54-963661D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BEST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2F63-8DDD-48C1-841A-CBD6101FD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 lnSpcReduction="10000"/>
          </a:bodyPr>
          <a:lstStyle/>
          <a:p>
            <a:r>
              <a:rPr lang="en-US" sz="3900" dirty="0"/>
              <a:t>Itemize grocery list by recognizing text from previous purchases.</a:t>
            </a:r>
          </a:p>
          <a:p>
            <a:r>
              <a:rPr lang="en-US" sz="3900" dirty="0"/>
              <a:t>Sync and share your shopping list with others.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700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99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Intuitive Grocery List</vt:lpstr>
      <vt:lpstr>PROJECT GOAL</vt:lpstr>
      <vt:lpstr> THE IDEA </vt:lpstr>
      <vt:lpstr>BEST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Intuitive Grocery List</dc:title>
  <dc:creator>Pooja V</dc:creator>
  <cp:lastModifiedBy>Venkat Raman</cp:lastModifiedBy>
  <cp:revision>7</cp:revision>
  <dcterms:created xsi:type="dcterms:W3CDTF">2018-05-06T22:14:38Z</dcterms:created>
  <dcterms:modified xsi:type="dcterms:W3CDTF">2018-05-07T00:58:54Z</dcterms:modified>
</cp:coreProperties>
</file>