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0"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E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968779-6C52-417E-9112-0F182BBD68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C104D-918C-4DC4-B5C4-6EA107E9A6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9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68779-6C52-417E-9112-0F182BBD68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374614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68779-6C52-417E-9112-0F182BBD68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391246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68779-6C52-417E-9112-0F182BBD68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201309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68779-6C52-417E-9112-0F182BBD68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C104D-918C-4DC4-B5C4-6EA107E9A6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3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68779-6C52-417E-9112-0F182BBD688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337767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968779-6C52-417E-9112-0F182BBD6881}"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49901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968779-6C52-417E-9112-0F182BBD6881}"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25421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968779-6C52-417E-9112-0F182BBD6881}" type="datetimeFigureOut">
              <a:rPr lang="en-US" smtClean="0"/>
              <a:t>4/12/2023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363481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968779-6C52-417E-9112-0F182BBD6881}" type="datetimeFigureOut">
              <a:rPr lang="en-US" smtClean="0"/>
              <a:t>4/12/2023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CC104D-918C-4DC4-B5C4-6EA107E9A67D}" type="slidenum">
              <a:rPr lang="en-US" smtClean="0"/>
              <a:t>‹#›</a:t>
            </a:fld>
            <a:endParaRPr lang="en-US"/>
          </a:p>
        </p:txBody>
      </p:sp>
    </p:spTree>
    <p:extLst>
      <p:ext uri="{BB962C8B-B14F-4D97-AF65-F5344CB8AC3E}">
        <p14:creationId xmlns:p14="http://schemas.microsoft.com/office/powerpoint/2010/main" val="388771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968779-6C52-417E-9112-0F182BBD688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C104D-918C-4DC4-B5C4-6EA107E9A67D}" type="slidenum">
              <a:rPr lang="en-US" smtClean="0"/>
              <a:t>‹#›</a:t>
            </a:fld>
            <a:endParaRPr lang="en-US"/>
          </a:p>
        </p:txBody>
      </p:sp>
    </p:spTree>
    <p:extLst>
      <p:ext uri="{BB962C8B-B14F-4D97-AF65-F5344CB8AC3E}">
        <p14:creationId xmlns:p14="http://schemas.microsoft.com/office/powerpoint/2010/main" val="407337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968779-6C52-417E-9112-0F182BBD6881}" type="datetimeFigureOut">
              <a:rPr lang="en-US" smtClean="0"/>
              <a:t>4/12/2023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CC104D-918C-4DC4-B5C4-6EA107E9A6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93120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Sushi picked up with chopsticks">
            <a:extLst>
              <a:ext uri="{FF2B5EF4-FFF2-40B4-BE49-F238E27FC236}">
                <a16:creationId xmlns:a16="http://schemas.microsoft.com/office/drawing/2014/main" id="{ADC74A4D-6F45-7E9F-310A-A5F9D02135FD}"/>
              </a:ext>
            </a:extLst>
          </p:cNvPr>
          <p:cNvPicPr>
            <a:picLocks noChangeAspect="1"/>
          </p:cNvPicPr>
          <p:nvPr/>
        </p:nvPicPr>
        <p:blipFill rotWithShape="1">
          <a:blip r:embed="rId2">
            <a:alphaModFix amt="35000"/>
          </a:blip>
          <a:srcRect t="7133" b="8598"/>
          <a:stretch/>
        </p:blipFill>
        <p:spPr>
          <a:xfrm>
            <a:off x="20" y="10"/>
            <a:ext cx="12191980" cy="6857990"/>
          </a:xfrm>
          <a:prstGeom prst="rect">
            <a:avLst/>
          </a:prstGeom>
        </p:spPr>
      </p:pic>
      <p:sp>
        <p:nvSpPr>
          <p:cNvPr id="2" name="Title 1">
            <a:extLst>
              <a:ext uri="{FF2B5EF4-FFF2-40B4-BE49-F238E27FC236}">
                <a16:creationId xmlns:a16="http://schemas.microsoft.com/office/drawing/2014/main" id="{4C0B6DCB-4B0F-E279-4508-BD88663DE2DC}"/>
              </a:ext>
            </a:extLst>
          </p:cNvPr>
          <p:cNvSpPr>
            <a:spLocks noGrp="1"/>
          </p:cNvSpPr>
          <p:nvPr>
            <p:ph type="ctrTitle"/>
          </p:nvPr>
        </p:nvSpPr>
        <p:spPr>
          <a:xfrm>
            <a:off x="1097280" y="758952"/>
            <a:ext cx="10058400" cy="3566160"/>
          </a:xfrm>
        </p:spPr>
        <p:txBody>
          <a:bodyPr>
            <a:normAutofit/>
          </a:bodyPr>
          <a:lstStyle/>
          <a:p>
            <a:r>
              <a:rPr lang="en-US" b="1">
                <a:solidFill>
                  <a:schemeClr val="tx1"/>
                </a:solidFill>
                <a:latin typeface="+mn-lt"/>
              </a:rPr>
              <a:t>SUSHI GRR</a:t>
            </a:r>
            <a:br>
              <a:rPr lang="en-US" b="1">
                <a:solidFill>
                  <a:schemeClr val="tx1"/>
                </a:solidFill>
                <a:latin typeface="+mn-lt"/>
              </a:rPr>
            </a:br>
            <a:r>
              <a:rPr lang="en-US" b="1">
                <a:solidFill>
                  <a:schemeClr val="tx1"/>
                </a:solidFill>
                <a:latin typeface="+mn-lt"/>
              </a:rPr>
              <a:t>A CLOUD KITCHEN PROJECT</a:t>
            </a:r>
          </a:p>
        </p:txBody>
      </p:sp>
      <p:sp>
        <p:nvSpPr>
          <p:cNvPr id="3" name="Subtitle 2">
            <a:extLst>
              <a:ext uri="{FF2B5EF4-FFF2-40B4-BE49-F238E27FC236}">
                <a16:creationId xmlns:a16="http://schemas.microsoft.com/office/drawing/2014/main" id="{B27A2C6C-2D19-63EF-EE5C-937335EBC23E}"/>
              </a:ext>
            </a:extLst>
          </p:cNvPr>
          <p:cNvSpPr>
            <a:spLocks noGrp="1"/>
          </p:cNvSpPr>
          <p:nvPr>
            <p:ph type="subTitle" idx="1"/>
          </p:nvPr>
        </p:nvSpPr>
        <p:spPr>
          <a:xfrm>
            <a:off x="1100051" y="4455621"/>
            <a:ext cx="10058400" cy="1143000"/>
          </a:xfrm>
        </p:spPr>
        <p:txBody>
          <a:bodyPr>
            <a:normAutofit/>
          </a:bodyPr>
          <a:lstStyle/>
          <a:p>
            <a:r>
              <a:rPr lang="en-US" b="1">
                <a:solidFill>
                  <a:schemeClr val="tx1"/>
                </a:solidFill>
              </a:rPr>
              <a:t>Presented By: Vamshi Krishna Reddy PURUMANDLA</a:t>
            </a:r>
          </a:p>
          <a:p>
            <a:r>
              <a:rPr lang="en-US" b="1">
                <a:solidFill>
                  <a:schemeClr val="tx1"/>
                </a:solidFill>
              </a:rPr>
              <a:t>Advisor: </a:t>
            </a:r>
            <a:r>
              <a:rPr lang="en-US" b="1">
                <a:solidFill>
                  <a:schemeClr val="tx1"/>
                </a:solidFill>
                <a:effectLst/>
                <a:ea typeface="Times" panose="02020603050405020304" pitchFamily="18" charset="0"/>
                <a:cs typeface="Times New Roman" panose="02020603050405020304" pitchFamily="18" charset="0"/>
              </a:rPr>
              <a:t>Dr. Rajvardhan Patil, Ph.D.</a:t>
            </a:r>
            <a:endParaRPr lang="en-US" b="1">
              <a:solidFill>
                <a:schemeClr val="tx1"/>
              </a:solidFill>
            </a:endParaRPr>
          </a:p>
        </p:txBody>
      </p:sp>
      <p:cxnSp>
        <p:nvCxnSpPr>
          <p:cNvPr id="9" name="Straight Connector 8">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DCB5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D2735"/>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95564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3B58A8-8401-7EAA-3D45-1171332E4AE4}"/>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latin typeface="+mn-lt"/>
              </a:rPr>
              <a:t>Overview</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8A068AC-5BE6-7654-D0A6-122E538AEF70}"/>
              </a:ext>
            </a:extLst>
          </p:cNvPr>
          <p:cNvSpPr>
            <a:spLocks noGrp="1"/>
          </p:cNvSpPr>
          <p:nvPr>
            <p:ph idx="1"/>
          </p:nvPr>
        </p:nvSpPr>
        <p:spPr>
          <a:xfrm>
            <a:off x="4742016" y="605896"/>
            <a:ext cx="6413663" cy="5646208"/>
          </a:xfrm>
        </p:spPr>
        <p:txBody>
          <a:bodyPr anchor="ctr">
            <a:normAutofit/>
          </a:bodyPr>
          <a:lstStyle/>
          <a:p>
            <a:r>
              <a:rPr lang="en-US" b="1">
                <a:effectLst/>
                <a:ea typeface="Times" panose="02020603050405020304" pitchFamily="18" charset="0"/>
                <a:cs typeface="Times New Roman" panose="02020603050405020304" pitchFamily="18" charset="0"/>
              </a:rPr>
              <a:t>SUSHI GRR </a:t>
            </a:r>
            <a:r>
              <a:rPr lang="en-US">
                <a:effectLst/>
                <a:ea typeface="Times" panose="02020603050405020304" pitchFamily="18" charset="0"/>
                <a:cs typeface="Times New Roman" panose="02020603050405020304" pitchFamily="18" charset="0"/>
              </a:rPr>
              <a:t>is a Cloud Kitchen project built using modern web development technologies that enables customers to order food online. Additionally, the project incorporates cookie authentication and an admin dashboard for managing orders, menu items, and users. They can then proceed to checkout and pay using either PayPal or cash on delivery.</a:t>
            </a:r>
          </a:p>
          <a:p>
            <a:pPr marL="0" indent="0">
              <a:buNone/>
            </a:pPr>
            <a:endParaRPr lang="en-US">
              <a:effectLst/>
              <a:ea typeface="Times" panose="02020603050405020304" pitchFamily="18" charset="0"/>
              <a:cs typeface="Times New Roman" panose="02020603050405020304" pitchFamily="18" charset="0"/>
            </a:endParaRPr>
          </a:p>
          <a:p>
            <a:r>
              <a:rPr lang="en-US" b="1"/>
              <a:t>Technologies Used</a:t>
            </a:r>
          </a:p>
          <a:p>
            <a:pPr marL="457200" lvl="1" indent="0">
              <a:buNone/>
            </a:pPr>
            <a:r>
              <a:rPr lang="en-US" b="1"/>
              <a:t>Next.js: F</a:t>
            </a:r>
            <a:r>
              <a:rPr lang="en-US"/>
              <a:t>ramework for building React applications.</a:t>
            </a:r>
          </a:p>
          <a:p>
            <a:pPr marL="457200" lvl="1" indent="0">
              <a:buNone/>
            </a:pPr>
            <a:r>
              <a:rPr lang="en-US" b="1"/>
              <a:t>MongoDB: </a:t>
            </a:r>
            <a:r>
              <a:rPr lang="en-US"/>
              <a:t>NoSQL database used to store data.</a:t>
            </a:r>
          </a:p>
          <a:p>
            <a:pPr marL="457200" lvl="1" indent="0">
              <a:buNone/>
            </a:pPr>
            <a:r>
              <a:rPr lang="en-US" b="1"/>
              <a:t>REST API: </a:t>
            </a:r>
            <a:r>
              <a:rPr lang="en-US"/>
              <a:t>Used to handle HTTP requests and responses.</a:t>
            </a:r>
          </a:p>
          <a:p>
            <a:pPr marL="457200" lvl="1" indent="0">
              <a:buNone/>
            </a:pPr>
            <a:r>
              <a:rPr lang="en-US" b="1" err="1"/>
              <a:t>Axios</a:t>
            </a:r>
            <a:r>
              <a:rPr lang="en-US" b="1"/>
              <a:t>: </a:t>
            </a:r>
            <a:r>
              <a:rPr lang="en-US"/>
              <a:t>Library used to make HTTP requests from the client-side.</a:t>
            </a:r>
          </a:p>
          <a:p>
            <a:pPr marL="457200" lvl="1" indent="0">
              <a:buNone/>
            </a:pPr>
            <a:r>
              <a:rPr lang="en-US" b="1"/>
              <a:t>React Redux: </a:t>
            </a:r>
            <a:r>
              <a:rPr lang="en-US"/>
              <a:t>Used for state management in the application.</a:t>
            </a:r>
          </a:p>
          <a:p>
            <a:pPr marL="457200" lvl="1" indent="0">
              <a:buNone/>
            </a:pPr>
            <a:endParaRPr lang="en-US"/>
          </a:p>
        </p:txBody>
      </p:sp>
    </p:spTree>
    <p:extLst>
      <p:ext uri="{BB962C8B-B14F-4D97-AF65-F5344CB8AC3E}">
        <p14:creationId xmlns:p14="http://schemas.microsoft.com/office/powerpoint/2010/main" val="198221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E913-7425-A76E-363A-ECB7B1AE2015}"/>
              </a:ext>
            </a:extLst>
          </p:cNvPr>
          <p:cNvSpPr>
            <a:spLocks noGrp="1"/>
          </p:cNvSpPr>
          <p:nvPr>
            <p:ph type="title"/>
          </p:nvPr>
        </p:nvSpPr>
        <p:spPr/>
        <p:txBody>
          <a:bodyPr/>
          <a:lstStyle/>
          <a:p>
            <a:r>
              <a:rPr lang="en-US" dirty="0"/>
              <a:t>Use of Next.js and React Redux</a:t>
            </a:r>
          </a:p>
        </p:txBody>
      </p:sp>
      <p:sp>
        <p:nvSpPr>
          <p:cNvPr id="3" name="Content Placeholder 2">
            <a:extLst>
              <a:ext uri="{FF2B5EF4-FFF2-40B4-BE49-F238E27FC236}">
                <a16:creationId xmlns:a16="http://schemas.microsoft.com/office/drawing/2014/main" id="{4577CB40-CC1A-8B1C-D2DE-70ED0F3FDB05}"/>
              </a:ext>
            </a:extLst>
          </p:cNvPr>
          <p:cNvSpPr>
            <a:spLocks noGrp="1"/>
          </p:cNvSpPr>
          <p:nvPr>
            <p:ph idx="1"/>
          </p:nvPr>
        </p:nvSpPr>
        <p:spPr>
          <a:xfrm>
            <a:off x="1166106" y="1957722"/>
            <a:ext cx="3651701" cy="956459"/>
          </a:xfrm>
        </p:spPr>
        <p:txBody>
          <a:bodyPr/>
          <a:lstStyle/>
          <a:p>
            <a:r>
              <a:rPr lang="en-US" b="0" i="0" dirty="0"/>
              <a:t>Next.js provides server-side rendering and static site generation for faster load times.</a:t>
            </a:r>
            <a:endParaRPr lang="en-US" dirty="0"/>
          </a:p>
          <a:p>
            <a:endParaRPr lang="en-US" dirty="0"/>
          </a:p>
        </p:txBody>
      </p:sp>
      <p:pic>
        <p:nvPicPr>
          <p:cNvPr id="5" name="Picture 4" descr="A picture containing food, dish, sushi, sliced&#10;&#10;Description automatically generated">
            <a:extLst>
              <a:ext uri="{FF2B5EF4-FFF2-40B4-BE49-F238E27FC236}">
                <a16:creationId xmlns:a16="http://schemas.microsoft.com/office/drawing/2014/main" id="{E34363BF-356A-35C2-09FD-F7B866BAC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10" y="3134543"/>
            <a:ext cx="3958840" cy="2860624"/>
          </a:xfrm>
          <a:prstGeom prst="rect">
            <a:avLst/>
          </a:prstGeom>
        </p:spPr>
      </p:pic>
      <p:sp>
        <p:nvSpPr>
          <p:cNvPr id="6" name="TextBox 5">
            <a:extLst>
              <a:ext uri="{FF2B5EF4-FFF2-40B4-BE49-F238E27FC236}">
                <a16:creationId xmlns:a16="http://schemas.microsoft.com/office/drawing/2014/main" id="{3A959237-90C3-9990-2F63-DD223E3C0460}"/>
              </a:ext>
            </a:extLst>
          </p:cNvPr>
          <p:cNvSpPr txBox="1"/>
          <p:nvPr/>
        </p:nvSpPr>
        <p:spPr>
          <a:xfrm>
            <a:off x="6932793" y="1951672"/>
            <a:ext cx="4315497" cy="1477328"/>
          </a:xfrm>
          <a:prstGeom prst="rect">
            <a:avLst/>
          </a:prstGeom>
          <a:noFill/>
        </p:spPr>
        <p:txBody>
          <a:bodyPr wrap="square" rtlCol="0">
            <a:spAutoFit/>
          </a:bodyPr>
          <a:lstStyle/>
          <a:p>
            <a:r>
              <a:rPr lang="en-US" b="0" i="0" dirty="0"/>
              <a:t>React Redux provides a predictable state container, which simplifies the state management of the website and reduces the complexity of the code.</a:t>
            </a:r>
            <a:endParaRPr lang="en-US" dirty="0"/>
          </a:p>
          <a:p>
            <a:endParaRPr lang="en-US" dirty="0"/>
          </a:p>
        </p:txBody>
      </p:sp>
      <p:pic>
        <p:nvPicPr>
          <p:cNvPr id="8" name="Picture 7" descr="A screenshot of a cell phone&#10;&#10;Description automatically generated with medium confidence">
            <a:extLst>
              <a:ext uri="{FF2B5EF4-FFF2-40B4-BE49-F238E27FC236}">
                <a16:creationId xmlns:a16="http://schemas.microsoft.com/office/drawing/2014/main" id="{33895EA7-02B3-095E-0D37-8A2112668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998" y="3134543"/>
            <a:ext cx="4498292" cy="2706967"/>
          </a:xfrm>
          <a:prstGeom prst="rect">
            <a:avLst/>
          </a:prstGeom>
        </p:spPr>
      </p:pic>
    </p:spTree>
    <p:extLst>
      <p:ext uri="{BB962C8B-B14F-4D97-AF65-F5344CB8AC3E}">
        <p14:creationId xmlns:p14="http://schemas.microsoft.com/office/powerpoint/2010/main" val="419884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4279-7D82-794A-5721-8A1A69C66165}"/>
              </a:ext>
            </a:extLst>
          </p:cNvPr>
          <p:cNvSpPr>
            <a:spLocks noGrp="1"/>
          </p:cNvSpPr>
          <p:nvPr>
            <p:ph type="title"/>
          </p:nvPr>
        </p:nvSpPr>
        <p:spPr>
          <a:xfrm>
            <a:off x="1333208" y="40659"/>
            <a:ext cx="4320340" cy="1325563"/>
          </a:xfrm>
        </p:spPr>
        <p:txBody>
          <a:bodyPr>
            <a:normAutofit fontScale="90000"/>
          </a:bodyPr>
          <a:lstStyle/>
          <a:p>
            <a:r>
              <a:rPr lang="en-US" dirty="0">
                <a:latin typeface="+mn-lt"/>
              </a:rPr>
              <a:t>Admin Dashboard</a:t>
            </a:r>
          </a:p>
        </p:txBody>
      </p:sp>
      <p:pic>
        <p:nvPicPr>
          <p:cNvPr id="5" name="Content Placeholder 4" descr="Table&#10;&#10;Description automatically generated">
            <a:extLst>
              <a:ext uri="{FF2B5EF4-FFF2-40B4-BE49-F238E27FC236}">
                <a16:creationId xmlns:a16="http://schemas.microsoft.com/office/drawing/2014/main" id="{4055C2B8-BB14-6207-3679-9A91B8419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538953"/>
            <a:ext cx="5332603" cy="3277317"/>
          </a:xfrm>
        </p:spPr>
      </p:pic>
      <p:sp>
        <p:nvSpPr>
          <p:cNvPr id="6" name="Title 1">
            <a:extLst>
              <a:ext uri="{FF2B5EF4-FFF2-40B4-BE49-F238E27FC236}">
                <a16:creationId xmlns:a16="http://schemas.microsoft.com/office/drawing/2014/main" id="{1C91DCA8-16E1-A8D5-CCC0-1C270495C5E2}"/>
              </a:ext>
            </a:extLst>
          </p:cNvPr>
          <p:cNvSpPr txBox="1">
            <a:spLocks/>
          </p:cNvSpPr>
          <p:nvPr/>
        </p:nvSpPr>
        <p:spPr>
          <a:xfrm>
            <a:off x="7989943" y="40659"/>
            <a:ext cx="330652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rPr>
              <a:t>Add Products</a:t>
            </a:r>
          </a:p>
        </p:txBody>
      </p:sp>
      <p:pic>
        <p:nvPicPr>
          <p:cNvPr id="8" name="Picture 7" descr="Graphical user interface, application&#10;&#10;Description automatically generated">
            <a:extLst>
              <a:ext uri="{FF2B5EF4-FFF2-40B4-BE49-F238E27FC236}">
                <a16:creationId xmlns:a16="http://schemas.microsoft.com/office/drawing/2014/main" id="{CF22C997-F9AB-D980-C66A-364CAEE3D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958" y="1538953"/>
            <a:ext cx="3572336" cy="3279032"/>
          </a:xfrm>
          <a:prstGeom prst="rect">
            <a:avLst/>
          </a:prstGeom>
        </p:spPr>
      </p:pic>
      <p:sp>
        <p:nvSpPr>
          <p:cNvPr id="9" name="TextBox 8">
            <a:extLst>
              <a:ext uri="{FF2B5EF4-FFF2-40B4-BE49-F238E27FC236}">
                <a16:creationId xmlns:a16="http://schemas.microsoft.com/office/drawing/2014/main" id="{18A83139-B88D-E18C-3253-57C1735EDA7F}"/>
              </a:ext>
            </a:extLst>
          </p:cNvPr>
          <p:cNvSpPr txBox="1"/>
          <p:nvPr/>
        </p:nvSpPr>
        <p:spPr>
          <a:xfrm>
            <a:off x="838198" y="5328235"/>
            <a:ext cx="5332603" cy="923330"/>
          </a:xfrm>
          <a:prstGeom prst="rect">
            <a:avLst/>
          </a:prstGeom>
          <a:noFill/>
        </p:spPr>
        <p:txBody>
          <a:bodyPr wrap="square" rtlCol="0">
            <a:spAutoFit/>
          </a:bodyPr>
          <a:lstStyle/>
          <a:p>
            <a:r>
              <a:rPr lang="en-US" dirty="0">
                <a:ea typeface="Times" panose="02020603050405020304" pitchFamily="18" charset="0"/>
                <a:cs typeface="Times New Roman" panose="02020603050405020304" pitchFamily="18" charset="0"/>
              </a:rPr>
              <a:t>A</a:t>
            </a:r>
            <a:r>
              <a:rPr lang="en-US" sz="1800" dirty="0">
                <a:effectLst/>
                <a:ea typeface="Times" panose="02020603050405020304" pitchFamily="18" charset="0"/>
                <a:cs typeface="Times New Roman" panose="02020603050405020304" pitchFamily="18" charset="0"/>
              </a:rPr>
              <a:t>dmin dashboard</a:t>
            </a:r>
            <a:r>
              <a:rPr lang="en-US" dirty="0">
                <a:ea typeface="Times" panose="02020603050405020304" pitchFamily="18" charset="0"/>
                <a:cs typeface="Times New Roman" panose="02020603050405020304" pitchFamily="18" charset="0"/>
              </a:rPr>
              <a:t> </a:t>
            </a:r>
            <a:r>
              <a:rPr lang="en-US" sz="1800" dirty="0">
                <a:effectLst/>
                <a:ea typeface="Times" panose="02020603050405020304" pitchFamily="18" charset="0"/>
                <a:cs typeface="Times New Roman" panose="02020603050405020304" pitchFamily="18" charset="0"/>
              </a:rPr>
              <a:t>allows the kitchen staff to manage order details and update their progress in real-time and help the customer in tracking their orders. </a:t>
            </a:r>
            <a:endParaRPr lang="en-US" dirty="0"/>
          </a:p>
        </p:txBody>
      </p:sp>
      <p:sp>
        <p:nvSpPr>
          <p:cNvPr id="10" name="TextBox 9">
            <a:extLst>
              <a:ext uri="{FF2B5EF4-FFF2-40B4-BE49-F238E27FC236}">
                <a16:creationId xmlns:a16="http://schemas.microsoft.com/office/drawing/2014/main" id="{8029B943-CCE7-C81B-497D-EDD84EC8EEB4}"/>
              </a:ext>
            </a:extLst>
          </p:cNvPr>
          <p:cNvSpPr txBox="1"/>
          <p:nvPr/>
        </p:nvSpPr>
        <p:spPr>
          <a:xfrm>
            <a:off x="7547124" y="5328235"/>
            <a:ext cx="4192162" cy="646331"/>
          </a:xfrm>
          <a:prstGeom prst="rect">
            <a:avLst/>
          </a:prstGeom>
          <a:noFill/>
        </p:spPr>
        <p:txBody>
          <a:bodyPr wrap="square" rtlCol="0">
            <a:spAutoFit/>
          </a:bodyPr>
          <a:lstStyle/>
          <a:p>
            <a:r>
              <a:rPr lang="en-US" sz="1800" dirty="0">
                <a:effectLst/>
                <a:ea typeface="Times" panose="02020603050405020304" pitchFamily="18" charset="0"/>
                <a:cs typeface="Times New Roman" panose="02020603050405020304" pitchFamily="18" charset="0"/>
              </a:rPr>
              <a:t>An easy-to-use interface for adding new menu items is provided by the dashboard.</a:t>
            </a:r>
          </a:p>
        </p:txBody>
      </p:sp>
    </p:spTree>
    <p:extLst>
      <p:ext uri="{BB962C8B-B14F-4D97-AF65-F5344CB8AC3E}">
        <p14:creationId xmlns:p14="http://schemas.microsoft.com/office/powerpoint/2010/main" val="29190033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227</TotalTime>
  <Words>229</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SUSHI GRR A CLOUD KITCHEN PROJECT</vt:lpstr>
      <vt:lpstr>Overview</vt:lpstr>
      <vt:lpstr>Use of Next.js and React Redux</vt:lpstr>
      <vt:lpstr>Admin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SUSHI GRR A CLOUD KITCHEN PROJECT</dc:title>
  <dc:creator>Vamshi Krishna Reddy</dc:creator>
  <cp:lastModifiedBy>Vamshi Krishna Reddy Purumandl</cp:lastModifiedBy>
  <cp:revision>3</cp:revision>
  <dcterms:created xsi:type="dcterms:W3CDTF">2023-04-12T04:52:41Z</dcterms:created>
  <dcterms:modified xsi:type="dcterms:W3CDTF">2023-04-12T20:22:47Z</dcterms:modified>
</cp:coreProperties>
</file>