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9EC39D-0662-46C0-B32A-C9A49C5FCDF3}" v="2" dt="2022-05-05T21:33:03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36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 pachava" userId="fd323ceabc95b386" providerId="LiveId" clId="{549EC39D-0662-46C0-B32A-C9A49C5FCDF3}"/>
    <pc:docChg chg="custSel modSld">
      <pc:chgData name="venkata pachava" userId="fd323ceabc95b386" providerId="LiveId" clId="{549EC39D-0662-46C0-B32A-C9A49C5FCDF3}" dt="2022-05-05T21:38:46.958" v="25" actId="20577"/>
      <pc:docMkLst>
        <pc:docMk/>
      </pc:docMkLst>
      <pc:sldChg chg="addSp delSp modSp mod modTransition delAnim modAnim">
        <pc:chgData name="venkata pachava" userId="fd323ceabc95b386" providerId="LiveId" clId="{549EC39D-0662-46C0-B32A-C9A49C5FCDF3}" dt="2022-05-05T21:35:55.314" v="19" actId="21"/>
        <pc:sldMkLst>
          <pc:docMk/>
          <pc:sldMk cId="0" sldId="256"/>
        </pc:sldMkLst>
        <pc:spChg chg="mod">
          <ac:chgData name="venkata pachava" userId="fd323ceabc95b386" providerId="LiveId" clId="{549EC39D-0662-46C0-B32A-C9A49C5FCDF3}" dt="2022-05-05T21:27:25.058" v="17" actId="20577"/>
          <ac:spMkLst>
            <pc:docMk/>
            <pc:sldMk cId="0" sldId="256"/>
            <ac:spMk id="68" creationId="{00000000-0000-0000-0000-000000000000}"/>
          </ac:spMkLst>
        </pc:spChg>
        <pc:picChg chg="add del mod">
          <ac:chgData name="venkata pachava" userId="fd323ceabc95b386" providerId="LiveId" clId="{549EC39D-0662-46C0-B32A-C9A49C5FCDF3}" dt="2022-05-05T21:35:55.314" v="19" actId="21"/>
          <ac:picMkLst>
            <pc:docMk/>
            <pc:sldMk cId="0" sldId="256"/>
            <ac:picMk id="2" creationId="{FAEB7247-2CFB-847C-5C6F-49D0F7D09DDA}"/>
          </ac:picMkLst>
        </pc:picChg>
      </pc:sldChg>
      <pc:sldChg chg="modSp mod">
        <pc:chgData name="venkata pachava" userId="fd323ceabc95b386" providerId="LiveId" clId="{549EC39D-0662-46C0-B32A-C9A49C5FCDF3}" dt="2022-05-05T21:38:46.958" v="25" actId="20577"/>
        <pc:sldMkLst>
          <pc:docMk/>
          <pc:sldMk cId="0" sldId="261"/>
        </pc:sldMkLst>
        <pc:spChg chg="mod">
          <ac:chgData name="venkata pachava" userId="fd323ceabc95b386" providerId="LiveId" clId="{549EC39D-0662-46C0-B32A-C9A49C5FCDF3}" dt="2022-05-05T21:38:46.958" v="25" actId="20577"/>
          <ac:spMkLst>
            <pc:docMk/>
            <pc:sldMk cId="0" sldId="261"/>
            <ac:spMk id="102" creationId="{00000000-0000-0000-0000-000000000000}"/>
          </ac:spMkLst>
        </pc:spChg>
      </pc:sldChg>
    </pc:docChg>
  </pc:docChgLst>
  <pc:docChgLst>
    <pc:chgData name="venkata pachava" userId="fd323ceabc95b386" providerId="LiveId" clId="{C81675C6-81CA-4E00-93AE-B5B9742FAEF0}"/>
    <pc:docChg chg="undo custSel modSld">
      <pc:chgData name="venkata pachava" userId="fd323ceabc95b386" providerId="LiveId" clId="{C81675C6-81CA-4E00-93AE-B5B9742FAEF0}" dt="2022-05-05T02:18:40.441" v="190" actId="20577"/>
      <pc:docMkLst>
        <pc:docMk/>
      </pc:docMkLst>
      <pc:sldChg chg="modSp mod">
        <pc:chgData name="venkata pachava" userId="fd323ceabc95b386" providerId="LiveId" clId="{C81675C6-81CA-4E00-93AE-B5B9742FAEF0}" dt="2022-05-05T02:18:40.441" v="190" actId="20577"/>
        <pc:sldMkLst>
          <pc:docMk/>
          <pc:sldMk cId="0" sldId="256"/>
        </pc:sldMkLst>
        <pc:spChg chg="mod">
          <ac:chgData name="venkata pachava" userId="fd323ceabc95b386" providerId="LiveId" clId="{C81675C6-81CA-4E00-93AE-B5B9742FAEF0}" dt="2022-05-05T02:18:40.441" v="190" actId="20577"/>
          <ac:spMkLst>
            <pc:docMk/>
            <pc:sldMk cId="0" sldId="256"/>
            <ac:spMk id="67" creationId="{00000000-0000-0000-0000-000000000000}"/>
          </ac:spMkLst>
        </pc:spChg>
        <pc:spChg chg="mod">
          <ac:chgData name="venkata pachava" userId="fd323ceabc95b386" providerId="LiveId" clId="{C81675C6-81CA-4E00-93AE-B5B9742FAEF0}" dt="2022-05-04T22:26:45.239" v="9" actId="20577"/>
          <ac:spMkLst>
            <pc:docMk/>
            <pc:sldMk cId="0" sldId="256"/>
            <ac:spMk id="68" creationId="{00000000-0000-0000-0000-000000000000}"/>
          </ac:spMkLst>
        </pc:spChg>
      </pc:sldChg>
      <pc:sldChg chg="addSp delSp modSp mod">
        <pc:chgData name="venkata pachava" userId="fd323ceabc95b386" providerId="LiveId" clId="{C81675C6-81CA-4E00-93AE-B5B9742FAEF0}" dt="2022-05-04T22:32:48.240" v="20" actId="14100"/>
        <pc:sldMkLst>
          <pc:docMk/>
          <pc:sldMk cId="0" sldId="258"/>
        </pc:sldMkLst>
        <pc:picChg chg="add mod">
          <ac:chgData name="venkata pachava" userId="fd323ceabc95b386" providerId="LiveId" clId="{C81675C6-81CA-4E00-93AE-B5B9742FAEF0}" dt="2022-05-04T22:32:48.240" v="20" actId="14100"/>
          <ac:picMkLst>
            <pc:docMk/>
            <pc:sldMk cId="0" sldId="258"/>
            <ac:picMk id="3" creationId="{75242BFD-ACD6-404D-B8A9-9861E7C0C5FA}"/>
          </ac:picMkLst>
        </pc:picChg>
        <pc:picChg chg="del">
          <ac:chgData name="venkata pachava" userId="fd323ceabc95b386" providerId="LiveId" clId="{C81675C6-81CA-4E00-93AE-B5B9742FAEF0}" dt="2022-05-04T22:32:36.065" v="16" actId="478"/>
          <ac:picMkLst>
            <pc:docMk/>
            <pc:sldMk cId="0" sldId="258"/>
            <ac:picMk id="82" creationId="{00000000-0000-0000-0000-000000000000}"/>
          </ac:picMkLst>
        </pc:picChg>
      </pc:sldChg>
      <pc:sldChg chg="addSp delSp modSp mod">
        <pc:chgData name="venkata pachava" userId="fd323ceabc95b386" providerId="LiveId" clId="{C81675C6-81CA-4E00-93AE-B5B9742FAEF0}" dt="2022-05-05T00:02:06.254" v="30" actId="14100"/>
        <pc:sldMkLst>
          <pc:docMk/>
          <pc:sldMk cId="0" sldId="260"/>
        </pc:sldMkLst>
        <pc:spChg chg="del">
          <ac:chgData name="venkata pachava" userId="fd323ceabc95b386" providerId="LiveId" clId="{C81675C6-81CA-4E00-93AE-B5B9742FAEF0}" dt="2022-05-05T00:01:16.846" v="21" actId="478"/>
          <ac:spMkLst>
            <pc:docMk/>
            <pc:sldMk cId="0" sldId="260"/>
            <ac:spMk id="96" creationId="{00000000-0000-0000-0000-000000000000}"/>
          </ac:spMkLst>
        </pc:spChg>
        <pc:picChg chg="add mod">
          <ac:chgData name="venkata pachava" userId="fd323ceabc95b386" providerId="LiveId" clId="{C81675C6-81CA-4E00-93AE-B5B9742FAEF0}" dt="2022-05-05T00:02:06.254" v="30" actId="14100"/>
          <ac:picMkLst>
            <pc:docMk/>
            <pc:sldMk cId="0" sldId="260"/>
            <ac:picMk id="5" creationId="{C428495B-3840-44B1-8FBA-194F33F457E1}"/>
          </ac:picMkLst>
        </pc:picChg>
        <pc:picChg chg="del">
          <ac:chgData name="venkata pachava" userId="fd323ceabc95b386" providerId="LiveId" clId="{C81675C6-81CA-4E00-93AE-B5B9742FAEF0}" dt="2022-05-05T00:01:28.886" v="22" actId="478"/>
          <ac:picMkLst>
            <pc:docMk/>
            <pc:sldMk cId="0" sldId="260"/>
            <ac:picMk id="95" creationId="{00000000-0000-0000-0000-000000000000}"/>
          </ac:picMkLst>
        </pc:picChg>
      </pc:sldChg>
      <pc:sldChg chg="modSp mod">
        <pc:chgData name="venkata pachava" userId="fd323ceabc95b386" providerId="LiveId" clId="{C81675C6-81CA-4E00-93AE-B5B9742FAEF0}" dt="2022-05-05T00:04:52.332" v="38" actId="14100"/>
        <pc:sldMkLst>
          <pc:docMk/>
          <pc:sldMk cId="0" sldId="263"/>
        </pc:sldMkLst>
        <pc:picChg chg="mod modCrop">
          <ac:chgData name="venkata pachava" userId="fd323ceabc95b386" providerId="LiveId" clId="{C81675C6-81CA-4E00-93AE-B5B9742FAEF0}" dt="2022-05-05T00:04:52.332" v="38" actId="14100"/>
          <ac:picMkLst>
            <pc:docMk/>
            <pc:sldMk cId="0" sldId="263"/>
            <ac:picMk id="116" creationId="{00000000-0000-0000-0000-000000000000}"/>
          </ac:picMkLst>
        </pc:picChg>
      </pc:sldChg>
      <pc:sldChg chg="modSp mod">
        <pc:chgData name="venkata pachava" userId="fd323ceabc95b386" providerId="LiveId" clId="{C81675C6-81CA-4E00-93AE-B5B9742FAEF0}" dt="2022-05-05T00:07:03.533" v="50" actId="732"/>
        <pc:sldMkLst>
          <pc:docMk/>
          <pc:sldMk cId="0" sldId="265"/>
        </pc:sldMkLst>
        <pc:picChg chg="mod modCrop">
          <ac:chgData name="venkata pachava" userId="fd323ceabc95b386" providerId="LiveId" clId="{C81675C6-81CA-4E00-93AE-B5B9742FAEF0}" dt="2022-05-05T00:07:03.533" v="50" actId="732"/>
          <ac:picMkLst>
            <pc:docMk/>
            <pc:sldMk cId="0" sldId="265"/>
            <ac:picMk id="130" creationId="{00000000-0000-0000-0000-000000000000}"/>
          </ac:picMkLst>
        </pc:picChg>
      </pc:sldChg>
      <pc:sldChg chg="modSp mod">
        <pc:chgData name="venkata pachava" userId="fd323ceabc95b386" providerId="LiveId" clId="{C81675C6-81CA-4E00-93AE-B5B9742FAEF0}" dt="2022-05-05T00:07:46.320" v="55" actId="14100"/>
        <pc:sldMkLst>
          <pc:docMk/>
          <pc:sldMk cId="0" sldId="266"/>
        </pc:sldMkLst>
        <pc:picChg chg="mod modCrop">
          <ac:chgData name="venkata pachava" userId="fd323ceabc95b386" providerId="LiveId" clId="{C81675C6-81CA-4E00-93AE-B5B9742FAEF0}" dt="2022-05-05T00:07:46.320" v="55" actId="14100"/>
          <ac:picMkLst>
            <pc:docMk/>
            <pc:sldMk cId="0" sldId="266"/>
            <ac:picMk id="139" creationId="{00000000-0000-0000-0000-000000000000}"/>
          </ac:picMkLst>
        </pc:picChg>
      </pc:sldChg>
      <pc:sldChg chg="modSp mod">
        <pc:chgData name="venkata pachava" userId="fd323ceabc95b386" providerId="LiveId" clId="{C81675C6-81CA-4E00-93AE-B5B9742FAEF0}" dt="2022-05-05T00:08:16.790" v="60" actId="14100"/>
        <pc:sldMkLst>
          <pc:docMk/>
          <pc:sldMk cId="0" sldId="267"/>
        </pc:sldMkLst>
        <pc:picChg chg="mod modCrop">
          <ac:chgData name="venkata pachava" userId="fd323ceabc95b386" providerId="LiveId" clId="{C81675C6-81CA-4E00-93AE-B5B9742FAEF0}" dt="2022-05-05T00:08:16.790" v="60" actId="14100"/>
          <ac:picMkLst>
            <pc:docMk/>
            <pc:sldMk cId="0" sldId="267"/>
            <ac:picMk id="147" creationId="{00000000-0000-0000-0000-000000000000}"/>
          </ac:picMkLst>
        </pc:picChg>
      </pc:sldChg>
      <pc:sldChg chg="delSp modSp mod">
        <pc:chgData name="venkata pachava" userId="fd323ceabc95b386" providerId="LiveId" clId="{C81675C6-81CA-4E00-93AE-B5B9742FAEF0}" dt="2022-05-05T00:09:44.630" v="74" actId="14100"/>
        <pc:sldMkLst>
          <pc:docMk/>
          <pc:sldMk cId="0" sldId="268"/>
        </pc:sldMkLst>
        <pc:spChg chg="del mod">
          <ac:chgData name="venkata pachava" userId="fd323ceabc95b386" providerId="LiveId" clId="{C81675C6-81CA-4E00-93AE-B5B9742FAEF0}" dt="2022-05-05T00:09:38.393" v="72" actId="478"/>
          <ac:spMkLst>
            <pc:docMk/>
            <pc:sldMk cId="0" sldId="268"/>
            <ac:spMk id="163" creationId="{00000000-0000-0000-0000-000000000000}"/>
          </ac:spMkLst>
        </pc:spChg>
        <pc:picChg chg="mod modCrop">
          <ac:chgData name="venkata pachava" userId="fd323ceabc95b386" providerId="LiveId" clId="{C81675C6-81CA-4E00-93AE-B5B9742FAEF0}" dt="2022-05-05T00:09:44.630" v="74" actId="14100"/>
          <ac:picMkLst>
            <pc:docMk/>
            <pc:sldMk cId="0" sldId="268"/>
            <ac:picMk id="162" creationId="{00000000-0000-0000-0000-000000000000}"/>
          </ac:picMkLst>
        </pc:picChg>
      </pc:sldChg>
      <pc:sldChg chg="delSp modSp mod">
        <pc:chgData name="venkata pachava" userId="fd323ceabc95b386" providerId="LiveId" clId="{C81675C6-81CA-4E00-93AE-B5B9742FAEF0}" dt="2022-05-05T00:10:57.199" v="87" actId="478"/>
        <pc:sldMkLst>
          <pc:docMk/>
          <pc:sldMk cId="0" sldId="270"/>
        </pc:sldMkLst>
        <pc:spChg chg="del mod">
          <ac:chgData name="venkata pachava" userId="fd323ceabc95b386" providerId="LiveId" clId="{C81675C6-81CA-4E00-93AE-B5B9742FAEF0}" dt="2022-05-05T00:10:57.199" v="87" actId="478"/>
          <ac:spMkLst>
            <pc:docMk/>
            <pc:sldMk cId="0" sldId="270"/>
            <ac:spMk id="181" creationId="{00000000-0000-0000-0000-000000000000}"/>
          </ac:spMkLst>
        </pc:spChg>
        <pc:picChg chg="mod modCrop">
          <ac:chgData name="venkata pachava" userId="fd323ceabc95b386" providerId="LiveId" clId="{C81675C6-81CA-4E00-93AE-B5B9742FAEF0}" dt="2022-05-05T00:10:53.124" v="86" actId="14100"/>
          <ac:picMkLst>
            <pc:docMk/>
            <pc:sldMk cId="0" sldId="270"/>
            <ac:picMk id="177" creationId="{00000000-0000-0000-0000-000000000000}"/>
          </ac:picMkLst>
        </pc:picChg>
      </pc:sldChg>
      <pc:sldChg chg="modSp mod">
        <pc:chgData name="venkata pachava" userId="fd323ceabc95b386" providerId="LiveId" clId="{C81675C6-81CA-4E00-93AE-B5B9742FAEF0}" dt="2022-05-05T00:11:27.065" v="92" actId="14100"/>
        <pc:sldMkLst>
          <pc:docMk/>
          <pc:sldMk cId="0" sldId="271"/>
        </pc:sldMkLst>
        <pc:picChg chg="mod modCrop">
          <ac:chgData name="venkata pachava" userId="fd323ceabc95b386" providerId="LiveId" clId="{C81675C6-81CA-4E00-93AE-B5B9742FAEF0}" dt="2022-05-05T00:11:27.065" v="92" actId="14100"/>
          <ac:picMkLst>
            <pc:docMk/>
            <pc:sldMk cId="0" sldId="271"/>
            <ac:picMk id="189" creationId="{00000000-0000-0000-0000-000000000000}"/>
          </ac:picMkLst>
        </pc:picChg>
      </pc:sldChg>
      <pc:sldChg chg="modSp mod">
        <pc:chgData name="venkata pachava" userId="fd323ceabc95b386" providerId="LiveId" clId="{C81675C6-81CA-4E00-93AE-B5B9742FAEF0}" dt="2022-05-05T00:12:08.349" v="99" actId="14100"/>
        <pc:sldMkLst>
          <pc:docMk/>
          <pc:sldMk cId="0" sldId="272"/>
        </pc:sldMkLst>
        <pc:picChg chg="mod modCrop">
          <ac:chgData name="venkata pachava" userId="fd323ceabc95b386" providerId="LiveId" clId="{C81675C6-81CA-4E00-93AE-B5B9742FAEF0}" dt="2022-05-05T00:12:08.349" v="99" actId="14100"/>
          <ac:picMkLst>
            <pc:docMk/>
            <pc:sldMk cId="0" sldId="272"/>
            <ac:picMk id="201" creationId="{00000000-0000-0000-0000-000000000000}"/>
          </ac:picMkLst>
        </pc:picChg>
      </pc:sldChg>
      <pc:sldChg chg="modSp mod">
        <pc:chgData name="venkata pachava" userId="fd323ceabc95b386" providerId="LiveId" clId="{C81675C6-81CA-4E00-93AE-B5B9742FAEF0}" dt="2022-05-05T00:12:55.191" v="104" actId="14100"/>
        <pc:sldMkLst>
          <pc:docMk/>
          <pc:sldMk cId="0" sldId="274"/>
        </pc:sldMkLst>
        <pc:picChg chg="mod modCrop">
          <ac:chgData name="venkata pachava" userId="fd323ceabc95b386" providerId="LiveId" clId="{C81675C6-81CA-4E00-93AE-B5B9742FAEF0}" dt="2022-05-05T00:12:55.191" v="104" actId="14100"/>
          <ac:picMkLst>
            <pc:docMk/>
            <pc:sldMk cId="0" sldId="274"/>
            <ac:picMk id="224" creationId="{00000000-0000-0000-0000-000000000000}"/>
          </ac:picMkLst>
        </pc:picChg>
      </pc:sldChg>
      <pc:sldChg chg="modSp mod">
        <pc:chgData name="venkata pachava" userId="fd323ceabc95b386" providerId="LiveId" clId="{C81675C6-81CA-4E00-93AE-B5B9742FAEF0}" dt="2022-05-05T00:13:26.831" v="111" actId="14100"/>
        <pc:sldMkLst>
          <pc:docMk/>
          <pc:sldMk cId="0" sldId="275"/>
        </pc:sldMkLst>
        <pc:picChg chg="mod modCrop">
          <ac:chgData name="venkata pachava" userId="fd323ceabc95b386" providerId="LiveId" clId="{C81675C6-81CA-4E00-93AE-B5B9742FAEF0}" dt="2022-05-05T00:13:26.831" v="111" actId="14100"/>
          <ac:picMkLst>
            <pc:docMk/>
            <pc:sldMk cId="0" sldId="275"/>
            <ac:picMk id="231" creationId="{00000000-0000-0000-0000-000000000000}"/>
          </ac:picMkLst>
        </pc:picChg>
      </pc:sldChg>
      <pc:sldChg chg="modSp mod">
        <pc:chgData name="venkata pachava" userId="fd323ceabc95b386" providerId="LiveId" clId="{C81675C6-81CA-4E00-93AE-B5B9742FAEF0}" dt="2022-05-05T00:14:05.144" v="120" actId="1036"/>
        <pc:sldMkLst>
          <pc:docMk/>
          <pc:sldMk cId="0" sldId="276"/>
        </pc:sldMkLst>
        <pc:picChg chg="mod modCrop">
          <ac:chgData name="venkata pachava" userId="fd323ceabc95b386" providerId="LiveId" clId="{C81675C6-81CA-4E00-93AE-B5B9742FAEF0}" dt="2022-05-05T00:14:05.144" v="120" actId="1036"/>
          <ac:picMkLst>
            <pc:docMk/>
            <pc:sldMk cId="0" sldId="276"/>
            <ac:picMk id="238" creationId="{00000000-0000-0000-0000-000000000000}"/>
          </ac:picMkLst>
        </pc:picChg>
      </pc:sldChg>
      <pc:sldChg chg="delSp modSp mod">
        <pc:chgData name="venkata pachava" userId="fd323ceabc95b386" providerId="LiveId" clId="{C81675C6-81CA-4E00-93AE-B5B9742FAEF0}" dt="2022-05-05T00:14:45.735" v="125" actId="14100"/>
        <pc:sldMkLst>
          <pc:docMk/>
          <pc:sldMk cId="0" sldId="278"/>
        </pc:sldMkLst>
        <pc:spChg chg="del">
          <ac:chgData name="venkata pachava" userId="fd323ceabc95b386" providerId="LiveId" clId="{C81675C6-81CA-4E00-93AE-B5B9742FAEF0}" dt="2022-05-05T00:14:21.202" v="121" actId="478"/>
          <ac:spMkLst>
            <pc:docMk/>
            <pc:sldMk cId="0" sldId="278"/>
            <ac:spMk id="255" creationId="{00000000-0000-0000-0000-000000000000}"/>
          </ac:spMkLst>
        </pc:spChg>
        <pc:picChg chg="mod modCrop">
          <ac:chgData name="venkata pachava" userId="fd323ceabc95b386" providerId="LiveId" clId="{C81675C6-81CA-4E00-93AE-B5B9742FAEF0}" dt="2022-05-05T00:14:45.735" v="125" actId="14100"/>
          <ac:picMkLst>
            <pc:docMk/>
            <pc:sldMk cId="0" sldId="278"/>
            <ac:picMk id="253" creationId="{00000000-0000-0000-0000-000000000000}"/>
          </ac:picMkLst>
        </pc:picChg>
      </pc:sldChg>
      <pc:sldChg chg="modSp mod">
        <pc:chgData name="venkata pachava" userId="fd323ceabc95b386" providerId="LiveId" clId="{C81675C6-81CA-4E00-93AE-B5B9742FAEF0}" dt="2022-05-05T00:15:18.471" v="130" actId="14100"/>
        <pc:sldMkLst>
          <pc:docMk/>
          <pc:sldMk cId="0" sldId="279"/>
        </pc:sldMkLst>
        <pc:picChg chg="mod modCrop">
          <ac:chgData name="venkata pachava" userId="fd323ceabc95b386" providerId="LiveId" clId="{C81675C6-81CA-4E00-93AE-B5B9742FAEF0}" dt="2022-05-05T00:15:18.471" v="130" actId="14100"/>
          <ac:picMkLst>
            <pc:docMk/>
            <pc:sldMk cId="0" sldId="279"/>
            <ac:picMk id="261" creationId="{00000000-0000-0000-0000-000000000000}"/>
          </ac:picMkLst>
        </pc:picChg>
      </pc:sldChg>
      <pc:sldChg chg="modSp mod">
        <pc:chgData name="venkata pachava" userId="fd323ceabc95b386" providerId="LiveId" clId="{C81675C6-81CA-4E00-93AE-B5B9742FAEF0}" dt="2022-05-05T00:16:05.248" v="139" actId="14100"/>
        <pc:sldMkLst>
          <pc:docMk/>
          <pc:sldMk cId="0" sldId="280"/>
        </pc:sldMkLst>
        <pc:picChg chg="mod modCrop">
          <ac:chgData name="venkata pachava" userId="fd323ceabc95b386" providerId="LiveId" clId="{C81675C6-81CA-4E00-93AE-B5B9742FAEF0}" dt="2022-05-05T00:16:05.248" v="139" actId="14100"/>
          <ac:picMkLst>
            <pc:docMk/>
            <pc:sldMk cId="0" sldId="280"/>
            <ac:picMk id="271" creationId="{00000000-0000-0000-0000-000000000000}"/>
          </ac:picMkLst>
        </pc:picChg>
      </pc:sldChg>
      <pc:sldChg chg="modSp mod">
        <pc:chgData name="venkata pachava" userId="fd323ceabc95b386" providerId="LiveId" clId="{C81675C6-81CA-4E00-93AE-B5B9742FAEF0}" dt="2022-05-05T00:16:30.389" v="144" actId="14100"/>
        <pc:sldMkLst>
          <pc:docMk/>
          <pc:sldMk cId="0" sldId="282"/>
        </pc:sldMkLst>
        <pc:picChg chg="mod modCrop">
          <ac:chgData name="venkata pachava" userId="fd323ceabc95b386" providerId="LiveId" clId="{C81675C6-81CA-4E00-93AE-B5B9742FAEF0}" dt="2022-05-05T00:16:30.389" v="144" actId="14100"/>
          <ac:picMkLst>
            <pc:docMk/>
            <pc:sldMk cId="0" sldId="282"/>
            <ac:picMk id="286" creationId="{00000000-0000-0000-0000-000000000000}"/>
          </ac:picMkLst>
        </pc:picChg>
      </pc:sldChg>
      <pc:sldChg chg="modSp mod">
        <pc:chgData name="venkata pachava" userId="fd323ceabc95b386" providerId="LiveId" clId="{C81675C6-81CA-4E00-93AE-B5B9742FAEF0}" dt="2022-05-05T00:16:55.863" v="149" actId="14100"/>
        <pc:sldMkLst>
          <pc:docMk/>
          <pc:sldMk cId="0" sldId="283"/>
        </pc:sldMkLst>
        <pc:picChg chg="mod modCrop">
          <ac:chgData name="venkata pachava" userId="fd323ceabc95b386" providerId="LiveId" clId="{C81675C6-81CA-4E00-93AE-B5B9742FAEF0}" dt="2022-05-05T00:16:55.863" v="149" actId="14100"/>
          <ac:picMkLst>
            <pc:docMk/>
            <pc:sldMk cId="0" sldId="283"/>
            <ac:picMk id="295" creationId="{00000000-0000-0000-0000-000000000000}"/>
          </ac:picMkLst>
        </pc:picChg>
      </pc:sldChg>
      <pc:sldChg chg="modSp mod">
        <pc:chgData name="venkata pachava" userId="fd323ceabc95b386" providerId="LiveId" clId="{C81675C6-81CA-4E00-93AE-B5B9742FAEF0}" dt="2022-05-05T00:17:40.042" v="155" actId="14100"/>
        <pc:sldMkLst>
          <pc:docMk/>
          <pc:sldMk cId="0" sldId="284"/>
        </pc:sldMkLst>
        <pc:picChg chg="mod modCrop">
          <ac:chgData name="venkata pachava" userId="fd323ceabc95b386" providerId="LiveId" clId="{C81675C6-81CA-4E00-93AE-B5B9742FAEF0}" dt="2022-05-05T00:17:40.042" v="155" actId="14100"/>
          <ac:picMkLst>
            <pc:docMk/>
            <pc:sldMk cId="0" sldId="284"/>
            <ac:picMk id="301" creationId="{00000000-0000-0000-0000-000000000000}"/>
          </ac:picMkLst>
        </pc:picChg>
      </pc:sldChg>
      <pc:sldChg chg="modSp mod">
        <pc:chgData name="venkata pachava" userId="fd323ceabc95b386" providerId="LiveId" clId="{C81675C6-81CA-4E00-93AE-B5B9742FAEF0}" dt="2022-05-05T00:18:09.384" v="160" actId="14100"/>
        <pc:sldMkLst>
          <pc:docMk/>
          <pc:sldMk cId="0" sldId="286"/>
        </pc:sldMkLst>
        <pc:picChg chg="mod modCrop">
          <ac:chgData name="venkata pachava" userId="fd323ceabc95b386" providerId="LiveId" clId="{C81675C6-81CA-4E00-93AE-B5B9742FAEF0}" dt="2022-05-05T00:18:09.384" v="160" actId="14100"/>
          <ac:picMkLst>
            <pc:docMk/>
            <pc:sldMk cId="0" sldId="286"/>
            <ac:picMk id="316" creationId="{00000000-0000-0000-0000-000000000000}"/>
          </ac:picMkLst>
        </pc:picChg>
      </pc:sldChg>
      <pc:sldChg chg="modSp mod">
        <pc:chgData name="venkata pachava" userId="fd323ceabc95b386" providerId="LiveId" clId="{C81675C6-81CA-4E00-93AE-B5B9742FAEF0}" dt="2022-05-05T00:18:49.058" v="168" actId="14100"/>
        <pc:sldMkLst>
          <pc:docMk/>
          <pc:sldMk cId="0" sldId="287"/>
        </pc:sldMkLst>
        <pc:picChg chg="mod modCrop">
          <ac:chgData name="venkata pachava" userId="fd323ceabc95b386" providerId="LiveId" clId="{C81675C6-81CA-4E00-93AE-B5B9742FAEF0}" dt="2022-05-05T00:18:49.058" v="168" actId="14100"/>
          <ac:picMkLst>
            <pc:docMk/>
            <pc:sldMk cId="0" sldId="287"/>
            <ac:picMk id="325" creationId="{00000000-0000-0000-0000-000000000000}"/>
          </ac:picMkLst>
        </pc:picChg>
      </pc:sldChg>
      <pc:sldChg chg="modSp mod">
        <pc:chgData name="venkata pachava" userId="fd323ceabc95b386" providerId="LiveId" clId="{C81675C6-81CA-4E00-93AE-B5B9742FAEF0}" dt="2022-05-05T00:19:19.652" v="173" actId="14100"/>
        <pc:sldMkLst>
          <pc:docMk/>
          <pc:sldMk cId="0" sldId="288"/>
        </pc:sldMkLst>
        <pc:picChg chg="mod modCrop">
          <ac:chgData name="venkata pachava" userId="fd323ceabc95b386" providerId="LiveId" clId="{C81675C6-81CA-4E00-93AE-B5B9742FAEF0}" dt="2022-05-05T00:19:19.652" v="173" actId="14100"/>
          <ac:picMkLst>
            <pc:docMk/>
            <pc:sldMk cId="0" sldId="288"/>
            <ac:picMk id="332" creationId="{00000000-0000-0000-0000-000000000000}"/>
          </ac:picMkLst>
        </pc:picChg>
      </pc:sldChg>
      <pc:sldChg chg="modSp mod">
        <pc:chgData name="venkata pachava" userId="fd323ceabc95b386" providerId="LiveId" clId="{C81675C6-81CA-4E00-93AE-B5B9742FAEF0}" dt="2022-05-05T00:19:49.932" v="178" actId="14100"/>
        <pc:sldMkLst>
          <pc:docMk/>
          <pc:sldMk cId="0" sldId="289"/>
        </pc:sldMkLst>
        <pc:picChg chg="mod modCrop">
          <ac:chgData name="venkata pachava" userId="fd323ceabc95b386" providerId="LiveId" clId="{C81675C6-81CA-4E00-93AE-B5B9742FAEF0}" dt="2022-05-05T00:19:49.932" v="178" actId="14100"/>
          <ac:picMkLst>
            <pc:docMk/>
            <pc:sldMk cId="0" sldId="289"/>
            <ac:picMk id="339" creationId="{00000000-0000-0000-0000-000000000000}"/>
          </ac:picMkLst>
        </pc:picChg>
      </pc:sldChg>
      <pc:sldChg chg="addSp delSp modSp mod">
        <pc:chgData name="venkata pachava" userId="fd323ceabc95b386" providerId="LiveId" clId="{C81675C6-81CA-4E00-93AE-B5B9742FAEF0}" dt="2022-05-05T00:27:09.849" v="188" actId="14100"/>
        <pc:sldMkLst>
          <pc:docMk/>
          <pc:sldMk cId="0" sldId="290"/>
        </pc:sldMkLst>
        <pc:spChg chg="del">
          <ac:chgData name="venkata pachava" userId="fd323ceabc95b386" providerId="LiveId" clId="{C81675C6-81CA-4E00-93AE-B5B9742FAEF0}" dt="2022-05-05T00:25:58.841" v="179" actId="478"/>
          <ac:spMkLst>
            <pc:docMk/>
            <pc:sldMk cId="0" sldId="290"/>
            <ac:spMk id="347" creationId="{00000000-0000-0000-0000-000000000000}"/>
          </ac:spMkLst>
        </pc:spChg>
        <pc:picChg chg="mod">
          <ac:chgData name="venkata pachava" userId="fd323ceabc95b386" providerId="LiveId" clId="{C81675C6-81CA-4E00-93AE-B5B9742FAEF0}" dt="2022-05-04T22:25:10.441" v="2" actId="14100"/>
          <ac:picMkLst>
            <pc:docMk/>
            <pc:sldMk cId="0" sldId="290"/>
            <ac:picMk id="3" creationId="{F1F16779-2C20-4626-8444-F514B11A613A}"/>
          </ac:picMkLst>
        </pc:picChg>
        <pc:picChg chg="add mod">
          <ac:chgData name="venkata pachava" userId="fd323ceabc95b386" providerId="LiveId" clId="{C81675C6-81CA-4E00-93AE-B5B9742FAEF0}" dt="2022-05-05T00:27:09.849" v="188" actId="14100"/>
          <ac:picMkLst>
            <pc:docMk/>
            <pc:sldMk cId="0" sldId="290"/>
            <ac:picMk id="5" creationId="{57E9415B-E938-499A-BFD1-F0118BEDFB0D}"/>
          </ac:picMkLst>
        </pc:picChg>
        <pc:picChg chg="del">
          <ac:chgData name="venkata pachava" userId="fd323ceabc95b386" providerId="LiveId" clId="{C81675C6-81CA-4E00-93AE-B5B9742FAEF0}" dt="2022-05-05T00:26:01.043" v="180" actId="478"/>
          <ac:picMkLst>
            <pc:docMk/>
            <pc:sldMk cId="0" sldId="290"/>
            <ac:picMk id="34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6111fe8d3_0_1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6111fe8d3_0_1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6111fe8d3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6111fe8d3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6111fe8d3_0_1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6111fe8d3_0_1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6111fe8d3_0_1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6111fe8d3_0_1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6111fe8d3_0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6111fe8d3_0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6111fe8d3_0_1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6111fe8d3_0_1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6111fe8d3_0_1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6111fe8d3_0_1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6111fe8d3_0_1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6111fe8d3_0_1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6111fe8d3_0_1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6111fe8d3_0_1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6111fe8d3_0_1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6111fe8d3_0_1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6111fe8d3_0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6111fe8d3_0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6111fe8d3_0_1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6111fe8d3_0_1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6111fe8d3_0_1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6111fe8d3_0_1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6111fe8d3_0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6111fe8d3_0_1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6111fe8d3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6111fe8d3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6111fe8d3_0_1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6111fe8d3_0_1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6111fe8d3_0_1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6111fe8d3_0_1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6111fe8d3_0_1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6111fe8d3_0_1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6111fe8d3_0_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6111fe8d3_0_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6111fe8d3_0_1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6111fe8d3_0_1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6111fe8d3_0_1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6111fe8d3_0_1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6111fe8d3_0_1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6111fe8d3_0_1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6111fe8d3_0_1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6111fe8d3_0_1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6111fe8d3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6111fe8d3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6111fe8d3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06111fe8d3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6111fe8d3_0_1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6111fe8d3_0_1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6111fe8d3_0_1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6111fe8d3_0_1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6111fe8d3_0_1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6111fe8d3_0_1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6111fe8d3_0_1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6111fe8d3_0_1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6111fe8d3_0_1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6111fe8d3_0_1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6111fe8d3_0_1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6111fe8d3_0_1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6111fe8d3_0_1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6111fe8d3_0_1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6111fe8d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6111fe8d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6111fe8d3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6111fe8d3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[AI-S22]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Connect 4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19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dirty="0"/>
              <a:t>University of New Haven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dirty="0"/>
              <a:t>Venkata Krishna Pachava,Venkata Sai Yalla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dirty="0"/>
              <a:t>Intro to AI (6612), Spring 2022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691"/>
    </mc:Choice>
    <mc:Fallback xmlns="">
      <p:transition spd="slow" advTm="16269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l="1020" t="4810" r="-1020" b="7863"/>
          <a:stretch/>
        </p:blipFill>
        <p:spPr>
          <a:xfrm>
            <a:off x="-115050" y="-64851"/>
            <a:ext cx="4797849" cy="521483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/>
          <p:nvPr/>
        </p:nvSpPr>
        <p:spPr>
          <a:xfrm>
            <a:off x="0" y="3100725"/>
            <a:ext cx="3629400" cy="1677600"/>
          </a:xfrm>
          <a:prstGeom prst="rect">
            <a:avLst/>
          </a:prstGeom>
          <a:solidFill>
            <a:srgbClr val="333333">
              <a:alpha val="68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148300" y="2004825"/>
            <a:ext cx="3382500" cy="10533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0" y="490575"/>
            <a:ext cx="3629400" cy="1471800"/>
          </a:xfrm>
          <a:prstGeom prst="rect">
            <a:avLst/>
          </a:prstGeom>
          <a:solidFill>
            <a:srgbClr val="333333">
              <a:alpha val="68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97B21A-B921-43C9-A544-4D0FEC6DE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877" y="1491971"/>
            <a:ext cx="4431392" cy="26113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t="5985" b="7881"/>
          <a:stretch/>
        </p:blipFill>
        <p:spPr>
          <a:xfrm>
            <a:off x="-115050" y="0"/>
            <a:ext cx="4797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0" y="2072275"/>
            <a:ext cx="3629400" cy="2706000"/>
          </a:xfrm>
          <a:prstGeom prst="rect">
            <a:avLst/>
          </a:prstGeom>
          <a:solidFill>
            <a:srgbClr val="333333">
              <a:alpha val="68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123450" y="457650"/>
            <a:ext cx="3382500" cy="15636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210C00-B4BE-44F8-9031-02CBDE02B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799" y="1459556"/>
            <a:ext cx="4416398" cy="26025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t="5243" b="7877"/>
          <a:stretch/>
        </p:blipFill>
        <p:spPr>
          <a:xfrm>
            <a:off x="-115050" y="0"/>
            <a:ext cx="47978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/>
          <p:nvPr/>
        </p:nvSpPr>
        <p:spPr>
          <a:xfrm>
            <a:off x="0" y="3305100"/>
            <a:ext cx="4411200" cy="1473300"/>
          </a:xfrm>
          <a:prstGeom prst="rect">
            <a:avLst/>
          </a:prstGeom>
          <a:solidFill>
            <a:srgbClr val="333333">
              <a:alpha val="68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123450" y="457650"/>
            <a:ext cx="4362000" cy="28101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D8AE00-25AB-482E-BF2B-1A9C05028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700" y="1333786"/>
            <a:ext cx="4435623" cy="26138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/>
          <p:cNvPicPr preferRelativeResize="0"/>
          <p:nvPr/>
        </p:nvPicPr>
        <p:blipFill rotWithShape="1">
          <a:blip r:embed="rId3">
            <a:alphaModFix/>
          </a:blip>
          <a:srcRect t="5985" b="7882"/>
          <a:stretch/>
        </p:blipFill>
        <p:spPr>
          <a:xfrm>
            <a:off x="-134505" y="-25940"/>
            <a:ext cx="4797849" cy="516944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/>
          <p:nvPr/>
        </p:nvSpPr>
        <p:spPr>
          <a:xfrm>
            <a:off x="493950" y="745700"/>
            <a:ext cx="3012000" cy="2388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0F7C9-BF3E-45C8-8F53-3156285DF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43237"/>
            <a:ext cx="4432425" cy="26119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0" y="1044575"/>
            <a:ext cx="45720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Confirm Winner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6"/>
          <p:cNvSpPr txBox="1">
            <a:spLocks noGrp="1"/>
          </p:cNvSpPr>
          <p:nvPr>
            <p:ph type="subTitle" idx="1"/>
          </p:nvPr>
        </p:nvSpPr>
        <p:spPr>
          <a:xfrm>
            <a:off x="265500" y="2382568"/>
            <a:ext cx="4045200" cy="24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Horizontal, Vertical</a:t>
            </a:r>
            <a:endParaRPr>
              <a:solidFill>
                <a:schemeClr val="dk2"/>
              </a:solidFill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>
                <a:solidFill>
                  <a:schemeClr val="dk2"/>
                </a:solidFill>
              </a:rPr>
              <a:t>Sliding Window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Diagonal</a:t>
            </a:r>
            <a:endParaRPr>
              <a:solidFill>
                <a:schemeClr val="dk2"/>
              </a:solidFill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>
                <a:solidFill>
                  <a:schemeClr val="dk2"/>
                </a:solidFill>
              </a:rPr>
              <a:t>Two pointers moving outwards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EE6048-4EC3-4069-92B6-1807D07F3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081" y="1318658"/>
            <a:ext cx="4477917" cy="263877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t="5861" b="7883"/>
          <a:stretch/>
        </p:blipFill>
        <p:spPr>
          <a:xfrm>
            <a:off x="-95595" y="-12970"/>
            <a:ext cx="4797849" cy="515647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/>
          <p:nvPr/>
        </p:nvSpPr>
        <p:spPr>
          <a:xfrm>
            <a:off x="123450" y="457650"/>
            <a:ext cx="3382500" cy="18600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6EDF9-7912-42FD-9FE3-700E16511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331" y="1347537"/>
            <a:ext cx="4446290" cy="26201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t="5985" b="7981"/>
          <a:stretch/>
        </p:blipFill>
        <p:spPr>
          <a:xfrm>
            <a:off x="-115050" y="0"/>
            <a:ext cx="4797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/>
          <p:nvPr/>
        </p:nvSpPr>
        <p:spPr>
          <a:xfrm>
            <a:off x="123450" y="457650"/>
            <a:ext cx="3382500" cy="14568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49F0B6-FA7B-4F55-99A7-93664498E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126" y="1150435"/>
            <a:ext cx="4468872" cy="26334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9"/>
          <p:cNvPicPr preferRelativeResize="0"/>
          <p:nvPr/>
        </p:nvPicPr>
        <p:blipFill rotWithShape="1">
          <a:blip r:embed="rId3">
            <a:alphaModFix/>
          </a:blip>
          <a:srcRect t="5915" b="9301"/>
          <a:stretch/>
        </p:blipFill>
        <p:spPr>
          <a:xfrm>
            <a:off x="-115050" y="0"/>
            <a:ext cx="47978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/>
          <p:nvPr/>
        </p:nvSpPr>
        <p:spPr>
          <a:xfrm>
            <a:off x="123450" y="2102300"/>
            <a:ext cx="3382500" cy="19188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69BFE-343C-4156-9DE7-291885049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798" y="1430039"/>
            <a:ext cx="4396953" cy="259106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>
            <a:spLocks noGrp="1"/>
          </p:cNvSpPr>
          <p:nvPr>
            <p:ph type="title"/>
          </p:nvPr>
        </p:nvSpPr>
        <p:spPr>
          <a:xfrm>
            <a:off x="0" y="1044575"/>
            <a:ext cx="45720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AI +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Alpha Beta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0"/>
          <p:cNvSpPr txBox="1">
            <a:spLocks noGrp="1"/>
          </p:cNvSpPr>
          <p:nvPr>
            <p:ph type="subTitle" idx="1"/>
          </p:nvPr>
        </p:nvSpPr>
        <p:spPr>
          <a:xfrm>
            <a:off x="265500" y="2382568"/>
            <a:ext cx="4045200" cy="24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AI Movement</a:t>
            </a:r>
            <a:endParaRPr>
              <a:solidFill>
                <a:schemeClr val="dk2"/>
              </a:solidFill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>
                <a:solidFill>
                  <a:schemeClr val="dk2"/>
                </a:solidFill>
              </a:rPr>
              <a:t>Making decisions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Scoring system</a:t>
            </a:r>
            <a:endParaRPr>
              <a:solidFill>
                <a:schemeClr val="dk2"/>
              </a:solidFill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>
                <a:solidFill>
                  <a:schemeClr val="dk2"/>
                </a:solidFill>
              </a:rPr>
              <a:t>Predictions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04FF4-3252-4563-A2C3-1B4676E88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080" y="1292535"/>
            <a:ext cx="4489822" cy="264578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1"/>
          <p:cNvPicPr preferRelativeResize="0"/>
          <p:nvPr/>
        </p:nvPicPr>
        <p:blipFill rotWithShape="1">
          <a:blip r:embed="rId3">
            <a:alphaModFix/>
          </a:blip>
          <a:srcRect t="5861" b="7733"/>
          <a:stretch/>
        </p:blipFill>
        <p:spPr>
          <a:xfrm>
            <a:off x="-115050" y="0"/>
            <a:ext cx="4797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/>
          <p:nvPr/>
        </p:nvSpPr>
        <p:spPr>
          <a:xfrm>
            <a:off x="288200" y="1914300"/>
            <a:ext cx="3432000" cy="7407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64B542-D4BA-4E14-AD53-08D836966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798" y="1158574"/>
            <a:ext cx="4358073" cy="25681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65500" y="1044563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What is Connect 4?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265500" y="238258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>
                <a:solidFill>
                  <a:srgbClr val="22223D"/>
                </a:solidFill>
                <a:effectLst/>
                <a:latin typeface="helvetica neue"/>
              </a:rPr>
              <a:t>Connect 4 is a board game that needs two players to race by connecting four of their game pieces on a 7 x 6 board.</a:t>
            </a:r>
            <a:r>
              <a:rPr lang="en" dirty="0">
                <a:solidFill>
                  <a:schemeClr val="dk2"/>
                </a:solidFill>
              </a:rPr>
              <a:t>.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100" y="477325"/>
            <a:ext cx="3436800" cy="38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2"/>
          <p:cNvPicPr preferRelativeResize="0"/>
          <p:nvPr/>
        </p:nvPicPr>
        <p:blipFill rotWithShape="1">
          <a:blip r:embed="rId3">
            <a:alphaModFix/>
          </a:blip>
          <a:srcRect t="5194" b="9468"/>
          <a:stretch/>
        </p:blipFill>
        <p:spPr>
          <a:xfrm>
            <a:off x="-115050" y="0"/>
            <a:ext cx="4797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/>
          <p:nvPr/>
        </p:nvSpPr>
        <p:spPr>
          <a:xfrm>
            <a:off x="288200" y="646925"/>
            <a:ext cx="3851400" cy="17364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7B600-7252-4D57-9314-B3FF728C2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744" y="1515125"/>
            <a:ext cx="4473674" cy="263627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3"/>
          <p:cNvPicPr preferRelativeResize="0"/>
          <p:nvPr/>
        </p:nvPicPr>
        <p:blipFill rotWithShape="1">
          <a:blip r:embed="rId3">
            <a:alphaModFix/>
          </a:blip>
          <a:srcRect t="5242" b="8038"/>
          <a:stretch/>
        </p:blipFill>
        <p:spPr>
          <a:xfrm>
            <a:off x="-115050" y="19455"/>
            <a:ext cx="4797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/>
          <p:nvPr/>
        </p:nvSpPr>
        <p:spPr>
          <a:xfrm>
            <a:off x="288200" y="465875"/>
            <a:ext cx="3851400" cy="18681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3"/>
          <p:cNvSpPr/>
          <p:nvPr/>
        </p:nvSpPr>
        <p:spPr>
          <a:xfrm>
            <a:off x="0" y="2375150"/>
            <a:ext cx="4485300" cy="2394900"/>
          </a:xfrm>
          <a:prstGeom prst="rect">
            <a:avLst/>
          </a:prstGeom>
          <a:solidFill>
            <a:srgbClr val="333333">
              <a:alpha val="68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0C35A5-7849-42AB-B2E9-AE5C32465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703" y="1147732"/>
            <a:ext cx="4450536" cy="262263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>
            <a:spLocks noGrp="1"/>
          </p:cNvSpPr>
          <p:nvPr>
            <p:ph type="title"/>
          </p:nvPr>
        </p:nvSpPr>
        <p:spPr>
          <a:xfrm>
            <a:off x="0" y="1044575"/>
            <a:ext cx="45720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Testing for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Terminal Nodes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265500" y="2382568"/>
            <a:ext cx="4045200" cy="24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Return if any move is terminal (game-winning)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Returns the highest score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70086-5DD9-44BC-82B3-253FDFAF3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200" y="1438588"/>
            <a:ext cx="4398047" cy="259170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5"/>
          <p:cNvPicPr preferRelativeResize="0"/>
          <p:nvPr/>
        </p:nvPicPr>
        <p:blipFill rotWithShape="1">
          <a:blip r:embed="rId3">
            <a:alphaModFix/>
          </a:blip>
          <a:srcRect t="6357" b="7610"/>
          <a:stretch/>
        </p:blipFill>
        <p:spPr>
          <a:xfrm>
            <a:off x="-134505" y="0"/>
            <a:ext cx="4797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/>
          <p:nvPr/>
        </p:nvSpPr>
        <p:spPr>
          <a:xfrm>
            <a:off x="288200" y="3988150"/>
            <a:ext cx="3851400" cy="5349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478B09-6951-41A9-A603-F91B3826F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350" y="1607781"/>
            <a:ext cx="4493269" cy="264781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6"/>
          <p:cNvPicPr preferRelativeResize="0"/>
          <p:nvPr/>
        </p:nvPicPr>
        <p:blipFill rotWithShape="1">
          <a:blip r:embed="rId3">
            <a:alphaModFix/>
          </a:blip>
          <a:srcRect t="5861" b="7883"/>
          <a:stretch/>
        </p:blipFill>
        <p:spPr>
          <a:xfrm>
            <a:off x="-115050" y="0"/>
            <a:ext cx="4797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/>
          <p:nvPr/>
        </p:nvSpPr>
        <p:spPr>
          <a:xfrm rot="10800000" flipH="1">
            <a:off x="0" y="3988000"/>
            <a:ext cx="4386600" cy="790200"/>
          </a:xfrm>
          <a:prstGeom prst="rect">
            <a:avLst/>
          </a:prstGeom>
          <a:solidFill>
            <a:srgbClr val="333333">
              <a:alpha val="68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6"/>
          <p:cNvSpPr/>
          <p:nvPr/>
        </p:nvSpPr>
        <p:spPr>
          <a:xfrm>
            <a:off x="288200" y="457650"/>
            <a:ext cx="4197000" cy="35304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2117A7-BEE6-4D49-94DE-971BF3205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798" y="1211856"/>
            <a:ext cx="4406199" cy="25965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7"/>
          <p:cNvPicPr preferRelativeResize="0"/>
          <p:nvPr/>
        </p:nvPicPr>
        <p:blipFill rotWithShape="1">
          <a:blip r:embed="rId3">
            <a:alphaModFix/>
          </a:blip>
          <a:srcRect t="5756" b="7955"/>
          <a:stretch/>
        </p:blipFill>
        <p:spPr>
          <a:xfrm>
            <a:off x="-115050" y="1"/>
            <a:ext cx="47978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7"/>
          <p:cNvSpPr/>
          <p:nvPr/>
        </p:nvSpPr>
        <p:spPr>
          <a:xfrm>
            <a:off x="288200" y="465875"/>
            <a:ext cx="3851400" cy="15060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7"/>
          <p:cNvSpPr/>
          <p:nvPr/>
        </p:nvSpPr>
        <p:spPr>
          <a:xfrm>
            <a:off x="0" y="2004825"/>
            <a:ext cx="4345500" cy="2765100"/>
          </a:xfrm>
          <a:prstGeom prst="rect">
            <a:avLst/>
          </a:prstGeom>
          <a:solidFill>
            <a:srgbClr val="333333">
              <a:alpha val="68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436EA6-0924-417A-8B2F-043CD0BB7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756" y="1450665"/>
            <a:ext cx="4443151" cy="26182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>
            <a:spLocks noGrp="1"/>
          </p:cNvSpPr>
          <p:nvPr>
            <p:ph type="title"/>
          </p:nvPr>
        </p:nvSpPr>
        <p:spPr>
          <a:xfrm>
            <a:off x="0" y="1044575"/>
            <a:ext cx="45720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Validate Board Node Scores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38"/>
          <p:cNvSpPr txBox="1">
            <a:spLocks noGrp="1"/>
          </p:cNvSpPr>
          <p:nvPr>
            <p:ph type="subTitle" idx="1"/>
          </p:nvPr>
        </p:nvSpPr>
        <p:spPr>
          <a:xfrm>
            <a:off x="265500" y="2382568"/>
            <a:ext cx="4045200" cy="24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If terminal node not yet located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81D9F7-1BC8-4349-A2A4-0A4CEBEF4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949" y="1360734"/>
            <a:ext cx="4432424" cy="261196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9"/>
          <p:cNvPicPr preferRelativeResize="0"/>
          <p:nvPr/>
        </p:nvPicPr>
        <p:blipFill rotWithShape="1">
          <a:blip r:embed="rId3">
            <a:alphaModFix/>
          </a:blip>
          <a:srcRect t="5614" b="8039"/>
          <a:stretch/>
        </p:blipFill>
        <p:spPr>
          <a:xfrm>
            <a:off x="-115050" y="0"/>
            <a:ext cx="4797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9"/>
          <p:cNvSpPr/>
          <p:nvPr/>
        </p:nvSpPr>
        <p:spPr>
          <a:xfrm>
            <a:off x="288200" y="1963675"/>
            <a:ext cx="3851400" cy="3537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0" y="971750"/>
            <a:ext cx="4419600" cy="991800"/>
          </a:xfrm>
          <a:prstGeom prst="rect">
            <a:avLst/>
          </a:prstGeom>
          <a:solidFill>
            <a:srgbClr val="333333">
              <a:alpha val="68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19625" y="2358575"/>
            <a:ext cx="4419600" cy="2411400"/>
          </a:xfrm>
          <a:prstGeom prst="rect">
            <a:avLst/>
          </a:prstGeom>
          <a:solidFill>
            <a:srgbClr val="333333">
              <a:alpha val="68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AB8FCE-9773-4BFC-87DB-1A3B09517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799" y="1281739"/>
            <a:ext cx="4378219" cy="258002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0"/>
          <p:cNvPicPr preferRelativeResize="0"/>
          <p:nvPr/>
        </p:nvPicPr>
        <p:blipFill rotWithShape="1">
          <a:blip r:embed="rId3">
            <a:alphaModFix/>
          </a:blip>
          <a:srcRect t="5985" b="7981"/>
          <a:stretch/>
        </p:blipFill>
        <p:spPr>
          <a:xfrm>
            <a:off x="-115050" y="0"/>
            <a:ext cx="479784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59A390-3DAE-4D1A-9CBD-84A882A2C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799" y="1217995"/>
            <a:ext cx="4399324" cy="259245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1"/>
          <p:cNvPicPr preferRelativeResize="0"/>
          <p:nvPr/>
        </p:nvPicPr>
        <p:blipFill rotWithShape="1">
          <a:blip r:embed="rId3">
            <a:alphaModFix/>
          </a:blip>
          <a:srcRect t="5985" b="8038"/>
          <a:stretch/>
        </p:blipFill>
        <p:spPr>
          <a:xfrm>
            <a:off x="-115050" y="0"/>
            <a:ext cx="47978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1"/>
          <p:cNvSpPr/>
          <p:nvPr/>
        </p:nvSpPr>
        <p:spPr>
          <a:xfrm>
            <a:off x="19625" y="2218800"/>
            <a:ext cx="4419600" cy="2551200"/>
          </a:xfrm>
          <a:prstGeom prst="rect">
            <a:avLst/>
          </a:prstGeom>
          <a:solidFill>
            <a:srgbClr val="333333">
              <a:alpha val="68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1"/>
          <p:cNvSpPr/>
          <p:nvPr/>
        </p:nvSpPr>
        <p:spPr>
          <a:xfrm>
            <a:off x="288200" y="465650"/>
            <a:ext cx="3448200" cy="17532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1DBFD4-D76E-448A-B2F4-DB531B428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877" y="1154630"/>
            <a:ext cx="4490498" cy="26461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265500" y="1044563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Strategies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265500" y="2382572"/>
            <a:ext cx="4045200" cy="15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Playing middle column</a:t>
            </a:r>
            <a:endParaRPr>
              <a:solidFill>
                <a:schemeClr val="dk2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Blocking opponent</a:t>
            </a:r>
            <a:endParaRPr>
              <a:solidFill>
                <a:schemeClr val="dk2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Thinking multiple steps ahead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242BFD-ACD6-404D-B8A9-9861E7C0C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366" y="1216909"/>
            <a:ext cx="4403246" cy="254924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>
            <a:spLocks noGrp="1"/>
          </p:cNvSpPr>
          <p:nvPr>
            <p:ph type="title"/>
          </p:nvPr>
        </p:nvSpPr>
        <p:spPr>
          <a:xfrm>
            <a:off x="0" y="1044575"/>
            <a:ext cx="45720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Continuing MiniMax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2"/>
          <p:cNvSpPr txBox="1">
            <a:spLocks noGrp="1"/>
          </p:cNvSpPr>
          <p:nvPr>
            <p:ph type="subTitle" idx="1"/>
          </p:nvPr>
        </p:nvSpPr>
        <p:spPr>
          <a:xfrm>
            <a:off x="265500" y="2382568"/>
            <a:ext cx="4045200" cy="24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If depth has not reached 0</a:t>
            </a:r>
            <a:endParaRPr>
              <a:solidFill>
                <a:schemeClr val="dk2"/>
              </a:solidFill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>
                <a:solidFill>
                  <a:schemeClr val="dk2"/>
                </a:solidFill>
              </a:rPr>
              <a:t>Depth is reduced every recursive call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Minimax utilizes alpha, beta, and maximizing player values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9D3799-323B-496E-B873-6749C685B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627" y="1382962"/>
            <a:ext cx="4441371" cy="261723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3"/>
          <p:cNvPicPr preferRelativeResize="0"/>
          <p:nvPr/>
        </p:nvPicPr>
        <p:blipFill rotWithShape="1">
          <a:blip r:embed="rId3">
            <a:alphaModFix/>
          </a:blip>
          <a:srcRect t="5861" b="7885"/>
          <a:stretch/>
        </p:blipFill>
        <p:spPr>
          <a:xfrm>
            <a:off x="-115050" y="0"/>
            <a:ext cx="4797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3"/>
          <p:cNvSpPr/>
          <p:nvPr/>
        </p:nvSpPr>
        <p:spPr>
          <a:xfrm>
            <a:off x="288200" y="2334000"/>
            <a:ext cx="3851400" cy="24441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18" name="Google Shape;318;p43"/>
          <p:cNvSpPr/>
          <p:nvPr/>
        </p:nvSpPr>
        <p:spPr>
          <a:xfrm>
            <a:off x="288200" y="465650"/>
            <a:ext cx="3851400" cy="5061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19" name="Google Shape;319;p43"/>
          <p:cNvSpPr/>
          <p:nvPr/>
        </p:nvSpPr>
        <p:spPr>
          <a:xfrm>
            <a:off x="0" y="971750"/>
            <a:ext cx="4460700" cy="1321200"/>
          </a:xfrm>
          <a:prstGeom prst="rect">
            <a:avLst/>
          </a:prstGeom>
          <a:solidFill>
            <a:srgbClr val="333333">
              <a:alpha val="68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82CD54-1990-45C9-A647-4D62B300B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919" y="1247820"/>
            <a:ext cx="4460700" cy="262862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4"/>
          <p:cNvPicPr preferRelativeResize="0"/>
          <p:nvPr/>
        </p:nvPicPr>
        <p:blipFill rotWithShape="1">
          <a:blip r:embed="rId3">
            <a:alphaModFix/>
          </a:blip>
          <a:srcRect l="541" t="5786" r="-541" b="8277"/>
          <a:stretch/>
        </p:blipFill>
        <p:spPr>
          <a:xfrm>
            <a:off x="-115050" y="0"/>
            <a:ext cx="47978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4"/>
          <p:cNvSpPr/>
          <p:nvPr/>
        </p:nvSpPr>
        <p:spPr>
          <a:xfrm>
            <a:off x="452800" y="465875"/>
            <a:ext cx="3374100" cy="20658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5A0065-2818-4922-A1FB-5166FBD2C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370" y="1411746"/>
            <a:ext cx="4474753" cy="263690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5"/>
          <p:cNvPicPr preferRelativeResize="0"/>
          <p:nvPr/>
        </p:nvPicPr>
        <p:blipFill rotWithShape="1">
          <a:blip r:embed="rId3">
            <a:alphaModFix/>
          </a:blip>
          <a:srcRect t="5737" b="7981"/>
          <a:stretch/>
        </p:blipFill>
        <p:spPr>
          <a:xfrm>
            <a:off x="-115050" y="0"/>
            <a:ext cx="4797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5"/>
          <p:cNvSpPr/>
          <p:nvPr/>
        </p:nvSpPr>
        <p:spPr>
          <a:xfrm>
            <a:off x="452800" y="2523275"/>
            <a:ext cx="3374100" cy="21069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E142BD-6FBE-4CE5-BE82-DF9BBBEF5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073" y="1432309"/>
            <a:ext cx="4439299" cy="261601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6"/>
          <p:cNvPicPr preferRelativeResize="0"/>
          <p:nvPr/>
        </p:nvPicPr>
        <p:blipFill rotWithShape="1">
          <a:blip r:embed="rId3">
            <a:alphaModFix/>
          </a:blip>
          <a:srcRect t="5614" b="9095"/>
          <a:stretch/>
        </p:blipFill>
        <p:spPr>
          <a:xfrm>
            <a:off x="-115050" y="0"/>
            <a:ext cx="4797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6"/>
          <p:cNvSpPr/>
          <p:nvPr/>
        </p:nvSpPr>
        <p:spPr>
          <a:xfrm>
            <a:off x="288200" y="1182000"/>
            <a:ext cx="3851400" cy="12012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E1CFF9-BCFE-4C33-8628-B0E44EEE3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127" y="1417338"/>
            <a:ext cx="4441372" cy="261723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F16779-2C20-4626-8444-F514B11A6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002" y="1484495"/>
            <a:ext cx="4420745" cy="26050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E9415B-E938-499A-BFD1-F0118BEDF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"/>
            <a:ext cx="4572000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65500" y="1044563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Chosen Algorithm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1"/>
          </p:nvPr>
        </p:nvSpPr>
        <p:spPr>
          <a:xfrm>
            <a:off x="265500" y="238258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Alpha Beta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Min-Max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F21C1B-9497-49C8-A915-944949EDA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905" y="1230660"/>
            <a:ext cx="4571835" cy="26941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7A8077-5999-456F-98A8-5EB21B623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199" y="1261717"/>
            <a:ext cx="4446174" cy="2620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28495B-3840-44B1-8FBA-194F33F45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62128"/>
            <a:ext cx="4572000" cy="53056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265500" y="1044563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Three Files +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One w/ Globals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265500" y="2382568"/>
            <a:ext cx="4045200" cy="24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dirty="0">
                <a:solidFill>
                  <a:schemeClr val="dk2"/>
                </a:solidFill>
              </a:rPr>
              <a:t>Main</a:t>
            </a:r>
            <a:endParaRPr dirty="0">
              <a:solidFill>
                <a:schemeClr val="dk2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dirty="0">
                <a:solidFill>
                  <a:schemeClr val="dk2"/>
                </a:solidFill>
              </a:rPr>
              <a:t>GameBoard</a:t>
            </a:r>
            <a:endParaRPr dirty="0">
              <a:solidFill>
                <a:schemeClr val="dk2"/>
              </a:solidFill>
            </a:endParaRPr>
          </a:p>
          <a:p>
            <a:pPr indent="-361950" algn="l">
              <a:buClr>
                <a:schemeClr val="dk2"/>
              </a:buClr>
              <a:buFont typeface="Roboto"/>
              <a:buChar char="●"/>
            </a:pPr>
            <a:r>
              <a:rPr lang="en-US" dirty="0">
                <a:solidFill>
                  <a:schemeClr val="dk2"/>
                </a:solidFill>
              </a:rPr>
              <a:t>Alpha-Beta</a:t>
            </a:r>
          </a:p>
          <a:p>
            <a:pPr indent="-361950" algn="l">
              <a:buClr>
                <a:schemeClr val="dk2"/>
              </a:buClr>
              <a:buFont typeface="Roboto"/>
              <a:buChar char="●"/>
            </a:pPr>
            <a:r>
              <a:rPr lang="en" dirty="0">
                <a:solidFill>
                  <a:schemeClr val="dk2"/>
                </a:solidFill>
              </a:rPr>
              <a:t>Global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AD1B4C-E949-4836-B1F1-48F0702C5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002" y="1220845"/>
            <a:ext cx="4499029" cy="26512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265500" y="1044563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Main File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1"/>
          </p:nvPr>
        </p:nvSpPr>
        <p:spPr>
          <a:xfrm>
            <a:off x="265500" y="2382568"/>
            <a:ext cx="4045200" cy="24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dirty="0">
                <a:solidFill>
                  <a:schemeClr val="dk2"/>
                </a:solidFill>
              </a:rPr>
              <a:t>Contains main game loop.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-US" dirty="0">
                <a:solidFill>
                  <a:schemeClr val="dk2"/>
                </a:solidFill>
              </a:rPr>
              <a:t>Runs the game entirely.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C7E6FF-8DFF-467A-93A5-A127F8E28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877" y="1372467"/>
            <a:ext cx="4459180" cy="26277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t="5378" b="8401"/>
          <a:stretch/>
        </p:blipFill>
        <p:spPr>
          <a:xfrm>
            <a:off x="-115050" y="0"/>
            <a:ext cx="47978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288200" y="1379375"/>
            <a:ext cx="3432000" cy="26169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A88BEC-1478-4452-8BA0-AFD53CB3E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799" y="1321575"/>
            <a:ext cx="4355943" cy="25668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265500" y="1044563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GameBoard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1"/>
          </p:nvPr>
        </p:nvSpPr>
        <p:spPr>
          <a:xfrm>
            <a:off x="265500" y="2382568"/>
            <a:ext cx="4045200" cy="24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Contains logic for board.</a:t>
            </a:r>
            <a:endParaRPr>
              <a:solidFill>
                <a:schemeClr val="dk2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Detects player clicks.</a:t>
            </a:r>
            <a:endParaRPr>
              <a:solidFill>
                <a:schemeClr val="dk2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Validates column drops.</a:t>
            </a:r>
            <a:endParaRPr>
              <a:solidFill>
                <a:schemeClr val="dk2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Confirms game winner.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B53334-E37E-4674-902F-C6E8A7D65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38823"/>
            <a:ext cx="4523874" cy="26658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396EC2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192</Words>
  <Application>Microsoft Office PowerPoint</Application>
  <PresentationFormat>On-screen Show (16:9)</PresentationFormat>
  <Paragraphs>57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helvetica neue</vt:lpstr>
      <vt:lpstr>Montserrat</vt:lpstr>
      <vt:lpstr>Arial</vt:lpstr>
      <vt:lpstr>Roboto</vt:lpstr>
      <vt:lpstr>Material</vt:lpstr>
      <vt:lpstr>[AI-S22] Connect 4</vt:lpstr>
      <vt:lpstr>What is Connect 4?</vt:lpstr>
      <vt:lpstr>Strategies </vt:lpstr>
      <vt:lpstr>Chosen Algorithm</vt:lpstr>
      <vt:lpstr>PowerPoint Presentation</vt:lpstr>
      <vt:lpstr>Three Files + One w/ Globals</vt:lpstr>
      <vt:lpstr>Main File </vt:lpstr>
      <vt:lpstr>PowerPoint Presentation</vt:lpstr>
      <vt:lpstr>GameBoard </vt:lpstr>
      <vt:lpstr>PowerPoint Presentation</vt:lpstr>
      <vt:lpstr>PowerPoint Presentation</vt:lpstr>
      <vt:lpstr>PowerPoint Presentation</vt:lpstr>
      <vt:lpstr>PowerPoint Presentation</vt:lpstr>
      <vt:lpstr>How to Confirm Winner</vt:lpstr>
      <vt:lpstr>PowerPoint Presentation</vt:lpstr>
      <vt:lpstr>PowerPoint Presentation</vt:lpstr>
      <vt:lpstr>PowerPoint Presentation</vt:lpstr>
      <vt:lpstr>AI + Alpha Beta</vt:lpstr>
      <vt:lpstr>PowerPoint Presentation</vt:lpstr>
      <vt:lpstr>PowerPoint Presentation</vt:lpstr>
      <vt:lpstr>PowerPoint Presentation</vt:lpstr>
      <vt:lpstr>Testing for Terminal Nodes</vt:lpstr>
      <vt:lpstr>PowerPoint Presentation</vt:lpstr>
      <vt:lpstr>PowerPoint Presentation</vt:lpstr>
      <vt:lpstr>PowerPoint Presentation</vt:lpstr>
      <vt:lpstr>Validate Board Node Scores</vt:lpstr>
      <vt:lpstr>PowerPoint Presentation</vt:lpstr>
      <vt:lpstr>PowerPoint Presentation</vt:lpstr>
      <vt:lpstr>PowerPoint Presentation</vt:lpstr>
      <vt:lpstr>Continuing MiniMax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[AI-F21] Connect 4</dc:title>
  <dc:creator>venkata pachava</dc:creator>
  <cp:lastModifiedBy>venkata pachava</cp:lastModifiedBy>
  <cp:revision>2</cp:revision>
  <dcterms:modified xsi:type="dcterms:W3CDTF">2022-05-05T21:38:52Z</dcterms:modified>
</cp:coreProperties>
</file>